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TIEN DUY 20192807" initials="TTD2" lastIdx="0" clrIdx="0">
    <p:extLst>
      <p:ext uri="{19B8F6BF-5375-455C-9EA6-DF929625EA0E}">
        <p15:presenceInfo xmlns:p15="http://schemas.microsoft.com/office/powerpoint/2012/main" userId="TRAN TIEN DUY 2019280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089BA-DC19-B5A3-EC2B-E66CEB760B1E}" v="14" dt="2020-10-26T03:09:37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AC6B9-435C-4193-B914-52C7DC93A464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9CF114-03BF-4643-AD31-501336918AF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L1 L2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bàn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phím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</dgm:t>
    </dgm:pt>
    <dgm:pt modelId="{A6C84E7F-E2EE-4126-BE7F-D78E8FFF0465}" type="parTrans" cxnId="{38B0BE29-1AD7-46E3-A131-DD6F2A9AACCE}">
      <dgm:prSet/>
      <dgm:spPr/>
      <dgm:t>
        <a:bodyPr/>
        <a:lstStyle/>
        <a:p>
          <a:endParaRPr lang="en-US"/>
        </a:p>
      </dgm:t>
    </dgm:pt>
    <dgm:pt modelId="{B813C845-E83F-49D6-A7CA-9827EE025FC6}" type="sibTrans" cxnId="{38B0BE29-1AD7-46E3-A131-DD6F2A9AACCE}">
      <dgm:prSet/>
      <dgm:spPr/>
      <dgm:t>
        <a:bodyPr/>
        <a:lstStyle/>
        <a:p>
          <a:endParaRPr lang="en-US"/>
        </a:p>
      </dgm:t>
    </dgm:pt>
    <dgm:pt modelId="{7AE91143-AC7A-42CA-B9B7-D7ED7C158D49}">
      <dgm:prSet phldrT="[Text]"/>
      <dgm:spPr/>
      <dgm:t>
        <a:bodyPr/>
        <a:lstStyle/>
        <a:p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dài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L1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L2 </a:t>
          </a:r>
        </a:p>
      </dgm:t>
    </dgm:pt>
    <dgm:pt modelId="{28F864AD-0DC5-4ABC-B75B-3FE4E53EF72F}" type="parTrans" cxnId="{673BB4D2-6E12-4132-90AF-D44331F0F151}">
      <dgm:prSet/>
      <dgm:spPr/>
      <dgm:t>
        <a:bodyPr/>
        <a:lstStyle/>
        <a:p>
          <a:endParaRPr lang="en-US"/>
        </a:p>
      </dgm:t>
    </dgm:pt>
    <dgm:pt modelId="{16FA7D1F-A549-4959-BD42-648868B79DE3}" type="sibTrans" cxnId="{673BB4D2-6E12-4132-90AF-D44331F0F151}">
      <dgm:prSet/>
      <dgm:spPr/>
      <dgm:t>
        <a:bodyPr/>
        <a:lstStyle/>
        <a:p>
          <a:endParaRPr lang="en-US"/>
        </a:p>
      </dgm:t>
    </dgm:pt>
    <dgm:pt modelId="{BCE2D195-68C9-48C4-99E0-E120108D1E13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2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Chuỗi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khau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7B14A-6A31-47EB-BCEA-FA4CDDCD31D0}" type="parTrans" cxnId="{12646225-1ECC-44A6-93EF-9ED49584555C}">
      <dgm:prSet/>
      <dgm:spPr/>
      <dgm:t>
        <a:bodyPr/>
        <a:lstStyle/>
        <a:p>
          <a:endParaRPr lang="en-US"/>
        </a:p>
      </dgm:t>
    </dgm:pt>
    <dgm:pt modelId="{E880212F-55E4-4974-B599-290DF3E4A6BF}" type="sibTrans" cxnId="{12646225-1ECC-44A6-93EF-9ED49584555C}">
      <dgm:prSet/>
      <dgm:spPr/>
      <dgm:t>
        <a:bodyPr/>
        <a:lstStyle/>
        <a:p>
          <a:endParaRPr lang="en-US"/>
        </a:p>
      </dgm:t>
    </dgm:pt>
    <dgm:pt modelId="{158A819E-2F0E-47D3-92CD-426F4E569B43}">
      <dgm:prSet phldrT="[Text]"/>
      <dgm:spPr/>
      <dgm:t>
        <a:bodyPr/>
        <a:lstStyle/>
        <a:p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dài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L1=L2 </a:t>
          </a:r>
        </a:p>
      </dgm:t>
    </dgm:pt>
    <dgm:pt modelId="{D0EE7ADD-1459-4D7C-81C5-8F3BF8AE5EFD}" type="parTrans" cxnId="{F83ED6BB-7D60-4F56-A218-4AEFDCF3C93D}">
      <dgm:prSet/>
      <dgm:spPr/>
      <dgm:t>
        <a:bodyPr/>
        <a:lstStyle/>
        <a:p>
          <a:endParaRPr lang="en-US"/>
        </a:p>
      </dgm:t>
    </dgm:pt>
    <dgm:pt modelId="{079CE49F-864D-4FA6-8D67-7EC9429FE9E6}" type="sibTrans" cxnId="{F83ED6BB-7D60-4F56-A218-4AEFDCF3C93D}">
      <dgm:prSet/>
      <dgm:spPr/>
      <dgm:t>
        <a:bodyPr/>
        <a:lstStyle/>
        <a:p>
          <a:endParaRPr lang="en-US"/>
        </a:p>
      </dgm:t>
    </dgm:pt>
    <dgm:pt modelId="{50A574EA-514D-4A31-A513-DB1125D6E517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So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sánh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từng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kí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2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chuỗi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1F0C8CF0-C6FC-4390-AFE5-077C682F4156}" type="parTrans" cxnId="{D7E70238-29EE-4762-9823-1FB5D3B51924}">
      <dgm:prSet/>
      <dgm:spPr/>
      <dgm:t>
        <a:bodyPr/>
        <a:lstStyle/>
        <a:p>
          <a:endParaRPr lang="en-US"/>
        </a:p>
      </dgm:t>
    </dgm:pt>
    <dgm:pt modelId="{4D4F5759-E605-4F54-A7A4-A4F3D630C610}" type="sibTrans" cxnId="{D7E70238-29EE-4762-9823-1FB5D3B51924}">
      <dgm:prSet/>
      <dgm:spPr/>
      <dgm:t>
        <a:bodyPr/>
        <a:lstStyle/>
        <a:p>
          <a:endParaRPr lang="en-US"/>
        </a:p>
      </dgm:t>
    </dgm:pt>
    <dgm:pt modelId="{BA055E06-CA82-4729-8251-D54BBE38EEAC}" type="pres">
      <dgm:prSet presAssocID="{DF2AC6B9-435C-4193-B914-52C7DC93A46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2E170BA-5B32-4465-9615-B93BABEDB78C}" type="pres">
      <dgm:prSet presAssocID="{3B9CF114-03BF-4643-AD31-501336918AF3}" presName="root1" presStyleCnt="0"/>
      <dgm:spPr/>
    </dgm:pt>
    <dgm:pt modelId="{A6F598CB-25BE-4A84-81B5-6741CEAC9AC6}" type="pres">
      <dgm:prSet presAssocID="{3B9CF114-03BF-4643-AD31-501336918AF3}" presName="LevelOneTextNode" presStyleLbl="node0" presStyleIdx="0" presStyleCnt="1" custScaleX="57433" custScaleY="63044" custLinFactNeighborX="-22" custLinFactNeighborY="-2026">
        <dgm:presLayoutVars>
          <dgm:chPref val="3"/>
        </dgm:presLayoutVars>
      </dgm:prSet>
      <dgm:spPr/>
    </dgm:pt>
    <dgm:pt modelId="{5299E23E-25CC-4D53-AD38-D944A2EC934E}" type="pres">
      <dgm:prSet presAssocID="{3B9CF114-03BF-4643-AD31-501336918AF3}" presName="level2hierChild" presStyleCnt="0"/>
      <dgm:spPr/>
    </dgm:pt>
    <dgm:pt modelId="{3E41EDE7-4836-40FB-B984-0F6A8DE680E5}" type="pres">
      <dgm:prSet presAssocID="{28F864AD-0DC5-4ABC-B75B-3FE4E53EF72F}" presName="conn2-1" presStyleLbl="parChTrans1D2" presStyleIdx="0" presStyleCnt="2"/>
      <dgm:spPr/>
    </dgm:pt>
    <dgm:pt modelId="{B3DB8A35-5BD0-4E53-BBA1-E65EB4ACDAC3}" type="pres">
      <dgm:prSet presAssocID="{28F864AD-0DC5-4ABC-B75B-3FE4E53EF72F}" presName="connTx" presStyleLbl="parChTrans1D2" presStyleIdx="0" presStyleCnt="2"/>
      <dgm:spPr/>
    </dgm:pt>
    <dgm:pt modelId="{29611581-287D-48CC-9B8E-E0B305293161}" type="pres">
      <dgm:prSet presAssocID="{7AE91143-AC7A-42CA-B9B7-D7ED7C158D49}" presName="root2" presStyleCnt="0"/>
      <dgm:spPr/>
    </dgm:pt>
    <dgm:pt modelId="{B41299A0-B86B-4BBA-B2D2-2114672F67A2}" type="pres">
      <dgm:prSet presAssocID="{7AE91143-AC7A-42CA-B9B7-D7ED7C158D49}" presName="LevelTwoTextNode" presStyleLbl="node2" presStyleIdx="0" presStyleCnt="2" custScaleX="55072" custScaleY="67094" custLinFactNeighborX="-12347" custLinFactNeighborY="4235">
        <dgm:presLayoutVars>
          <dgm:chPref val="3"/>
        </dgm:presLayoutVars>
      </dgm:prSet>
      <dgm:spPr/>
    </dgm:pt>
    <dgm:pt modelId="{F350A1D7-FC83-4503-BC8D-79CB5AA6CD2C}" type="pres">
      <dgm:prSet presAssocID="{7AE91143-AC7A-42CA-B9B7-D7ED7C158D49}" presName="level3hierChild" presStyleCnt="0"/>
      <dgm:spPr/>
    </dgm:pt>
    <dgm:pt modelId="{72B8BE84-3A5B-44A3-BD49-6989AD6AFC03}" type="pres">
      <dgm:prSet presAssocID="{4F67B14A-6A31-47EB-BCEA-FA4CDDCD31D0}" presName="conn2-1" presStyleLbl="parChTrans1D3" presStyleIdx="0" presStyleCnt="2"/>
      <dgm:spPr/>
    </dgm:pt>
    <dgm:pt modelId="{E90C3B8A-347A-40C7-ABDE-1E431069B61B}" type="pres">
      <dgm:prSet presAssocID="{4F67B14A-6A31-47EB-BCEA-FA4CDDCD31D0}" presName="connTx" presStyleLbl="parChTrans1D3" presStyleIdx="0" presStyleCnt="2"/>
      <dgm:spPr/>
    </dgm:pt>
    <dgm:pt modelId="{0E27D2A0-FAB8-474C-AD95-05525343E111}" type="pres">
      <dgm:prSet presAssocID="{BCE2D195-68C9-48C4-99E0-E120108D1E13}" presName="root2" presStyleCnt="0"/>
      <dgm:spPr/>
    </dgm:pt>
    <dgm:pt modelId="{25139314-A289-4DAD-8675-E96545FC8BBC}" type="pres">
      <dgm:prSet presAssocID="{BCE2D195-68C9-48C4-99E0-E120108D1E13}" presName="LevelTwoTextNode" presStyleLbl="node3" presStyleIdx="0" presStyleCnt="2" custScaleX="61697" custScaleY="64822" custLinFactNeighborX="-28751" custLinFactNeighborY="3357">
        <dgm:presLayoutVars>
          <dgm:chPref val="3"/>
        </dgm:presLayoutVars>
      </dgm:prSet>
      <dgm:spPr/>
    </dgm:pt>
    <dgm:pt modelId="{4DCA8B97-E1B6-43F2-88ED-135081D49CAA}" type="pres">
      <dgm:prSet presAssocID="{BCE2D195-68C9-48C4-99E0-E120108D1E13}" presName="level3hierChild" presStyleCnt="0"/>
      <dgm:spPr/>
    </dgm:pt>
    <dgm:pt modelId="{67AA00BE-E525-4007-8A28-84725769CE37}" type="pres">
      <dgm:prSet presAssocID="{D0EE7ADD-1459-4D7C-81C5-8F3BF8AE5EFD}" presName="conn2-1" presStyleLbl="parChTrans1D2" presStyleIdx="1" presStyleCnt="2"/>
      <dgm:spPr/>
    </dgm:pt>
    <dgm:pt modelId="{0AEA7E76-8DF0-4CF0-A9F5-9496D588B4D3}" type="pres">
      <dgm:prSet presAssocID="{D0EE7ADD-1459-4D7C-81C5-8F3BF8AE5EFD}" presName="connTx" presStyleLbl="parChTrans1D2" presStyleIdx="1" presStyleCnt="2"/>
      <dgm:spPr/>
    </dgm:pt>
    <dgm:pt modelId="{03179408-FC82-4F44-A0BE-D9A1D2EBE039}" type="pres">
      <dgm:prSet presAssocID="{158A819E-2F0E-47D3-92CD-426F4E569B43}" presName="root2" presStyleCnt="0"/>
      <dgm:spPr/>
    </dgm:pt>
    <dgm:pt modelId="{D1BDF68A-4EB6-433D-B52C-075B72A23719}" type="pres">
      <dgm:prSet presAssocID="{158A819E-2F0E-47D3-92CD-426F4E569B43}" presName="LevelTwoTextNode" presStyleLbl="node2" presStyleIdx="1" presStyleCnt="2" custScaleX="54222" custScaleY="70096" custLinFactNeighborX="-10989" custLinFactNeighborY="82040">
        <dgm:presLayoutVars>
          <dgm:chPref val="3"/>
        </dgm:presLayoutVars>
      </dgm:prSet>
      <dgm:spPr/>
    </dgm:pt>
    <dgm:pt modelId="{C9C13175-0675-434C-AB2F-FBBC2C991F2B}" type="pres">
      <dgm:prSet presAssocID="{158A819E-2F0E-47D3-92CD-426F4E569B43}" presName="level3hierChild" presStyleCnt="0"/>
      <dgm:spPr/>
    </dgm:pt>
    <dgm:pt modelId="{01AD5854-0379-4DBE-8AEC-1594AF842793}" type="pres">
      <dgm:prSet presAssocID="{1F0C8CF0-C6FC-4390-AFE5-077C682F4156}" presName="conn2-1" presStyleLbl="parChTrans1D3" presStyleIdx="1" presStyleCnt="2"/>
      <dgm:spPr/>
    </dgm:pt>
    <dgm:pt modelId="{8DD9020C-D92A-4A4F-83F1-AF1FFD39314F}" type="pres">
      <dgm:prSet presAssocID="{1F0C8CF0-C6FC-4390-AFE5-077C682F4156}" presName="connTx" presStyleLbl="parChTrans1D3" presStyleIdx="1" presStyleCnt="2"/>
      <dgm:spPr/>
    </dgm:pt>
    <dgm:pt modelId="{6C0148D6-371F-4C24-A145-44734670A030}" type="pres">
      <dgm:prSet presAssocID="{50A574EA-514D-4A31-A513-DB1125D6E517}" presName="root2" presStyleCnt="0"/>
      <dgm:spPr/>
    </dgm:pt>
    <dgm:pt modelId="{80417D5C-2309-49E5-8B57-742A5A5A7DA5}" type="pres">
      <dgm:prSet presAssocID="{50A574EA-514D-4A31-A513-DB1125D6E517}" presName="LevelTwoTextNode" presStyleLbl="node3" presStyleIdx="1" presStyleCnt="2" custScaleX="60628" custScaleY="69640" custLinFactNeighborX="-28172" custLinFactNeighborY="79262">
        <dgm:presLayoutVars>
          <dgm:chPref val="3"/>
        </dgm:presLayoutVars>
      </dgm:prSet>
      <dgm:spPr/>
    </dgm:pt>
    <dgm:pt modelId="{048DFB42-9F90-47EC-8BDA-FE6140F36303}" type="pres">
      <dgm:prSet presAssocID="{50A574EA-514D-4A31-A513-DB1125D6E517}" presName="level3hierChild" presStyleCnt="0"/>
      <dgm:spPr/>
    </dgm:pt>
  </dgm:ptLst>
  <dgm:cxnLst>
    <dgm:cxn modelId="{9BD4A41B-D75D-4DD5-B252-D9AA262DE664}" type="presOf" srcId="{3B9CF114-03BF-4643-AD31-501336918AF3}" destId="{A6F598CB-25BE-4A84-81B5-6741CEAC9AC6}" srcOrd="0" destOrd="0" presId="urn:microsoft.com/office/officeart/2005/8/layout/hierarchy2"/>
    <dgm:cxn modelId="{12646225-1ECC-44A6-93EF-9ED49584555C}" srcId="{7AE91143-AC7A-42CA-B9B7-D7ED7C158D49}" destId="{BCE2D195-68C9-48C4-99E0-E120108D1E13}" srcOrd="0" destOrd="0" parTransId="{4F67B14A-6A31-47EB-BCEA-FA4CDDCD31D0}" sibTransId="{E880212F-55E4-4974-B599-290DF3E4A6BF}"/>
    <dgm:cxn modelId="{38B0BE29-1AD7-46E3-A131-DD6F2A9AACCE}" srcId="{DF2AC6B9-435C-4193-B914-52C7DC93A464}" destId="{3B9CF114-03BF-4643-AD31-501336918AF3}" srcOrd="0" destOrd="0" parTransId="{A6C84E7F-E2EE-4126-BE7F-D78E8FFF0465}" sibTransId="{B813C845-E83F-49D6-A7CA-9827EE025FC6}"/>
    <dgm:cxn modelId="{70FB7732-4FA5-496A-814C-AEA596FB2C15}" type="presOf" srcId="{158A819E-2F0E-47D3-92CD-426F4E569B43}" destId="{D1BDF68A-4EB6-433D-B52C-075B72A23719}" srcOrd="0" destOrd="0" presId="urn:microsoft.com/office/officeart/2005/8/layout/hierarchy2"/>
    <dgm:cxn modelId="{D7E70238-29EE-4762-9823-1FB5D3B51924}" srcId="{158A819E-2F0E-47D3-92CD-426F4E569B43}" destId="{50A574EA-514D-4A31-A513-DB1125D6E517}" srcOrd="0" destOrd="0" parTransId="{1F0C8CF0-C6FC-4390-AFE5-077C682F4156}" sibTransId="{4D4F5759-E605-4F54-A7A4-A4F3D630C610}"/>
    <dgm:cxn modelId="{FB422347-05D4-4896-B4E7-511998B31252}" type="presOf" srcId="{4F67B14A-6A31-47EB-BCEA-FA4CDDCD31D0}" destId="{E90C3B8A-347A-40C7-ABDE-1E431069B61B}" srcOrd="1" destOrd="0" presId="urn:microsoft.com/office/officeart/2005/8/layout/hierarchy2"/>
    <dgm:cxn modelId="{D9BAC24C-E8E9-43C7-BDF2-73291D79AF97}" type="presOf" srcId="{28F864AD-0DC5-4ABC-B75B-3FE4E53EF72F}" destId="{3E41EDE7-4836-40FB-B984-0F6A8DE680E5}" srcOrd="0" destOrd="0" presId="urn:microsoft.com/office/officeart/2005/8/layout/hierarchy2"/>
    <dgm:cxn modelId="{55F4B872-8FE0-4FF5-9228-8A67E75313E5}" type="presOf" srcId="{50A574EA-514D-4A31-A513-DB1125D6E517}" destId="{80417D5C-2309-49E5-8B57-742A5A5A7DA5}" srcOrd="0" destOrd="0" presId="urn:microsoft.com/office/officeart/2005/8/layout/hierarchy2"/>
    <dgm:cxn modelId="{ED7D878F-6AF2-4353-A97B-430A195D1A68}" type="presOf" srcId="{7AE91143-AC7A-42CA-B9B7-D7ED7C158D49}" destId="{B41299A0-B86B-4BBA-B2D2-2114672F67A2}" srcOrd="0" destOrd="0" presId="urn:microsoft.com/office/officeart/2005/8/layout/hierarchy2"/>
    <dgm:cxn modelId="{B19675B7-01C6-414D-A8C9-C9F7E8DBFEDB}" type="presOf" srcId="{D0EE7ADD-1459-4D7C-81C5-8F3BF8AE5EFD}" destId="{67AA00BE-E525-4007-8A28-84725769CE37}" srcOrd="0" destOrd="0" presId="urn:microsoft.com/office/officeart/2005/8/layout/hierarchy2"/>
    <dgm:cxn modelId="{F83ED6BB-7D60-4F56-A218-4AEFDCF3C93D}" srcId="{3B9CF114-03BF-4643-AD31-501336918AF3}" destId="{158A819E-2F0E-47D3-92CD-426F4E569B43}" srcOrd="1" destOrd="0" parTransId="{D0EE7ADD-1459-4D7C-81C5-8F3BF8AE5EFD}" sibTransId="{079CE49F-864D-4FA6-8D67-7EC9429FE9E6}"/>
    <dgm:cxn modelId="{04CEEFC6-3E1A-4062-9833-5AF10F2DBFF3}" type="presOf" srcId="{28F864AD-0DC5-4ABC-B75B-3FE4E53EF72F}" destId="{B3DB8A35-5BD0-4E53-BBA1-E65EB4ACDAC3}" srcOrd="1" destOrd="0" presId="urn:microsoft.com/office/officeart/2005/8/layout/hierarchy2"/>
    <dgm:cxn modelId="{A8C568CB-1D2A-49AD-9554-73BE434BB7EE}" type="presOf" srcId="{1F0C8CF0-C6FC-4390-AFE5-077C682F4156}" destId="{8DD9020C-D92A-4A4F-83F1-AF1FFD39314F}" srcOrd="1" destOrd="0" presId="urn:microsoft.com/office/officeart/2005/8/layout/hierarchy2"/>
    <dgm:cxn modelId="{6DCE77CC-A779-4350-B166-82F0DB82B9A2}" type="presOf" srcId="{1F0C8CF0-C6FC-4390-AFE5-077C682F4156}" destId="{01AD5854-0379-4DBE-8AEC-1594AF842793}" srcOrd="0" destOrd="0" presId="urn:microsoft.com/office/officeart/2005/8/layout/hierarchy2"/>
    <dgm:cxn modelId="{D51A6ED0-E59C-436F-8770-2FC24DA0705E}" type="presOf" srcId="{DF2AC6B9-435C-4193-B914-52C7DC93A464}" destId="{BA055E06-CA82-4729-8251-D54BBE38EEAC}" srcOrd="0" destOrd="0" presId="urn:microsoft.com/office/officeart/2005/8/layout/hierarchy2"/>
    <dgm:cxn modelId="{673BB4D2-6E12-4132-90AF-D44331F0F151}" srcId="{3B9CF114-03BF-4643-AD31-501336918AF3}" destId="{7AE91143-AC7A-42CA-B9B7-D7ED7C158D49}" srcOrd="0" destOrd="0" parTransId="{28F864AD-0DC5-4ABC-B75B-3FE4E53EF72F}" sibTransId="{16FA7D1F-A549-4959-BD42-648868B79DE3}"/>
    <dgm:cxn modelId="{484E8AD7-238A-480D-BD69-79F406FAD50E}" type="presOf" srcId="{4F67B14A-6A31-47EB-BCEA-FA4CDDCD31D0}" destId="{72B8BE84-3A5B-44A3-BD49-6989AD6AFC03}" srcOrd="0" destOrd="0" presId="urn:microsoft.com/office/officeart/2005/8/layout/hierarchy2"/>
    <dgm:cxn modelId="{8C2B39E5-875A-4086-9815-2097E6ACFB2A}" type="presOf" srcId="{D0EE7ADD-1459-4D7C-81C5-8F3BF8AE5EFD}" destId="{0AEA7E76-8DF0-4CF0-A9F5-9496D588B4D3}" srcOrd="1" destOrd="0" presId="urn:microsoft.com/office/officeart/2005/8/layout/hierarchy2"/>
    <dgm:cxn modelId="{16551BF5-C846-4AC0-A530-0F50454FD3B0}" type="presOf" srcId="{BCE2D195-68C9-48C4-99E0-E120108D1E13}" destId="{25139314-A289-4DAD-8675-E96545FC8BBC}" srcOrd="0" destOrd="0" presId="urn:microsoft.com/office/officeart/2005/8/layout/hierarchy2"/>
    <dgm:cxn modelId="{C5E469C6-7D4D-4DD1-9904-32EE8E0CD1A2}" type="presParOf" srcId="{BA055E06-CA82-4729-8251-D54BBE38EEAC}" destId="{92E170BA-5B32-4465-9615-B93BABEDB78C}" srcOrd="0" destOrd="0" presId="urn:microsoft.com/office/officeart/2005/8/layout/hierarchy2"/>
    <dgm:cxn modelId="{45CE3128-9CD9-426E-99E4-180D7875E3B0}" type="presParOf" srcId="{92E170BA-5B32-4465-9615-B93BABEDB78C}" destId="{A6F598CB-25BE-4A84-81B5-6741CEAC9AC6}" srcOrd="0" destOrd="0" presId="urn:microsoft.com/office/officeart/2005/8/layout/hierarchy2"/>
    <dgm:cxn modelId="{FC31DF7F-8247-4EE2-9533-DF565B7F9AD6}" type="presParOf" srcId="{92E170BA-5B32-4465-9615-B93BABEDB78C}" destId="{5299E23E-25CC-4D53-AD38-D944A2EC934E}" srcOrd="1" destOrd="0" presId="urn:microsoft.com/office/officeart/2005/8/layout/hierarchy2"/>
    <dgm:cxn modelId="{102F05A1-62DF-42D0-ABCC-8D9E5F8E7419}" type="presParOf" srcId="{5299E23E-25CC-4D53-AD38-D944A2EC934E}" destId="{3E41EDE7-4836-40FB-B984-0F6A8DE680E5}" srcOrd="0" destOrd="0" presId="urn:microsoft.com/office/officeart/2005/8/layout/hierarchy2"/>
    <dgm:cxn modelId="{743EEAFF-A2C7-47D5-8F25-56890CC705C5}" type="presParOf" srcId="{3E41EDE7-4836-40FB-B984-0F6A8DE680E5}" destId="{B3DB8A35-5BD0-4E53-BBA1-E65EB4ACDAC3}" srcOrd="0" destOrd="0" presId="urn:microsoft.com/office/officeart/2005/8/layout/hierarchy2"/>
    <dgm:cxn modelId="{BB7D71ED-44CD-4F67-8319-6ADEFE9966C2}" type="presParOf" srcId="{5299E23E-25CC-4D53-AD38-D944A2EC934E}" destId="{29611581-287D-48CC-9B8E-E0B305293161}" srcOrd="1" destOrd="0" presId="urn:microsoft.com/office/officeart/2005/8/layout/hierarchy2"/>
    <dgm:cxn modelId="{74A9C6CB-8CF8-4AB4-A288-9D752B9518B7}" type="presParOf" srcId="{29611581-287D-48CC-9B8E-E0B305293161}" destId="{B41299A0-B86B-4BBA-B2D2-2114672F67A2}" srcOrd="0" destOrd="0" presId="urn:microsoft.com/office/officeart/2005/8/layout/hierarchy2"/>
    <dgm:cxn modelId="{8B6612FC-F49E-4927-9761-63881E3F3A81}" type="presParOf" srcId="{29611581-287D-48CC-9B8E-E0B305293161}" destId="{F350A1D7-FC83-4503-BC8D-79CB5AA6CD2C}" srcOrd="1" destOrd="0" presId="urn:microsoft.com/office/officeart/2005/8/layout/hierarchy2"/>
    <dgm:cxn modelId="{E335436E-14B4-4755-9B0C-438C0C4C8D4D}" type="presParOf" srcId="{F350A1D7-FC83-4503-BC8D-79CB5AA6CD2C}" destId="{72B8BE84-3A5B-44A3-BD49-6989AD6AFC03}" srcOrd="0" destOrd="0" presId="urn:microsoft.com/office/officeart/2005/8/layout/hierarchy2"/>
    <dgm:cxn modelId="{1B4797F1-49EB-4C21-81E7-7220C286BDBD}" type="presParOf" srcId="{72B8BE84-3A5B-44A3-BD49-6989AD6AFC03}" destId="{E90C3B8A-347A-40C7-ABDE-1E431069B61B}" srcOrd="0" destOrd="0" presId="urn:microsoft.com/office/officeart/2005/8/layout/hierarchy2"/>
    <dgm:cxn modelId="{9908CAF0-AF96-4D8E-AB23-1156B3551E04}" type="presParOf" srcId="{F350A1D7-FC83-4503-BC8D-79CB5AA6CD2C}" destId="{0E27D2A0-FAB8-474C-AD95-05525343E111}" srcOrd="1" destOrd="0" presId="urn:microsoft.com/office/officeart/2005/8/layout/hierarchy2"/>
    <dgm:cxn modelId="{787AA9A5-413B-412F-BE03-60BCD08A93AC}" type="presParOf" srcId="{0E27D2A0-FAB8-474C-AD95-05525343E111}" destId="{25139314-A289-4DAD-8675-E96545FC8BBC}" srcOrd="0" destOrd="0" presId="urn:microsoft.com/office/officeart/2005/8/layout/hierarchy2"/>
    <dgm:cxn modelId="{49B2895A-CE4A-468C-8E7C-004AAF66FCBE}" type="presParOf" srcId="{0E27D2A0-FAB8-474C-AD95-05525343E111}" destId="{4DCA8B97-E1B6-43F2-88ED-135081D49CAA}" srcOrd="1" destOrd="0" presId="urn:microsoft.com/office/officeart/2005/8/layout/hierarchy2"/>
    <dgm:cxn modelId="{F881BEE3-AD47-40C3-BEFD-7ABB2D0A5517}" type="presParOf" srcId="{5299E23E-25CC-4D53-AD38-D944A2EC934E}" destId="{67AA00BE-E525-4007-8A28-84725769CE37}" srcOrd="2" destOrd="0" presId="urn:microsoft.com/office/officeart/2005/8/layout/hierarchy2"/>
    <dgm:cxn modelId="{83B2E679-D5C4-4184-8249-03BFB8593794}" type="presParOf" srcId="{67AA00BE-E525-4007-8A28-84725769CE37}" destId="{0AEA7E76-8DF0-4CF0-A9F5-9496D588B4D3}" srcOrd="0" destOrd="0" presId="urn:microsoft.com/office/officeart/2005/8/layout/hierarchy2"/>
    <dgm:cxn modelId="{92B9CE2B-9DF9-45E4-9D50-15EF93582E05}" type="presParOf" srcId="{5299E23E-25CC-4D53-AD38-D944A2EC934E}" destId="{03179408-FC82-4F44-A0BE-D9A1D2EBE039}" srcOrd="3" destOrd="0" presId="urn:microsoft.com/office/officeart/2005/8/layout/hierarchy2"/>
    <dgm:cxn modelId="{39C48734-F9EC-4752-BBC4-586F8A7B0C04}" type="presParOf" srcId="{03179408-FC82-4F44-A0BE-D9A1D2EBE039}" destId="{D1BDF68A-4EB6-433D-B52C-075B72A23719}" srcOrd="0" destOrd="0" presId="urn:microsoft.com/office/officeart/2005/8/layout/hierarchy2"/>
    <dgm:cxn modelId="{D98AEE4F-EBCA-49C6-9143-9F93B85AFAF8}" type="presParOf" srcId="{03179408-FC82-4F44-A0BE-D9A1D2EBE039}" destId="{C9C13175-0675-434C-AB2F-FBBC2C991F2B}" srcOrd="1" destOrd="0" presId="urn:microsoft.com/office/officeart/2005/8/layout/hierarchy2"/>
    <dgm:cxn modelId="{9A3FF770-C52D-4ECA-B9DA-A91DCCDD0321}" type="presParOf" srcId="{C9C13175-0675-434C-AB2F-FBBC2C991F2B}" destId="{01AD5854-0379-4DBE-8AEC-1594AF842793}" srcOrd="0" destOrd="0" presId="urn:microsoft.com/office/officeart/2005/8/layout/hierarchy2"/>
    <dgm:cxn modelId="{84C0F135-9973-4308-BFAB-AA90D19193AB}" type="presParOf" srcId="{01AD5854-0379-4DBE-8AEC-1594AF842793}" destId="{8DD9020C-D92A-4A4F-83F1-AF1FFD39314F}" srcOrd="0" destOrd="0" presId="urn:microsoft.com/office/officeart/2005/8/layout/hierarchy2"/>
    <dgm:cxn modelId="{8D53684F-0F5C-434D-85DE-D17E9FF4725B}" type="presParOf" srcId="{C9C13175-0675-434C-AB2F-FBBC2C991F2B}" destId="{6C0148D6-371F-4C24-A145-44734670A030}" srcOrd="1" destOrd="0" presId="urn:microsoft.com/office/officeart/2005/8/layout/hierarchy2"/>
    <dgm:cxn modelId="{B6C124A5-9536-41FA-BF28-05422813BE82}" type="presParOf" srcId="{6C0148D6-371F-4C24-A145-44734670A030}" destId="{80417D5C-2309-49E5-8B57-742A5A5A7DA5}" srcOrd="0" destOrd="0" presId="urn:microsoft.com/office/officeart/2005/8/layout/hierarchy2"/>
    <dgm:cxn modelId="{CA318092-DCBC-4E71-AB91-5DA2D5585EE6}" type="presParOf" srcId="{6C0148D6-371F-4C24-A145-44734670A030}" destId="{048DFB42-9F90-47EC-8BDA-FE6140F363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598CB-25BE-4A84-81B5-6741CEAC9AC6}">
      <dsp:nvSpPr>
        <dsp:cNvPr id="0" name=""/>
        <dsp:cNvSpPr/>
      </dsp:nvSpPr>
      <dsp:spPr>
        <a:xfrm>
          <a:off x="490657" y="771796"/>
          <a:ext cx="2078986" cy="1141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L1 L2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bàn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phím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</dsp:txBody>
      <dsp:txXfrm>
        <a:off x="524077" y="805216"/>
        <a:ext cx="2012146" cy="1074208"/>
      </dsp:txXfrm>
    </dsp:sp>
    <dsp:sp modelId="{3E41EDE7-4836-40FB-B984-0F6A8DE680E5}">
      <dsp:nvSpPr>
        <dsp:cNvPr id="0" name=""/>
        <dsp:cNvSpPr/>
      </dsp:nvSpPr>
      <dsp:spPr>
        <a:xfrm rot="19605089">
          <a:off x="2471597" y="954874"/>
          <a:ext cx="1197886" cy="118125"/>
        </a:xfrm>
        <a:custGeom>
          <a:avLst/>
          <a:gdLst/>
          <a:ahLst/>
          <a:cxnLst/>
          <a:rect l="0" t="0" r="0" b="0"/>
          <a:pathLst>
            <a:path>
              <a:moveTo>
                <a:pt x="0" y="59062"/>
              </a:moveTo>
              <a:lnTo>
                <a:pt x="1197886" y="5906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593" y="983989"/>
        <a:ext cx="59894" cy="59894"/>
      </dsp:txXfrm>
    </dsp:sp>
    <dsp:sp modelId="{B41299A0-B86B-4BBA-B2D2-2114672F67A2}">
      <dsp:nvSpPr>
        <dsp:cNvPr id="0" name=""/>
        <dsp:cNvSpPr/>
      </dsp:nvSpPr>
      <dsp:spPr>
        <a:xfrm>
          <a:off x="3571437" y="78378"/>
          <a:ext cx="1993522" cy="1214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dài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L1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L2 </a:t>
          </a:r>
        </a:p>
      </dsp:txBody>
      <dsp:txXfrm>
        <a:off x="3607004" y="113945"/>
        <a:ext cx="1922388" cy="1143216"/>
      </dsp:txXfrm>
    </dsp:sp>
    <dsp:sp modelId="{72B8BE84-3A5B-44A3-BD49-6989AD6AFC03}">
      <dsp:nvSpPr>
        <dsp:cNvPr id="0" name=""/>
        <dsp:cNvSpPr/>
      </dsp:nvSpPr>
      <dsp:spPr>
        <a:xfrm rot="21536049">
          <a:off x="5564885" y="618545"/>
          <a:ext cx="854287" cy="118125"/>
        </a:xfrm>
        <a:custGeom>
          <a:avLst/>
          <a:gdLst/>
          <a:ahLst/>
          <a:cxnLst/>
          <a:rect l="0" t="0" r="0" b="0"/>
          <a:pathLst>
            <a:path>
              <a:moveTo>
                <a:pt x="0" y="59062"/>
              </a:moveTo>
              <a:lnTo>
                <a:pt x="854287" y="5906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0671" y="656250"/>
        <a:ext cx="42714" cy="42714"/>
      </dsp:txXfrm>
    </dsp:sp>
    <dsp:sp modelId="{25139314-A289-4DAD-8675-E96545FC8BBC}">
      <dsp:nvSpPr>
        <dsp:cNvPr id="0" name=""/>
        <dsp:cNvSpPr/>
      </dsp:nvSpPr>
      <dsp:spPr>
        <a:xfrm>
          <a:off x="6419098" y="83047"/>
          <a:ext cx="2233337" cy="1173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2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Chuỗi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khau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53461" y="117410"/>
        <a:ext cx="2164611" cy="1104502"/>
      </dsp:txXfrm>
    </dsp:sp>
    <dsp:sp modelId="{67AA00BE-E525-4007-8A28-84725769CE37}">
      <dsp:nvSpPr>
        <dsp:cNvPr id="0" name=""/>
        <dsp:cNvSpPr/>
      </dsp:nvSpPr>
      <dsp:spPr>
        <a:xfrm rot="2197711">
          <a:off x="2440338" y="1673916"/>
          <a:ext cx="1309561" cy="118125"/>
        </a:xfrm>
        <a:custGeom>
          <a:avLst/>
          <a:gdLst/>
          <a:ahLst/>
          <a:cxnLst/>
          <a:rect l="0" t="0" r="0" b="0"/>
          <a:pathLst>
            <a:path>
              <a:moveTo>
                <a:pt x="0" y="59062"/>
              </a:moveTo>
              <a:lnTo>
                <a:pt x="1309561" y="5906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2380" y="1700239"/>
        <a:ext cx="65478" cy="65478"/>
      </dsp:txXfrm>
    </dsp:sp>
    <dsp:sp modelId="{D1BDF68A-4EB6-433D-B52C-075B72A23719}">
      <dsp:nvSpPr>
        <dsp:cNvPr id="0" name=""/>
        <dsp:cNvSpPr/>
      </dsp:nvSpPr>
      <dsp:spPr>
        <a:xfrm>
          <a:off x="3620594" y="1489294"/>
          <a:ext cx="1962753" cy="1268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dài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L1=L2 </a:t>
          </a:r>
        </a:p>
      </dsp:txBody>
      <dsp:txXfrm>
        <a:off x="3657752" y="1526452"/>
        <a:ext cx="1888437" cy="1194368"/>
      </dsp:txXfrm>
    </dsp:sp>
    <dsp:sp modelId="{01AD5854-0379-4DBE-8AEC-1594AF842793}">
      <dsp:nvSpPr>
        <dsp:cNvPr id="0" name=""/>
        <dsp:cNvSpPr/>
      </dsp:nvSpPr>
      <dsp:spPr>
        <a:xfrm rot="17176">
          <a:off x="5583343" y="2066637"/>
          <a:ext cx="825950" cy="118125"/>
        </a:xfrm>
        <a:custGeom>
          <a:avLst/>
          <a:gdLst/>
          <a:ahLst/>
          <a:cxnLst/>
          <a:rect l="0" t="0" r="0" b="0"/>
          <a:pathLst>
            <a:path>
              <a:moveTo>
                <a:pt x="0" y="59062"/>
              </a:moveTo>
              <a:lnTo>
                <a:pt x="825950" y="5906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5669" y="2105051"/>
        <a:ext cx="41297" cy="41297"/>
      </dsp:txXfrm>
    </dsp:sp>
    <dsp:sp modelId="{80417D5C-2309-49E5-8B57-742A5A5A7DA5}">
      <dsp:nvSpPr>
        <dsp:cNvPr id="0" name=""/>
        <dsp:cNvSpPr/>
      </dsp:nvSpPr>
      <dsp:spPr>
        <a:xfrm>
          <a:off x="6409288" y="1497548"/>
          <a:ext cx="2194641" cy="1260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So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sánh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từng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kí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2 </a:t>
          </a: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chuỗi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6446205" y="1534465"/>
        <a:ext cx="2120807" cy="1186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62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4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86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7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9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9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7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9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0255E-0E13-4531-A324-63AFAE36B1F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54440-E896-4791-8BE7-5B98D62D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438051" flipV="1">
            <a:off x="-315885" y="7481453"/>
            <a:ext cx="784487" cy="3657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AutoShape 4" descr="Logo chính thức của Trường Đại học Bách... - Đại học Bách khoa Hà Nội -  Hanoi University of Science and Technology | Facebook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924648" y="1374965"/>
            <a:ext cx="9737296" cy="520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C/C++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8" y="93435"/>
            <a:ext cx="1128106" cy="117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8963" y="176169"/>
            <a:ext cx="616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r>
              <a:rPr lang="en-US" sz="1600" b="1" i="1" dirty="0"/>
              <a:t>HANOI UNIVERSITY OF SCIENCE AND TECHNOLOGY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9828" y="3379049"/>
            <a:ext cx="5283383" cy="3311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52573" y="4043276"/>
            <a:ext cx="4786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: TRẦN TIẾN DUY </a:t>
            </a:r>
          </a:p>
          <a:p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 : 20192807 </a:t>
            </a:r>
          </a:p>
          <a:p>
            <a:endParaRPr lang="en-US" b="1" i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 : KĨ THUẬT LẬP TRÌNH C/C++ </a:t>
            </a:r>
          </a:p>
          <a:p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: ET 2031 – 118990</a:t>
            </a:r>
          </a:p>
          <a:p>
            <a:endParaRPr lang="en-US" b="1" i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: LÊ THỊ LAN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8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278" y="1493540"/>
            <a:ext cx="8596668" cy="1951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s1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s1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7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76" y="3499659"/>
            <a:ext cx="8596668" cy="24023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1    : 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HÀM SO SÁNH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2    : 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HÀM SO SÁNH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8" y="221216"/>
            <a:ext cx="1128106" cy="1174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0238" y="374074"/>
            <a:ext cx="6076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r>
              <a:rPr lang="en-US" b="1" i="1" dirty="0"/>
              <a:t>HANOI UNIVERSITY OF SCIENCE AND TECHNOLOGY 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52889" y="3882044"/>
            <a:ext cx="60282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36" y="35957"/>
            <a:ext cx="8596668" cy="78693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CÁCH 1 :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36" y="538535"/>
            <a:ext cx="8460585" cy="54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463"/>
            <a:ext cx="8596668" cy="645621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2" y="669472"/>
            <a:ext cx="4882519" cy="295003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71484"/>
            <a:ext cx="4676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064" y="3570317"/>
            <a:ext cx="4675491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76930" y="671484"/>
            <a:ext cx="0" cy="29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638" y="3694084"/>
            <a:ext cx="5793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...)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    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#include&lt;string.h&gt; “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640974" y="4372495"/>
            <a:ext cx="274320" cy="15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5005711"/>
            <a:ext cx="9023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nhầm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  </a:t>
            </a:r>
          </a:p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 “ (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  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 - &gt;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 “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 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56458" y="5361709"/>
            <a:ext cx="241070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414952" y="5683368"/>
            <a:ext cx="166255" cy="199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052567" y="6176357"/>
            <a:ext cx="216131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08" y="186568"/>
            <a:ext cx="2803735" cy="76465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35840" y="922135"/>
            <a:ext cx="5072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STR1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STR2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52466" y="1369457"/>
            <a:ext cx="48324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vi-V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Nếu giá trị trả về &lt; 0 thì hàm này chỉ rằng str1 là </a:t>
            </a:r>
            <a:r>
              <a:rPr lang="vi-VN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vi-V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hơn str2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vi-VN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Nếu giá trị trả về &gt; sau:0 thì hàm này chỉ rằng str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hơn str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vi-V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vi-VN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Nếu giá trị trả về = 0 thì hàm này chỉ rằng str1 là </a:t>
            </a:r>
            <a:r>
              <a:rPr lang="vi-VN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bằng </a:t>
            </a:r>
            <a:r>
              <a:rPr lang="vi-V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str2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15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571" y="94213"/>
            <a:ext cx="7223759" cy="59574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2 : LẬP TRÌNH </a:t>
            </a:r>
            <a:r>
              <a:rPr lang="en-US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SÁNH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43" y="689956"/>
            <a:ext cx="7651815" cy="61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72" y="85898"/>
            <a:ext cx="8596668" cy="60405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THÍCH VÀ LƯU Ý CÁCH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8" y="615142"/>
            <a:ext cx="9676016" cy="618466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trả_về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 HÀM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“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“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“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HamSoSanh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cắm</a:t>
            </a:r>
            <a:r>
              <a:rPr lang="en-US" sz="1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1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“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“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ĐƯỢC THỰC HIỆN 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22713" y="2186247"/>
            <a:ext cx="523702" cy="22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3521130"/>
              </p:ext>
            </p:extLst>
          </p:nvPr>
        </p:nvGraphicFramePr>
        <p:xfrm>
          <a:off x="164714" y="3906982"/>
          <a:ext cx="10184632" cy="2757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739938" y="4256116"/>
            <a:ext cx="847898" cy="681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739938" y="5685905"/>
            <a:ext cx="860368" cy="74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318932" y="140800"/>
            <a:ext cx="934027" cy="806333"/>
          </a:xfrm>
        </p:spPr>
        <p:txBody>
          <a:bodyPr>
            <a:noAutofit/>
          </a:bodyPr>
          <a:lstStyle/>
          <a:p>
            <a:endParaRPr lang="en-US" sz="2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01" y="535655"/>
            <a:ext cx="6690305" cy="6314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" y="16632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58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0"/>
            <a:ext cx="2489815" cy="537556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14153"/>
            <a:ext cx="3936231" cy="50272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5" y="375819"/>
            <a:ext cx="6409113" cy="64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18701"/>
            <a:ext cx="7393747" cy="928341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  <a:b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HANOI UNIVERSITY OF SCIENCE AND TECHNOLOGY </a:t>
            </a:r>
            <a:br>
              <a:rPr lang="en-US" sz="1800" i="1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70" y="2660074"/>
            <a:ext cx="9913081" cy="2651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CẢM ƠN CÔ VÀ </a:t>
            </a:r>
          </a:p>
          <a:p>
            <a:pPr marL="0" indent="0" algn="ctr"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CÁC BẠN ĐÃ LẮNG NGHE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6" y="95744"/>
            <a:ext cx="1128106" cy="11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0C3A318F8B04F8EF737092650D949" ma:contentTypeVersion="2" ma:contentTypeDescription="Create a new document." ma:contentTypeScope="" ma:versionID="3990d3611a7d952025340e4363cb0884">
  <xsd:schema xmlns:xsd="http://www.w3.org/2001/XMLSchema" xmlns:xs="http://www.w3.org/2001/XMLSchema" xmlns:p="http://schemas.microsoft.com/office/2006/metadata/properties" xmlns:ns2="5c727651-226e-48e7-a5f0-f2629dbf633b" targetNamespace="http://schemas.microsoft.com/office/2006/metadata/properties" ma:root="true" ma:fieldsID="4d5e56dac9b81be41a5f84e825f70c84" ns2:_="">
    <xsd:import namespace="5c727651-226e-48e7-a5f0-f2629dbf6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27651-226e-48e7-a5f0-f2629dbf6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6F69BC-0DFA-4E8B-AC43-1EAC3E860FA4}"/>
</file>

<file path=customXml/itemProps2.xml><?xml version="1.0" encoding="utf-8"?>
<ds:datastoreItem xmlns:ds="http://schemas.openxmlformats.org/officeDocument/2006/customXml" ds:itemID="{C7721167-78C9-475A-A6FC-619434B75DF3}"/>
</file>

<file path=customXml/itemProps3.xml><?xml version="1.0" encoding="utf-8"?>
<ds:datastoreItem xmlns:ds="http://schemas.openxmlformats.org/officeDocument/2006/customXml" ds:itemID="{B4F02E6A-1540-48DB-91D8-63F96841B8E6}"/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220</TotalTime>
  <Words>498</Words>
  <Application>Microsoft Office PowerPoint</Application>
  <PresentationFormat>Màn hình rộng</PresentationFormat>
  <Paragraphs>51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Kĩ thuật lập trình C/C++ Báo cáo bài tập tuần 8 </vt:lpstr>
      <vt:lpstr>                           Vấn đề  Viết trương trình nhập 2 chuỗi s1 và s2 sau đó so sánh s1 và s2 có giống nhau hay không  </vt:lpstr>
      <vt:lpstr>                 CÁCH 1 : Sử dụng trực tiếp hàm so sánh </vt:lpstr>
      <vt:lpstr>Giải thích và lưu ý Cách 1 :</vt:lpstr>
      <vt:lpstr>CÁCH 2 : LẬP TRÌNH HÀM SO SÁNH</vt:lpstr>
      <vt:lpstr>GIẢI THÍCH VÀ LƯU Ý CÁCH 2 </vt:lpstr>
      <vt:lpstr>Bản trình bày PowerPoint</vt:lpstr>
      <vt:lpstr> Không dùng hàm  </vt:lpstr>
      <vt:lpstr>TRƯỜNG ĐẠI HỌC BÁCH KHOA HÀ NỘI HANOI UNIVERSITY OF SCIENCE AND TECHNOLOGY  </vt:lpstr>
      <vt:lpstr>Bản trình bày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Kĩ thuật lập trình C/C++ Báo cáo bài tập tuần 8</dc:title>
  <dc:creator>TRAN TIEN DUY 20192807</dc:creator>
  <cp:lastModifiedBy>Le Thi Lan</cp:lastModifiedBy>
  <cp:revision>31</cp:revision>
  <dcterms:created xsi:type="dcterms:W3CDTF">2020-10-23T09:33:07Z</dcterms:created>
  <dcterms:modified xsi:type="dcterms:W3CDTF">2020-10-27T07:04:48Z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0x010100BC20C3A318F8B04F8EF737092650D949</vt:lpwstr>
  </property>
</Properties>
</file>