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sldIdLst>
    <p:sldId id="256" r:id="rId5"/>
    <p:sldId id="257" r:id="rId6"/>
    <p:sldId id="310" r:id="rId7"/>
    <p:sldId id="313" r:id="rId8"/>
    <p:sldId id="314" r:id="rId9"/>
    <p:sldId id="315" r:id="rId10"/>
    <p:sldId id="2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A9A64A-FFD6-40F4-99F0-F7264044ADFB}">
          <p14:sldIdLst>
            <p14:sldId id="256"/>
            <p14:sldId id="257"/>
            <p14:sldId id="310"/>
            <p14:sldId id="313"/>
            <p14:sldId id="314"/>
            <p14:sldId id="315"/>
            <p14:sldId id="298"/>
          </p14:sldIdLst>
        </p14:section>
        <p14:section name="Untitled Section" id="{C671D8B1-E76E-41E8-A78F-30D6AEFC4FF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1D267-2B33-4B2A-AEC9-4FD012F7A2FD}" v="41" dt="2020-09-24T17:15:13.833"/>
    <p1510:client id="{25CAD603-32E3-4A90-BF31-5A5896850192}" v="1" dt="2020-11-03T08:42:18.122"/>
    <p1510:client id="{2717AA6F-0665-4C58-9032-E0FD2ADF6E58}" v="10" dt="2020-11-03T05:46:54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INH CHIEN 20182386" userId="S::chien.nd182386@sis.hust.edu.vn::23de3db0-f975-413a-b849-24e833e430ce" providerId="AD" clId="Web-{2717AA6F-0665-4C58-9032-E0FD2ADF6E58}"/>
    <pc:docChg chg="modSld">
      <pc:chgData name="NGUYEN DINH CHIEN 20182386" userId="S::chien.nd182386@sis.hust.edu.vn::23de3db0-f975-413a-b849-24e833e430ce" providerId="AD" clId="Web-{2717AA6F-0665-4C58-9032-E0FD2ADF6E58}" dt="2020-11-03T05:46:54.293" v="9" actId="1076"/>
      <pc:docMkLst>
        <pc:docMk/>
      </pc:docMkLst>
      <pc:sldChg chg="modSp">
        <pc:chgData name="NGUYEN DINH CHIEN 20182386" userId="S::chien.nd182386@sis.hust.edu.vn::23de3db0-f975-413a-b849-24e833e430ce" providerId="AD" clId="Web-{2717AA6F-0665-4C58-9032-E0FD2ADF6E58}" dt="2020-11-03T05:46:23.229" v="2" actId="1076"/>
        <pc:sldMkLst>
          <pc:docMk/>
          <pc:sldMk cId="1146661196" sldId="310"/>
        </pc:sldMkLst>
        <pc:picChg chg="mod">
          <ac:chgData name="NGUYEN DINH CHIEN 20182386" userId="S::chien.nd182386@sis.hust.edu.vn::23de3db0-f975-413a-b849-24e833e430ce" providerId="AD" clId="Web-{2717AA6F-0665-4C58-9032-E0FD2ADF6E58}" dt="2020-11-03T05:46:23.229" v="2" actId="1076"/>
          <ac:picMkLst>
            <pc:docMk/>
            <pc:sldMk cId="1146661196" sldId="310"/>
            <ac:picMk id="4" creationId="{2D121C67-F8A6-4D33-90A5-579821ABF7DC}"/>
          </ac:picMkLst>
        </pc:picChg>
        <pc:picChg chg="mod">
          <ac:chgData name="NGUYEN DINH CHIEN 20182386" userId="S::chien.nd182386@sis.hust.edu.vn::23de3db0-f975-413a-b849-24e833e430ce" providerId="AD" clId="Web-{2717AA6F-0665-4C58-9032-E0FD2ADF6E58}" dt="2020-11-03T05:46:20.214" v="1" actId="1076"/>
          <ac:picMkLst>
            <pc:docMk/>
            <pc:sldMk cId="1146661196" sldId="310"/>
            <ac:picMk id="16" creationId="{E678B86D-6AA8-491E-8559-7BA5629EF13B}"/>
          </ac:picMkLst>
        </pc:picChg>
      </pc:sldChg>
      <pc:sldChg chg="modSp">
        <pc:chgData name="NGUYEN DINH CHIEN 20182386" userId="S::chien.nd182386@sis.hust.edu.vn::23de3db0-f975-413a-b849-24e833e430ce" providerId="AD" clId="Web-{2717AA6F-0665-4C58-9032-E0FD2ADF6E58}" dt="2020-11-03T05:46:54.293" v="9" actId="1076"/>
        <pc:sldMkLst>
          <pc:docMk/>
          <pc:sldMk cId="103570025" sldId="313"/>
        </pc:sldMkLst>
        <pc:picChg chg="mod">
          <ac:chgData name="NGUYEN DINH CHIEN 20182386" userId="S::chien.nd182386@sis.hust.edu.vn::23de3db0-f975-413a-b849-24e833e430ce" providerId="AD" clId="Web-{2717AA6F-0665-4C58-9032-E0FD2ADF6E58}" dt="2020-11-03T05:46:54.293" v="9" actId="1076"/>
          <ac:picMkLst>
            <pc:docMk/>
            <pc:sldMk cId="103570025" sldId="313"/>
            <ac:picMk id="4" creationId="{3216A5F0-0420-461F-9194-B427522A8129}"/>
          </ac:picMkLst>
        </pc:picChg>
        <pc:picChg chg="mod">
          <ac:chgData name="NGUYEN DINH CHIEN 20182386" userId="S::chien.nd182386@sis.hust.edu.vn::23de3db0-f975-413a-b849-24e833e430ce" providerId="AD" clId="Web-{2717AA6F-0665-4C58-9032-E0FD2ADF6E58}" dt="2020-11-03T05:46:37.495" v="5" actId="1076"/>
          <ac:picMkLst>
            <pc:docMk/>
            <pc:sldMk cId="103570025" sldId="313"/>
            <ac:picMk id="5" creationId="{460FCF08-8DFE-4371-9020-2573AEACAFEB}"/>
          </ac:picMkLst>
        </pc:picChg>
      </pc:sldChg>
    </pc:docChg>
  </pc:docChgLst>
  <pc:docChgLst>
    <pc:chgData name="HOANG TRONG MINH DUC 20182430" userId="S::duc.htm182430@sis.hust.edu.vn::d3ce5e56-10ee-4f79-80ba-e17a0ce5a710" providerId="AD" clId="Web-{25CAD603-32E3-4A90-BF31-5A5896850192}"/>
    <pc:docChg chg="modSld">
      <pc:chgData name="HOANG TRONG MINH DUC 20182430" userId="S::duc.htm182430@sis.hust.edu.vn::d3ce5e56-10ee-4f79-80ba-e17a0ce5a710" providerId="AD" clId="Web-{25CAD603-32E3-4A90-BF31-5A5896850192}" dt="2020-11-03T08:42:18.122" v="0" actId="1076"/>
      <pc:docMkLst>
        <pc:docMk/>
      </pc:docMkLst>
      <pc:sldChg chg="modSp">
        <pc:chgData name="HOANG TRONG MINH DUC 20182430" userId="S::duc.htm182430@sis.hust.edu.vn::d3ce5e56-10ee-4f79-80ba-e17a0ce5a710" providerId="AD" clId="Web-{25CAD603-32E3-4A90-BF31-5A5896850192}" dt="2020-11-03T08:42:18.122" v="0" actId="1076"/>
        <pc:sldMkLst>
          <pc:docMk/>
          <pc:sldMk cId="1146661196" sldId="310"/>
        </pc:sldMkLst>
        <pc:picChg chg="mod">
          <ac:chgData name="HOANG TRONG MINH DUC 20182430" userId="S::duc.htm182430@sis.hust.edu.vn::d3ce5e56-10ee-4f79-80ba-e17a0ce5a710" providerId="AD" clId="Web-{25CAD603-32E3-4A90-BF31-5A5896850192}" dt="2020-11-03T08:42:18.122" v="0" actId="1076"/>
          <ac:picMkLst>
            <pc:docMk/>
            <pc:sldMk cId="1146661196" sldId="310"/>
            <ac:picMk id="16" creationId="{E678B86D-6AA8-491E-8559-7BA5629EF1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BFB8-F373-4DB4-B18E-5C9989AB88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67C-DE8C-4C38-86A0-C8CE9AA0E7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05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BFB8-F373-4DB4-B18E-5C9989AB88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67C-DE8C-4C38-86A0-C8CE9AA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BFB8-F373-4DB4-B18E-5C9989AB88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67C-DE8C-4C38-86A0-C8CE9AA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6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BFB8-F373-4DB4-B18E-5C9989AB88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67C-DE8C-4C38-86A0-C8CE9AA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BFB8-F373-4DB4-B18E-5C9989AB88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67C-DE8C-4C38-86A0-C8CE9AA0E7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BFB8-F373-4DB4-B18E-5C9989AB88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67C-DE8C-4C38-86A0-C8CE9AA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BFB8-F373-4DB4-B18E-5C9989AB88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67C-DE8C-4C38-86A0-C8CE9AA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BFB8-F373-4DB4-B18E-5C9989AB88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67C-DE8C-4C38-86A0-C8CE9AA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6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BFB8-F373-4DB4-B18E-5C9989AB88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67C-DE8C-4C38-86A0-C8CE9AA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3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61BFB8-F373-4DB4-B18E-5C9989AB88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D5867C-DE8C-4C38-86A0-C8CE9AA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3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BFB8-F373-4DB4-B18E-5C9989AB88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67C-DE8C-4C38-86A0-C8CE9AA0E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61BFB8-F373-4DB4-B18E-5C9989AB88D0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D5867C-DE8C-4C38-86A0-C8CE9AA0E7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F2B4-64CB-47F2-9F6E-A5D4873A0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417" y="392512"/>
            <a:ext cx="8885162" cy="13316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Bài tập tuần 9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1132DED-3B33-4636-AC86-8C60D61C86BE}"/>
              </a:ext>
            </a:extLst>
          </p:cNvPr>
          <p:cNvSpPr txBox="1">
            <a:spLocks/>
          </p:cNvSpPr>
          <p:nvPr/>
        </p:nvSpPr>
        <p:spPr>
          <a:xfrm>
            <a:off x="1653417" y="92079"/>
            <a:ext cx="8576930" cy="66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BÁCH KHOA HÀ NỘI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398800C-4F1B-4162-B229-FB1B1205303D}"/>
              </a:ext>
            </a:extLst>
          </p:cNvPr>
          <p:cNvSpPr txBox="1">
            <a:spLocks/>
          </p:cNvSpPr>
          <p:nvPr/>
        </p:nvSpPr>
        <p:spPr>
          <a:xfrm>
            <a:off x="1331687" y="4498754"/>
            <a:ext cx="9206893" cy="19342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viên thực hiện:			Hoàng Trọng Minh Đức</a:t>
            </a:r>
          </a:p>
          <a:p>
            <a:pPr>
              <a:lnSpc>
                <a:spcPct val="160000"/>
              </a:lnSpc>
            </a:pP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dẫn: 		</a:t>
            </a: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PGS Lê Thị Lan</a:t>
            </a:r>
          </a:p>
          <a:p>
            <a:pPr algn="ctr">
              <a:lnSpc>
                <a:spcPct val="160000"/>
              </a:lnSpc>
            </a:pP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Nội-2020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47D609F-7483-4672-BBEA-8E6269BFD3D2}"/>
              </a:ext>
            </a:extLst>
          </p:cNvPr>
          <p:cNvSpPr txBox="1">
            <a:spLocks/>
          </p:cNvSpPr>
          <p:nvPr/>
        </p:nvSpPr>
        <p:spPr>
          <a:xfrm>
            <a:off x="1566935" y="2168708"/>
            <a:ext cx="9058125" cy="13316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en-US" sz="7600" b="1" dirty="0">
                <a:latin typeface="Arial" panose="020B0604020202020204" pitchFamily="34" charset="0"/>
                <a:cs typeface="Arial" panose="020B0604020202020204" pitchFamily="34" charset="0"/>
              </a:rPr>
              <a:t>Hàm chuyển từ độ C sang độ F và độ K</a:t>
            </a:r>
          </a:p>
          <a:p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66BFD9-4BA3-40C2-8841-47B4DE1601B3}"/>
              </a:ext>
            </a:extLst>
          </p:cNvPr>
          <p:cNvSpPr/>
          <p:nvPr/>
        </p:nvSpPr>
        <p:spPr>
          <a:xfrm>
            <a:off x="0" y="6291943"/>
            <a:ext cx="12192000" cy="1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4E40C4-A0F5-42FF-AAFA-D77B583084BC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8C0AF7-62A7-404C-845A-4E18DC9E2DA7}"/>
              </a:ext>
            </a:extLst>
          </p:cNvPr>
          <p:cNvCxnSpPr/>
          <p:nvPr/>
        </p:nvCxnSpPr>
        <p:spPr>
          <a:xfrm>
            <a:off x="1348015" y="4345841"/>
            <a:ext cx="949597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CBB011A-CAD9-4927-A409-710839627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" y="261512"/>
            <a:ext cx="1060525" cy="15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2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A15A-ECCA-4DB1-8883-7EE3CC63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87" y="0"/>
            <a:ext cx="9495970" cy="7469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Tóm Tắt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476F-E248-4CAE-98F2-490E0819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87" y="1214678"/>
            <a:ext cx="10058400" cy="4896349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 trỏ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Hàm chuyển đổi không dùng con trỏ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Hàm chuyển đổi dùng con trỏ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A70C1-0230-4E82-9C8A-7EE909259535}"/>
              </a:ext>
            </a:extLst>
          </p:cNvPr>
          <p:cNvCxnSpPr>
            <a:cxnSpLocks/>
          </p:cNvCxnSpPr>
          <p:nvPr/>
        </p:nvCxnSpPr>
        <p:spPr>
          <a:xfrm>
            <a:off x="1331687" y="746973"/>
            <a:ext cx="108603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E7D61C-125E-4281-BAC5-BB3965DACEB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7D096-2FA6-4BF2-AED7-FD77D28A9B20}"/>
              </a:ext>
            </a:extLst>
          </p:cNvPr>
          <p:cNvSpPr/>
          <p:nvPr/>
        </p:nvSpPr>
        <p:spPr>
          <a:xfrm>
            <a:off x="0" y="6291943"/>
            <a:ext cx="12192000" cy="1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FADA060-674A-4A21-B76A-EE6AC91C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6" y="80760"/>
            <a:ext cx="886669" cy="1332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AC08D-2B03-4C58-A236-781FB98A7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38" y="3055913"/>
            <a:ext cx="10264098" cy="79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A15A-ECCA-4DB1-8883-7EE3CC63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87" y="0"/>
            <a:ext cx="9495970" cy="7469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trỏ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476F-E248-4CAE-98F2-490E0819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87" y="1095164"/>
            <a:ext cx="10058400" cy="5015854"/>
          </a:xfrm>
          <a:noFill/>
          <a:ln>
            <a:noFill/>
          </a:ln>
        </p:spPr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 trị của con trỏ là địa chỉ của biến khác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Dạng tổng quát con trỏ  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A70C1-0230-4E82-9C8A-7EE909259535}"/>
              </a:ext>
            </a:extLst>
          </p:cNvPr>
          <p:cNvCxnSpPr>
            <a:cxnSpLocks/>
          </p:cNvCxnSpPr>
          <p:nvPr/>
        </p:nvCxnSpPr>
        <p:spPr>
          <a:xfrm>
            <a:off x="1331687" y="746973"/>
            <a:ext cx="108603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E7D61C-125E-4281-BAC5-BB3965DACEB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7D096-2FA6-4BF2-AED7-FD77D28A9B20}"/>
              </a:ext>
            </a:extLst>
          </p:cNvPr>
          <p:cNvSpPr/>
          <p:nvPr/>
        </p:nvSpPr>
        <p:spPr>
          <a:xfrm>
            <a:off x="0" y="6291943"/>
            <a:ext cx="12192000" cy="1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DF48B63-341A-49BE-A48E-B205A63D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6" y="80760"/>
            <a:ext cx="886669" cy="1332426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45650E1F-98E4-4A5B-8F93-446B07549B8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60887" y="1759375"/>
            <a:ext cx="4526009" cy="430887"/>
          </a:xfrm>
          <a:prstGeom prst="rect">
            <a:avLst/>
          </a:prstGeom>
          <a:solidFill>
            <a:srgbClr val="F4F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800" b="0" i="0" u="none" strike="noStrike" cap="none" normalizeH="0" baseline="0" dirty="0" err="1">
                <a:ln>
                  <a:noFill/>
                </a:ln>
                <a:solidFill>
                  <a:srgbClr val="131513"/>
                </a:solidFill>
                <a:effectLst/>
                <a:latin typeface="Arial Unicode MS"/>
              </a:rPr>
              <a:t>kieu_du_lieu</a:t>
            </a:r>
            <a:r>
              <a:rPr kumimoji="0" lang="vi-VN" altLang="vi-VN" sz="2800" b="0" i="0" u="none" strike="noStrike" cap="none" normalizeH="0" baseline="0" dirty="0">
                <a:ln>
                  <a:noFill/>
                </a:ln>
                <a:solidFill>
                  <a:srgbClr val="131513"/>
                </a:solidFill>
                <a:effectLst/>
                <a:latin typeface="Arial Unicode MS"/>
              </a:rPr>
              <a:t> *</a:t>
            </a:r>
            <a:r>
              <a:rPr kumimoji="0" lang="vi-VN" altLang="vi-VN" sz="2800" b="0" i="0" u="none" strike="noStrike" cap="none" normalizeH="0" baseline="0" dirty="0" err="1">
                <a:ln>
                  <a:noFill/>
                </a:ln>
                <a:solidFill>
                  <a:srgbClr val="131513"/>
                </a:solidFill>
                <a:effectLst/>
                <a:latin typeface="Arial Unicode MS"/>
              </a:rPr>
              <a:t>ten_bien</a:t>
            </a:r>
            <a:r>
              <a:rPr kumimoji="0" lang="vi-VN" altLang="vi-VN" sz="1000" b="0" i="0" u="none" strike="noStrike" cap="none" normalizeH="0" baseline="0" dirty="0">
                <a:ln>
                  <a:noFill/>
                </a:ln>
                <a:solidFill>
                  <a:srgbClr val="131513"/>
                </a:solidFill>
                <a:effectLst/>
                <a:latin typeface="Arial Unicode MS"/>
              </a:rPr>
              <a:t>;</a:t>
            </a:r>
            <a:r>
              <a:rPr kumimoji="0" lang="vi-VN" altLang="vi-V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21C67-F8A6-4D33-90A5-579821AB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44" y="2437224"/>
            <a:ext cx="4951498" cy="2340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8645D-0D84-442E-ACF2-ED22C3791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25" y="5011362"/>
            <a:ext cx="8419030" cy="1135421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E678B86D-6AA8-491E-8559-7BA5629EF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63" y="744172"/>
            <a:ext cx="9495970" cy="50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6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A15A-ECCA-4DB1-8883-7EE3CC63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87" y="0"/>
            <a:ext cx="9495970" cy="7469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trỏ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476F-E248-4CAE-98F2-490E0819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87" y="1095164"/>
            <a:ext cx="10058400" cy="5015854"/>
          </a:xfrm>
          <a:noFill/>
          <a:ln>
            <a:noFill/>
          </a:ln>
        </p:spPr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Thao tác với con trỏ: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vi-VN" sz="3200" dirty="0">
                <a:solidFill>
                  <a:schemeClr val="tx1"/>
                </a:solidFill>
                <a:latin typeface="Arial" panose="020B0604020202020204" pitchFamily="34" charset="0"/>
              </a:rPr>
              <a:t>Định nghĩa biến con trỏ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vi-VN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altLang="vi-V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Gán địa chỉ biến đến với con trỏ</a:t>
            </a:r>
          </a:p>
          <a:p>
            <a:pPr lvl="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vi-V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vi-VN" sz="3200" dirty="0">
                <a:solidFill>
                  <a:schemeClr val="tx1"/>
                </a:solidFill>
                <a:latin typeface="Arial" panose="020B0604020202020204" pitchFamily="34" charset="0"/>
              </a:rPr>
              <a:t>Truy cập địa chỉ trỏ tới</a:t>
            </a:r>
            <a:endParaRPr kumimoji="0" lang="vi-VN" altLang="vi-V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vi-VN" sz="3200" dirty="0">
                <a:solidFill>
                  <a:schemeClr val="tx1"/>
                </a:solidFill>
                <a:latin typeface="Arial" panose="020B0604020202020204" pitchFamily="34" charset="0"/>
              </a:rPr>
              <a:t>Truy cập giá trị trỏ tới</a:t>
            </a:r>
            <a:endParaRPr kumimoji="0" lang="vi-VN" altLang="vi-V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A70C1-0230-4E82-9C8A-7EE909259535}"/>
              </a:ext>
            </a:extLst>
          </p:cNvPr>
          <p:cNvCxnSpPr>
            <a:cxnSpLocks/>
          </p:cNvCxnSpPr>
          <p:nvPr/>
        </p:nvCxnSpPr>
        <p:spPr>
          <a:xfrm>
            <a:off x="1331687" y="746973"/>
            <a:ext cx="108603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E7D61C-125E-4281-BAC5-BB3965DACEB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7D096-2FA6-4BF2-AED7-FD77D28A9B20}"/>
              </a:ext>
            </a:extLst>
          </p:cNvPr>
          <p:cNvSpPr/>
          <p:nvPr/>
        </p:nvSpPr>
        <p:spPr>
          <a:xfrm>
            <a:off x="0" y="6291943"/>
            <a:ext cx="12192000" cy="1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DF48B63-341A-49BE-A48E-B205A63D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6" y="80760"/>
            <a:ext cx="886669" cy="133242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4F066651-A034-4CC4-8F6A-AD54AC58F23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61843" y="1801167"/>
            <a:ext cx="4819207" cy="430887"/>
          </a:xfrm>
          <a:prstGeom prst="rect">
            <a:avLst/>
          </a:prstGeom>
          <a:solidFill>
            <a:srgbClr val="F4F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2800" dirty="0" err="1">
                <a:solidFill>
                  <a:srgbClr val="0070C0"/>
                </a:solidFill>
                <a:latin typeface="Arial Unicode MS"/>
              </a:rPr>
              <a:t>int</a:t>
            </a:r>
            <a:r>
              <a:rPr lang="vi-VN" altLang="vi-VN" sz="2800" dirty="0">
                <a:solidFill>
                  <a:srgbClr val="0070C0"/>
                </a:solidFill>
                <a:latin typeface="Arial Unicode MS"/>
              </a:rPr>
              <a:t> </a:t>
            </a:r>
            <a:r>
              <a:rPr lang="vi-VN" altLang="vi-VN" sz="2800" dirty="0">
                <a:latin typeface="Arial Unicode MS"/>
              </a:rPr>
              <a:t>*</a:t>
            </a:r>
            <a:r>
              <a:rPr lang="vi-VN" altLang="vi-VN" sz="2800" dirty="0" err="1">
                <a:latin typeface="Arial Unicode MS"/>
              </a:rPr>
              <a:t>pointer</a:t>
            </a:r>
            <a:r>
              <a:rPr lang="vi-VN" altLang="vi-VN" sz="2800" dirty="0">
                <a:latin typeface="Arial Unicode MS"/>
              </a:rPr>
              <a:t>;</a:t>
            </a:r>
            <a:r>
              <a:rPr kumimoji="0" lang="vi-VN" altLang="vi-V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5F07419-867B-4497-B241-FCD42E59F17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61843" y="3256046"/>
            <a:ext cx="4819207" cy="430887"/>
          </a:xfrm>
          <a:prstGeom prst="rect">
            <a:avLst/>
          </a:prstGeom>
          <a:solidFill>
            <a:srgbClr val="F4F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2800" dirty="0" err="1">
                <a:latin typeface="Arial Unicode MS"/>
              </a:rPr>
              <a:t>pointer</a:t>
            </a:r>
            <a:r>
              <a:rPr lang="vi-VN" altLang="vi-VN" sz="2800" dirty="0">
                <a:latin typeface="Arial Unicode MS"/>
              </a:rPr>
              <a:t> = &amp;</a:t>
            </a:r>
            <a:r>
              <a:rPr lang="vi-VN" altLang="vi-VN" sz="2800" dirty="0" err="1">
                <a:latin typeface="Arial Unicode MS"/>
              </a:rPr>
              <a:t>variable</a:t>
            </a:r>
            <a:r>
              <a:rPr lang="vi-VN" altLang="vi-VN" sz="2800" dirty="0">
                <a:latin typeface="Arial Unicode MS"/>
              </a:rPr>
              <a:t>; </a:t>
            </a: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EA20E28-B8B7-4BCB-8C4A-70304F7456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61843" y="4137510"/>
            <a:ext cx="4819207" cy="430887"/>
          </a:xfrm>
          <a:prstGeom prst="rect">
            <a:avLst/>
          </a:prstGeom>
          <a:solidFill>
            <a:srgbClr val="F4F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2800" dirty="0" err="1">
                <a:latin typeface="Arial Unicode MS"/>
              </a:rPr>
              <a:t>cout</a:t>
            </a:r>
            <a:r>
              <a:rPr lang="vi-VN" altLang="vi-VN" sz="2800" dirty="0">
                <a:latin typeface="Arial Unicode MS"/>
              </a:rPr>
              <a:t>&lt;&lt;</a:t>
            </a:r>
            <a:r>
              <a:rPr lang="vi-VN" altLang="vi-VN" sz="2800" dirty="0" err="1">
                <a:latin typeface="Arial Unicode MS"/>
              </a:rPr>
              <a:t>pointer</a:t>
            </a:r>
            <a:r>
              <a:rPr lang="vi-VN" altLang="vi-VN" sz="2800" dirty="0">
                <a:latin typeface="Arial Unicode MS"/>
              </a:rPr>
              <a:t>;</a:t>
            </a: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D69DC61-09CE-4810-99E2-225675700F2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61843" y="5124264"/>
            <a:ext cx="4819207" cy="430887"/>
          </a:xfrm>
          <a:prstGeom prst="rect">
            <a:avLst/>
          </a:prstGeom>
          <a:solidFill>
            <a:srgbClr val="F4FB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vi-VN" sz="2800" dirty="0" err="1">
                <a:latin typeface="Arial Unicode MS"/>
              </a:rPr>
              <a:t>cout</a:t>
            </a:r>
            <a:r>
              <a:rPr lang="vi-VN" altLang="vi-VN" sz="2800" dirty="0">
                <a:latin typeface="Arial Unicode MS"/>
              </a:rPr>
              <a:t>&lt;&lt;*</a:t>
            </a:r>
            <a:r>
              <a:rPr lang="vi-VN" altLang="vi-VN" sz="2800" dirty="0" err="1">
                <a:latin typeface="Arial Unicode MS"/>
              </a:rPr>
              <a:t>pointer</a:t>
            </a:r>
            <a:r>
              <a:rPr lang="vi-VN" altLang="vi-VN" sz="2800" dirty="0">
                <a:latin typeface="Arial Unicode MS"/>
              </a:rPr>
              <a:t>;</a:t>
            </a: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6A5F0-0420-461F-9194-B427522A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24" y="1143372"/>
            <a:ext cx="9481202" cy="4908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FCF08-8DFE-4371-9020-2573AEACA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32" y="2914291"/>
            <a:ext cx="491470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A15A-ECCA-4DB1-8883-7EE3CC63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87" y="0"/>
            <a:ext cx="9495970" cy="7469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 chuyển đổi không dùng con trỏ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29A2FA-7DEC-42BC-81C3-7E2CD1E6B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1" y="1020343"/>
            <a:ext cx="7319506" cy="50906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A70C1-0230-4E82-9C8A-7EE909259535}"/>
              </a:ext>
            </a:extLst>
          </p:cNvPr>
          <p:cNvCxnSpPr>
            <a:cxnSpLocks/>
          </p:cNvCxnSpPr>
          <p:nvPr/>
        </p:nvCxnSpPr>
        <p:spPr>
          <a:xfrm>
            <a:off x="1331687" y="746973"/>
            <a:ext cx="108603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E7D61C-125E-4281-BAC5-BB3965DACEB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7D096-2FA6-4BF2-AED7-FD77D28A9B20}"/>
              </a:ext>
            </a:extLst>
          </p:cNvPr>
          <p:cNvSpPr/>
          <p:nvPr/>
        </p:nvSpPr>
        <p:spPr>
          <a:xfrm>
            <a:off x="0" y="6291943"/>
            <a:ext cx="12192000" cy="1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DF48B63-341A-49BE-A48E-B205A63D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6" y="80760"/>
            <a:ext cx="886669" cy="13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3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A15A-ECCA-4DB1-8883-7EE3CC63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87" y="0"/>
            <a:ext cx="9495970" cy="7469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 chuyển đổi dùng con trỏ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A70C1-0230-4E82-9C8A-7EE909259535}"/>
              </a:ext>
            </a:extLst>
          </p:cNvPr>
          <p:cNvCxnSpPr>
            <a:cxnSpLocks/>
          </p:cNvCxnSpPr>
          <p:nvPr/>
        </p:nvCxnSpPr>
        <p:spPr>
          <a:xfrm>
            <a:off x="1331687" y="746973"/>
            <a:ext cx="108603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E7D61C-125E-4281-BAC5-BB3965DACEB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7D096-2FA6-4BF2-AED7-FD77D28A9B20}"/>
              </a:ext>
            </a:extLst>
          </p:cNvPr>
          <p:cNvSpPr/>
          <p:nvPr/>
        </p:nvSpPr>
        <p:spPr>
          <a:xfrm>
            <a:off x="0" y="6291943"/>
            <a:ext cx="12192000" cy="1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DF48B63-341A-49BE-A48E-B205A63D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6" y="80760"/>
            <a:ext cx="886669" cy="133242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A3010F-F37D-43FA-850F-512117438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1181" y="1025614"/>
            <a:ext cx="6432698" cy="52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3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A15A-ECCA-4DB1-8883-7EE3CC63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87" y="0"/>
            <a:ext cx="9495970" cy="746973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476F-E248-4CAE-98F2-490E0819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87" y="1214668"/>
            <a:ext cx="10058400" cy="4896349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Xin trân trọng cảm </a:t>
            </a:r>
            <a:r>
              <a:rPr lang="vi-VN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600" dirty="0">
                <a:solidFill>
                  <a:srgbClr val="FF0000"/>
                </a:solidFill>
                <a:latin typeface="Lucida Calligraphy" panose="03010101010101010101" pitchFamily="66" charset="0"/>
                <a:cs typeface="Arial" panose="020B0604020202020204" pitchFamily="34" charset="0"/>
              </a:rPr>
              <a:t>n Cô và các bạn!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A70C1-0230-4E82-9C8A-7EE909259535}"/>
              </a:ext>
            </a:extLst>
          </p:cNvPr>
          <p:cNvCxnSpPr>
            <a:cxnSpLocks/>
          </p:cNvCxnSpPr>
          <p:nvPr/>
        </p:nvCxnSpPr>
        <p:spPr>
          <a:xfrm>
            <a:off x="1331687" y="746973"/>
            <a:ext cx="108603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E7D61C-125E-4281-BAC5-BB3965DACEB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7D096-2FA6-4BF2-AED7-FD77D28A9B20}"/>
              </a:ext>
            </a:extLst>
          </p:cNvPr>
          <p:cNvSpPr/>
          <p:nvPr/>
        </p:nvSpPr>
        <p:spPr>
          <a:xfrm>
            <a:off x="0" y="6291943"/>
            <a:ext cx="12192000" cy="1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705B827-BD00-452C-AA2D-D57284A15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1" y="74974"/>
            <a:ext cx="1198616" cy="18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854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0C3A318F8B04F8EF737092650D949" ma:contentTypeVersion="2" ma:contentTypeDescription="Create a new document." ma:contentTypeScope="" ma:versionID="3990d3611a7d952025340e4363cb0884">
  <xsd:schema xmlns:xsd="http://www.w3.org/2001/XMLSchema" xmlns:xs="http://www.w3.org/2001/XMLSchema" xmlns:p="http://schemas.microsoft.com/office/2006/metadata/properties" xmlns:ns2="5c727651-226e-48e7-a5f0-f2629dbf633b" targetNamespace="http://schemas.microsoft.com/office/2006/metadata/properties" ma:root="true" ma:fieldsID="4d5e56dac9b81be41a5f84e825f70c84" ns2:_="">
    <xsd:import namespace="5c727651-226e-48e7-a5f0-f2629dbf6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27651-226e-48e7-a5f0-f2629dbf6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F7AD9A-F48A-495F-A735-04163DD77C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EDBC87-5A06-4984-951D-6A49F5B01FE6}"/>
</file>

<file path=customXml/itemProps3.xml><?xml version="1.0" encoding="utf-8"?>
<ds:datastoreItem xmlns:ds="http://schemas.openxmlformats.org/officeDocument/2006/customXml" ds:itemID="{84F775C7-F90E-44A7-8F34-1F81D55C83A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3511</TotalTime>
  <Words>174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Báo Cáo Bài tập tuần 9</vt:lpstr>
      <vt:lpstr>Tóm Tắt</vt:lpstr>
      <vt:lpstr>Con trỏ</vt:lpstr>
      <vt:lpstr>Con trỏ</vt:lpstr>
      <vt:lpstr>Hàm chuyển đổi không dùng con trỏ</vt:lpstr>
      <vt:lpstr>Hàm chuyển đổi dùng con trỏ</vt:lpstr>
      <vt:lpstr>Lời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LUẬN VĂN TỐT NGHIỆP</dc:title>
  <dc:creator>minhduc hoangtrong</dc:creator>
  <cp:lastModifiedBy>HOANG TRONG MINH DUC 20182430</cp:lastModifiedBy>
  <cp:revision>62</cp:revision>
  <dcterms:created xsi:type="dcterms:W3CDTF">2020-06-07T14:22:54Z</dcterms:created>
  <dcterms:modified xsi:type="dcterms:W3CDTF">2020-11-03T08:42:18Z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0x010100BC20C3A318F8B04F8EF737092650D949</vt:lpwstr>
  </property>
</Properties>
</file>