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2" r:id="rId5"/>
    <p:sldId id="264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287" r:id="rId14"/>
  </p:sldIdLst>
  <p:sldSz cx="9144000" cy="5143500" type="screen16x9"/>
  <p:notesSz cx="6858000" cy="9144000"/>
  <p:embeddedFontLst>
    <p:embeddedFont>
      <p:font typeface="Days One" panose="020B0604020202020204" charset="0"/>
      <p:regular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Barlow" panose="020B0604020202020204" charset="0"/>
      <p:regular r:id="rId21"/>
      <p:bold r:id="rId22"/>
      <p:italic r:id="rId23"/>
      <p:boldItalic r:id="rId24"/>
    </p:embeddedFont>
    <p:embeddedFont>
      <p:font typeface="Barlow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i9XuG3AzAn4fH/D/19h1bdDyH1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A2E0DB4-D4FE-4FA0-9148-9DE72DF38608}">
  <a:tblStyle styleId="{8A2E0DB4-D4FE-4FA0-9148-9DE72DF386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91" Type="http://schemas.openxmlformats.org/officeDocument/2006/relationships/viewProps" Target="viewProps.xml"/><Relationship Id="rId9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90" Type="http://schemas.openxmlformats.org/officeDocument/2006/relationships/presProps" Target="presProps.xml"/><Relationship Id="rId95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9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8" Type="http://schemas.openxmlformats.org/officeDocument/2006/relationships/slide" Target="slides/slide7.xml"/><Relationship Id="rId9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74272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2" name="Google Shape;18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0" name="Google Shape;19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7" name="Google Shape;19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1" name="Google Shape;20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7" name="Google Shape;20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8" name="Google Shape;272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6"/>
          <p:cNvSpPr txBox="1">
            <a:spLocks noGrp="1"/>
          </p:cNvSpPr>
          <p:nvPr>
            <p:ph type="subTitle" idx="1"/>
          </p:nvPr>
        </p:nvSpPr>
        <p:spPr>
          <a:xfrm>
            <a:off x="713225" y="2027050"/>
            <a:ext cx="4157100" cy="2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3" name="Google Shape;223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91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6"/>
          <p:cNvSpPr/>
          <p:nvPr/>
        </p:nvSpPr>
        <p:spPr>
          <a:xfrm>
            <a:off x="5355287" y="1728103"/>
            <a:ext cx="865200" cy="864900"/>
          </a:xfrm>
          <a:prstGeom prst="ellipse">
            <a:avLst/>
          </a:prstGeom>
          <a:solidFill>
            <a:srgbClr val="00899C">
              <a:alpha val="3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6"/>
          <p:cNvSpPr/>
          <p:nvPr/>
        </p:nvSpPr>
        <p:spPr>
          <a:xfrm>
            <a:off x="8087215" y="2994300"/>
            <a:ext cx="612900" cy="612900"/>
          </a:xfrm>
          <a:prstGeom prst="ellipse">
            <a:avLst/>
          </a:prstGeom>
          <a:solidFill>
            <a:srgbClr val="81B0C5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6"/>
          <p:cNvSpPr/>
          <p:nvPr/>
        </p:nvSpPr>
        <p:spPr>
          <a:xfrm rot="10800000">
            <a:off x="7776675" y="2048000"/>
            <a:ext cx="1206350" cy="225250"/>
          </a:xfrm>
          <a:custGeom>
            <a:avLst/>
            <a:gdLst/>
            <a:ahLst/>
            <a:cxnLst/>
            <a:rect l="l" t="t" r="r" b="b"/>
            <a:pathLst>
              <a:path w="48254" h="9010" extrusionOk="0">
                <a:moveTo>
                  <a:pt x="0" y="9010"/>
                </a:moveTo>
                <a:lnTo>
                  <a:pt x="10812" y="0"/>
                </a:lnTo>
                <a:lnTo>
                  <a:pt x="48254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227" name="Google Shape;227;p56"/>
          <p:cNvSpPr/>
          <p:nvPr/>
        </p:nvSpPr>
        <p:spPr>
          <a:xfrm>
            <a:off x="21025" y="264925"/>
            <a:ext cx="7254509" cy="4350"/>
          </a:xfrm>
          <a:custGeom>
            <a:avLst/>
            <a:gdLst/>
            <a:ahLst/>
            <a:cxnLst/>
            <a:rect l="l" t="t" r="r" b="b"/>
            <a:pathLst>
              <a:path w="195658" h="174" extrusionOk="0">
                <a:moveTo>
                  <a:pt x="0" y="174"/>
                </a:moveTo>
                <a:lnTo>
                  <a:pt x="77394" y="123"/>
                </a:lnTo>
                <a:lnTo>
                  <a:pt x="195658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228" name="Google Shape;228;p56"/>
          <p:cNvSpPr/>
          <p:nvPr/>
        </p:nvSpPr>
        <p:spPr>
          <a:xfrm>
            <a:off x="1" y="4874025"/>
            <a:ext cx="2380858" cy="575"/>
          </a:xfrm>
          <a:custGeom>
            <a:avLst/>
            <a:gdLst/>
            <a:ahLst/>
            <a:cxnLst/>
            <a:rect l="l" t="t" r="r" b="b"/>
            <a:pathLst>
              <a:path w="64213" h="23" extrusionOk="0">
                <a:moveTo>
                  <a:pt x="0" y="0"/>
                </a:moveTo>
                <a:lnTo>
                  <a:pt x="57026" y="0"/>
                </a:lnTo>
                <a:lnTo>
                  <a:pt x="64213" y="23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229" name="Google Shape;229;p56"/>
          <p:cNvSpPr/>
          <p:nvPr/>
        </p:nvSpPr>
        <p:spPr>
          <a:xfrm>
            <a:off x="7233800" y="1785025"/>
            <a:ext cx="1749225" cy="323600"/>
          </a:xfrm>
          <a:custGeom>
            <a:avLst/>
            <a:gdLst/>
            <a:ahLst/>
            <a:cxnLst/>
            <a:rect l="l" t="t" r="r" b="b"/>
            <a:pathLst>
              <a:path w="69969" h="12944" extrusionOk="0">
                <a:moveTo>
                  <a:pt x="69969" y="0"/>
                </a:moveTo>
                <a:lnTo>
                  <a:pt x="14148" y="0"/>
                </a:lnTo>
                <a:lnTo>
                  <a:pt x="0" y="12944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grpSp>
        <p:nvGrpSpPr>
          <p:cNvPr id="230" name="Google Shape;230;p56"/>
          <p:cNvGrpSpPr/>
          <p:nvPr/>
        </p:nvGrpSpPr>
        <p:grpSpPr>
          <a:xfrm>
            <a:off x="8089329" y="2230192"/>
            <a:ext cx="384222" cy="515119"/>
            <a:chOff x="8813315" y="1465625"/>
            <a:chExt cx="529013" cy="709238"/>
          </a:xfrm>
        </p:grpSpPr>
        <p:sp>
          <p:nvSpPr>
            <p:cNvPr id="231" name="Google Shape;231;p56"/>
            <p:cNvSpPr/>
            <p:nvPr/>
          </p:nvSpPr>
          <p:spPr>
            <a:xfrm>
              <a:off x="8813315" y="1656220"/>
              <a:ext cx="529013" cy="518643"/>
            </a:xfrm>
            <a:custGeom>
              <a:avLst/>
              <a:gdLst/>
              <a:ahLst/>
              <a:cxnLst/>
              <a:rect l="l" t="t" r="r" b="b"/>
              <a:pathLst>
                <a:path w="11427" h="11203" fill="none" extrusionOk="0">
                  <a:moveTo>
                    <a:pt x="6470" y="0"/>
                  </a:moveTo>
                  <a:cubicBezTo>
                    <a:pt x="7925" y="237"/>
                    <a:pt x="9227" y="1053"/>
                    <a:pt x="10055" y="2272"/>
                  </a:cubicBezTo>
                  <a:cubicBezTo>
                    <a:pt x="10102" y="2343"/>
                    <a:pt x="10137" y="2402"/>
                    <a:pt x="10173" y="2461"/>
                  </a:cubicBezTo>
                  <a:cubicBezTo>
                    <a:pt x="11427" y="4460"/>
                    <a:pt x="11226" y="7039"/>
                    <a:pt x="9700" y="8825"/>
                  </a:cubicBezTo>
                  <a:cubicBezTo>
                    <a:pt x="8162" y="10623"/>
                    <a:pt x="5642" y="11202"/>
                    <a:pt x="3478" y="10268"/>
                  </a:cubicBezTo>
                  <a:cubicBezTo>
                    <a:pt x="1313" y="9345"/>
                    <a:pt x="0" y="7110"/>
                    <a:pt x="248" y="4767"/>
                  </a:cubicBezTo>
                  <a:cubicBezTo>
                    <a:pt x="485" y="2425"/>
                    <a:pt x="2224" y="509"/>
                    <a:pt x="4531" y="48"/>
                  </a:cubicBezTo>
                  <a:lnTo>
                    <a:pt x="4684" y="12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6"/>
            <p:cNvSpPr/>
            <p:nvPr/>
          </p:nvSpPr>
          <p:spPr>
            <a:xfrm>
              <a:off x="9023035" y="1465625"/>
              <a:ext cx="113423" cy="181338"/>
            </a:xfrm>
            <a:custGeom>
              <a:avLst/>
              <a:gdLst/>
              <a:ahLst/>
              <a:cxnLst/>
              <a:rect l="l" t="t" r="r" b="b"/>
              <a:pathLst>
                <a:path w="2450" h="3917" fill="none" extrusionOk="0">
                  <a:moveTo>
                    <a:pt x="1" y="1409"/>
                  </a:moveTo>
                  <a:cubicBezTo>
                    <a:pt x="1" y="474"/>
                    <a:pt x="1124" y="1"/>
                    <a:pt x="1787" y="652"/>
                  </a:cubicBezTo>
                  <a:cubicBezTo>
                    <a:pt x="2449" y="1314"/>
                    <a:pt x="1976" y="2438"/>
                    <a:pt x="1041" y="2438"/>
                  </a:cubicBezTo>
                  <a:lnTo>
                    <a:pt x="1041" y="3916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6"/>
            <p:cNvSpPr/>
            <p:nvPr/>
          </p:nvSpPr>
          <p:spPr>
            <a:xfrm>
              <a:off x="8899842" y="1800798"/>
              <a:ext cx="343370" cy="21388"/>
            </a:xfrm>
            <a:custGeom>
              <a:avLst/>
              <a:gdLst/>
              <a:ahLst/>
              <a:cxnLst/>
              <a:rect l="l" t="t" r="r" b="b"/>
              <a:pathLst>
                <a:path w="7417" h="462" fill="none" extrusionOk="0">
                  <a:moveTo>
                    <a:pt x="0" y="0"/>
                  </a:moveTo>
                  <a:cubicBezTo>
                    <a:pt x="0" y="0"/>
                    <a:pt x="1136" y="462"/>
                    <a:pt x="3738" y="462"/>
                  </a:cubicBezTo>
                  <a:cubicBezTo>
                    <a:pt x="6340" y="462"/>
                    <a:pt x="7417" y="0"/>
                    <a:pt x="7417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6"/>
            <p:cNvSpPr/>
            <p:nvPr/>
          </p:nvSpPr>
          <p:spPr>
            <a:xfrm>
              <a:off x="8899842" y="1991346"/>
              <a:ext cx="343370" cy="21435"/>
            </a:xfrm>
            <a:custGeom>
              <a:avLst/>
              <a:gdLst/>
              <a:ahLst/>
              <a:cxnLst/>
              <a:rect l="l" t="t" r="r" b="b"/>
              <a:pathLst>
                <a:path w="7417" h="463" fill="none" extrusionOk="0">
                  <a:moveTo>
                    <a:pt x="0" y="1"/>
                  </a:moveTo>
                  <a:cubicBezTo>
                    <a:pt x="0" y="1"/>
                    <a:pt x="1136" y="462"/>
                    <a:pt x="3738" y="462"/>
                  </a:cubicBezTo>
                  <a:cubicBezTo>
                    <a:pt x="6340" y="462"/>
                    <a:pt x="7417" y="1"/>
                    <a:pt x="7417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56"/>
          <p:cNvSpPr/>
          <p:nvPr/>
        </p:nvSpPr>
        <p:spPr>
          <a:xfrm>
            <a:off x="8514902" y="1964088"/>
            <a:ext cx="220800" cy="220800"/>
          </a:xfrm>
          <a:prstGeom prst="ellipse">
            <a:avLst/>
          </a:prstGeom>
          <a:solidFill>
            <a:srgbClr val="81B0C5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6"/>
          <p:cNvSpPr/>
          <p:nvPr/>
        </p:nvSpPr>
        <p:spPr>
          <a:xfrm>
            <a:off x="8021821" y="1984357"/>
            <a:ext cx="67500" cy="67500"/>
          </a:xfrm>
          <a:prstGeom prst="ellipse">
            <a:avLst/>
          </a:prstGeom>
          <a:solidFill>
            <a:srgbClr val="00899C">
              <a:alpha val="3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6"/>
          <p:cNvSpPr/>
          <p:nvPr/>
        </p:nvSpPr>
        <p:spPr>
          <a:xfrm>
            <a:off x="7572928" y="472400"/>
            <a:ext cx="512400" cy="512400"/>
          </a:xfrm>
          <a:prstGeom prst="ellipse">
            <a:avLst/>
          </a:prstGeom>
          <a:solidFill>
            <a:srgbClr val="496A95">
              <a:alpha val="3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56"/>
          <p:cNvGrpSpPr/>
          <p:nvPr/>
        </p:nvGrpSpPr>
        <p:grpSpPr>
          <a:xfrm rot="10800000" flipH="1">
            <a:off x="8656014" y="2593142"/>
            <a:ext cx="152172" cy="152149"/>
            <a:chOff x="810321" y="2832391"/>
            <a:chExt cx="266456" cy="266415"/>
          </a:xfrm>
        </p:grpSpPr>
        <p:sp>
          <p:nvSpPr>
            <p:cNvPr id="239" name="Google Shape;239;p56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6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6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6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6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6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6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6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6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6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6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6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6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6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6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6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6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6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56"/>
          <p:cNvGrpSpPr/>
          <p:nvPr/>
        </p:nvGrpSpPr>
        <p:grpSpPr>
          <a:xfrm rot="10800000" flipH="1">
            <a:off x="6129511" y="1105090"/>
            <a:ext cx="217054" cy="229271"/>
            <a:chOff x="368150" y="2725550"/>
            <a:chExt cx="257600" cy="272100"/>
          </a:xfrm>
        </p:grpSpPr>
        <p:sp>
          <p:nvSpPr>
            <p:cNvPr id="258" name="Google Shape;258;p56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6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6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6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6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6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6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6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6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6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6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6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6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6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6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6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6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6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6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6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6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6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6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6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6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6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6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6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6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6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56"/>
          <p:cNvGrpSpPr/>
          <p:nvPr/>
        </p:nvGrpSpPr>
        <p:grpSpPr>
          <a:xfrm rot="10800000" flipH="1">
            <a:off x="5715935" y="3150579"/>
            <a:ext cx="143790" cy="153248"/>
            <a:chOff x="461025" y="2465625"/>
            <a:chExt cx="170650" cy="181875"/>
          </a:xfrm>
        </p:grpSpPr>
        <p:sp>
          <p:nvSpPr>
            <p:cNvPr id="289" name="Google Shape;289;p56"/>
            <p:cNvSpPr/>
            <p:nvPr/>
          </p:nvSpPr>
          <p:spPr>
            <a:xfrm>
              <a:off x="546475" y="2465625"/>
              <a:ext cx="25" cy="90800"/>
            </a:xfrm>
            <a:custGeom>
              <a:avLst/>
              <a:gdLst/>
              <a:ahLst/>
              <a:cxnLst/>
              <a:rect l="l" t="t" r="r" b="b"/>
              <a:pathLst>
                <a:path w="1" h="3632" fill="none" extrusionOk="0">
                  <a:moveTo>
                    <a:pt x="1" y="0"/>
                  </a:moveTo>
                  <a:lnTo>
                    <a:pt x="1" y="363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6"/>
            <p:cNvSpPr/>
            <p:nvPr/>
          </p:nvSpPr>
          <p:spPr>
            <a:xfrm>
              <a:off x="546475" y="24774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1349"/>
                  </a:moveTo>
                  <a:lnTo>
                    <a:pt x="133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6"/>
            <p:cNvSpPr/>
            <p:nvPr/>
          </p:nvSpPr>
          <p:spPr>
            <a:xfrm>
              <a:off x="512775" y="24774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134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6"/>
            <p:cNvSpPr/>
            <p:nvPr/>
          </p:nvSpPr>
          <p:spPr>
            <a:xfrm>
              <a:off x="467525" y="2511150"/>
              <a:ext cx="78975" cy="45275"/>
            </a:xfrm>
            <a:custGeom>
              <a:avLst/>
              <a:gdLst/>
              <a:ahLst/>
              <a:cxnLst/>
              <a:rect l="l" t="t" r="r" b="b"/>
              <a:pathLst>
                <a:path w="3159" h="1811" fill="none" extrusionOk="0">
                  <a:moveTo>
                    <a:pt x="0" y="1"/>
                  </a:moveTo>
                  <a:lnTo>
                    <a:pt x="3159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6"/>
            <p:cNvSpPr/>
            <p:nvPr/>
          </p:nvSpPr>
          <p:spPr>
            <a:xfrm>
              <a:off x="494725" y="2487800"/>
              <a:ext cx="12450" cy="46150"/>
            </a:xfrm>
            <a:custGeom>
              <a:avLst/>
              <a:gdLst/>
              <a:ahLst/>
              <a:cxnLst/>
              <a:rect l="l" t="t" r="r" b="b"/>
              <a:pathLst>
                <a:path w="498" h="1846" fill="none" extrusionOk="0">
                  <a:moveTo>
                    <a:pt x="497" y="184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6"/>
            <p:cNvSpPr/>
            <p:nvPr/>
          </p:nvSpPr>
          <p:spPr>
            <a:xfrm>
              <a:off x="461025" y="2533925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1"/>
                  </a:moveTo>
                  <a:lnTo>
                    <a:pt x="0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6"/>
            <p:cNvSpPr/>
            <p:nvPr/>
          </p:nvSpPr>
          <p:spPr>
            <a:xfrm>
              <a:off x="467525" y="2556400"/>
              <a:ext cx="78975" cy="45575"/>
            </a:xfrm>
            <a:custGeom>
              <a:avLst/>
              <a:gdLst/>
              <a:ahLst/>
              <a:cxnLst/>
              <a:rect l="l" t="t" r="r" b="b"/>
              <a:pathLst>
                <a:path w="3159" h="1823" fill="none" extrusionOk="0">
                  <a:moveTo>
                    <a:pt x="0" y="1822"/>
                  </a:moveTo>
                  <a:lnTo>
                    <a:pt x="3159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6"/>
            <p:cNvSpPr/>
            <p:nvPr/>
          </p:nvSpPr>
          <p:spPr>
            <a:xfrm>
              <a:off x="461025" y="2567050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4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6"/>
            <p:cNvSpPr/>
            <p:nvPr/>
          </p:nvSpPr>
          <p:spPr>
            <a:xfrm>
              <a:off x="494725" y="2579175"/>
              <a:ext cx="12450" cy="45850"/>
            </a:xfrm>
            <a:custGeom>
              <a:avLst/>
              <a:gdLst/>
              <a:ahLst/>
              <a:cxnLst/>
              <a:rect l="l" t="t" r="r" b="b"/>
              <a:pathLst>
                <a:path w="498" h="1834" fill="none" extrusionOk="0">
                  <a:moveTo>
                    <a:pt x="497" y="0"/>
                  </a:moveTo>
                  <a:lnTo>
                    <a:pt x="1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6"/>
            <p:cNvSpPr/>
            <p:nvPr/>
          </p:nvSpPr>
          <p:spPr>
            <a:xfrm>
              <a:off x="546475" y="2556400"/>
              <a:ext cx="25" cy="91100"/>
            </a:xfrm>
            <a:custGeom>
              <a:avLst/>
              <a:gdLst/>
              <a:ahLst/>
              <a:cxnLst/>
              <a:rect l="l" t="t" r="r" b="b"/>
              <a:pathLst>
                <a:path w="1" h="3644" fill="none" extrusionOk="0">
                  <a:moveTo>
                    <a:pt x="1" y="3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6"/>
            <p:cNvSpPr/>
            <p:nvPr/>
          </p:nvSpPr>
          <p:spPr>
            <a:xfrm>
              <a:off x="512775" y="26019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0"/>
                  </a:moveTo>
                  <a:lnTo>
                    <a:pt x="0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6"/>
            <p:cNvSpPr/>
            <p:nvPr/>
          </p:nvSpPr>
          <p:spPr>
            <a:xfrm>
              <a:off x="546475" y="26019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0"/>
                  </a:moveTo>
                  <a:lnTo>
                    <a:pt x="1337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6"/>
            <p:cNvSpPr/>
            <p:nvPr/>
          </p:nvSpPr>
          <p:spPr>
            <a:xfrm>
              <a:off x="546475" y="2556400"/>
              <a:ext cx="78700" cy="45575"/>
            </a:xfrm>
            <a:custGeom>
              <a:avLst/>
              <a:gdLst/>
              <a:ahLst/>
              <a:cxnLst/>
              <a:rect l="l" t="t" r="r" b="b"/>
              <a:pathLst>
                <a:path w="3148" h="1823" fill="none" extrusionOk="0">
                  <a:moveTo>
                    <a:pt x="3147" y="182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6"/>
            <p:cNvSpPr/>
            <p:nvPr/>
          </p:nvSpPr>
          <p:spPr>
            <a:xfrm>
              <a:off x="585800" y="2579175"/>
              <a:ext cx="12150" cy="45850"/>
            </a:xfrm>
            <a:custGeom>
              <a:avLst/>
              <a:gdLst/>
              <a:ahLst/>
              <a:cxnLst/>
              <a:rect l="l" t="t" r="r" b="b"/>
              <a:pathLst>
                <a:path w="486" h="1834" fill="none" extrusionOk="0">
                  <a:moveTo>
                    <a:pt x="1" y="0"/>
                  </a:moveTo>
                  <a:lnTo>
                    <a:pt x="486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6"/>
            <p:cNvSpPr/>
            <p:nvPr/>
          </p:nvSpPr>
          <p:spPr>
            <a:xfrm>
              <a:off x="585800" y="2567050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485"/>
                  </a:moveTo>
                  <a:lnTo>
                    <a:pt x="1834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6"/>
            <p:cNvSpPr/>
            <p:nvPr/>
          </p:nvSpPr>
          <p:spPr>
            <a:xfrm>
              <a:off x="546475" y="2511150"/>
              <a:ext cx="78700" cy="45275"/>
            </a:xfrm>
            <a:custGeom>
              <a:avLst/>
              <a:gdLst/>
              <a:ahLst/>
              <a:cxnLst/>
              <a:rect l="l" t="t" r="r" b="b"/>
              <a:pathLst>
                <a:path w="3148" h="1811" fill="none" extrusionOk="0">
                  <a:moveTo>
                    <a:pt x="3147" y="1"/>
                  </a:moveTo>
                  <a:lnTo>
                    <a:pt x="1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6"/>
            <p:cNvSpPr/>
            <p:nvPr/>
          </p:nvSpPr>
          <p:spPr>
            <a:xfrm>
              <a:off x="585800" y="2533925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1"/>
                  </a:moveTo>
                  <a:lnTo>
                    <a:pt x="1834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6"/>
            <p:cNvSpPr/>
            <p:nvPr/>
          </p:nvSpPr>
          <p:spPr>
            <a:xfrm>
              <a:off x="585800" y="2487800"/>
              <a:ext cx="12150" cy="46150"/>
            </a:xfrm>
            <a:custGeom>
              <a:avLst/>
              <a:gdLst/>
              <a:ahLst/>
              <a:cxnLst/>
              <a:rect l="l" t="t" r="r" b="b"/>
              <a:pathLst>
                <a:path w="486" h="1846" fill="none" extrusionOk="0">
                  <a:moveTo>
                    <a:pt x="1" y="1846"/>
                  </a:moveTo>
                  <a:lnTo>
                    <a:pt x="486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56"/>
          <p:cNvGrpSpPr/>
          <p:nvPr/>
        </p:nvGrpSpPr>
        <p:grpSpPr>
          <a:xfrm rot="10800000" flipH="1">
            <a:off x="7720586" y="3592515"/>
            <a:ext cx="217054" cy="229271"/>
            <a:chOff x="368150" y="2725550"/>
            <a:chExt cx="257600" cy="272100"/>
          </a:xfrm>
        </p:grpSpPr>
        <p:sp>
          <p:nvSpPr>
            <p:cNvPr id="308" name="Google Shape;308;p56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6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6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6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6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6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6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6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6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6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6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6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6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6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6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6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6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6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6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6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6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6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6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6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6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6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6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6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6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6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56"/>
          <p:cNvGrpSpPr/>
          <p:nvPr/>
        </p:nvGrpSpPr>
        <p:grpSpPr>
          <a:xfrm rot="10800000" flipH="1">
            <a:off x="7081639" y="1250255"/>
            <a:ext cx="152172" cy="152149"/>
            <a:chOff x="810321" y="2832391"/>
            <a:chExt cx="266456" cy="266415"/>
          </a:xfrm>
        </p:grpSpPr>
        <p:sp>
          <p:nvSpPr>
            <p:cNvPr id="339" name="Google Shape;339;p56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6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6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6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6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6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6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6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6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6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6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6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6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6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6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6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6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6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56"/>
          <p:cNvSpPr/>
          <p:nvPr/>
        </p:nvSpPr>
        <p:spPr>
          <a:xfrm rot="-5400000">
            <a:off x="6502750" y="2486400"/>
            <a:ext cx="5146500" cy="17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>
            <a:spLocks noGrp="1"/>
          </p:cNvSpPr>
          <p:nvPr>
            <p:ph type="title"/>
          </p:nvPr>
        </p:nvSpPr>
        <p:spPr>
          <a:xfrm>
            <a:off x="5111150" y="3356925"/>
            <a:ext cx="331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0" name="Google Shape;360;p57"/>
          <p:cNvSpPr txBox="1">
            <a:spLocks noGrp="1"/>
          </p:cNvSpPr>
          <p:nvPr>
            <p:ph type="title" idx="2"/>
          </p:nvPr>
        </p:nvSpPr>
        <p:spPr>
          <a:xfrm>
            <a:off x="6694950" y="2538525"/>
            <a:ext cx="1735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361" name="Google Shape;361;p57"/>
          <p:cNvSpPr txBox="1">
            <a:spLocks noGrp="1"/>
          </p:cNvSpPr>
          <p:nvPr>
            <p:ph type="subTitle" idx="1"/>
          </p:nvPr>
        </p:nvSpPr>
        <p:spPr>
          <a:xfrm>
            <a:off x="5111075" y="3998975"/>
            <a:ext cx="3319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362" name="Google Shape;362;p57"/>
          <p:cNvCxnSpPr/>
          <p:nvPr/>
        </p:nvCxnSpPr>
        <p:spPr>
          <a:xfrm>
            <a:off x="1381525" y="1781388"/>
            <a:ext cx="1581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63" name="Google Shape;363;p57"/>
          <p:cNvCxnSpPr/>
          <p:nvPr/>
        </p:nvCxnSpPr>
        <p:spPr>
          <a:xfrm rot="10800000">
            <a:off x="8972700" y="392338"/>
            <a:ext cx="171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64" name="Google Shape;364;p57"/>
          <p:cNvCxnSpPr/>
          <p:nvPr/>
        </p:nvCxnSpPr>
        <p:spPr>
          <a:xfrm rot="10800000">
            <a:off x="7220100" y="244688"/>
            <a:ext cx="1923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65" name="Google Shape;365;p57"/>
          <p:cNvCxnSpPr/>
          <p:nvPr/>
        </p:nvCxnSpPr>
        <p:spPr>
          <a:xfrm>
            <a:off x="457600" y="244688"/>
            <a:ext cx="197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66" name="Google Shape;366;p57"/>
          <p:cNvSpPr/>
          <p:nvPr/>
        </p:nvSpPr>
        <p:spPr>
          <a:xfrm>
            <a:off x="5150" y="80388"/>
            <a:ext cx="1638300" cy="211925"/>
          </a:xfrm>
          <a:custGeom>
            <a:avLst/>
            <a:gdLst/>
            <a:ahLst/>
            <a:cxnLst/>
            <a:rect l="l" t="t" r="r" b="b"/>
            <a:pathLst>
              <a:path w="65532" h="8477" extrusionOk="0">
                <a:moveTo>
                  <a:pt x="0" y="8477"/>
                </a:moveTo>
                <a:lnTo>
                  <a:pt x="5334" y="8477"/>
                </a:lnTo>
                <a:lnTo>
                  <a:pt x="13812" y="0"/>
                </a:lnTo>
                <a:lnTo>
                  <a:pt x="65532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67" name="Google Shape;367;p57"/>
          <p:cNvSpPr/>
          <p:nvPr/>
        </p:nvSpPr>
        <p:spPr>
          <a:xfrm>
            <a:off x="1505350" y="518513"/>
            <a:ext cx="1352550" cy="150025"/>
          </a:xfrm>
          <a:custGeom>
            <a:avLst/>
            <a:gdLst/>
            <a:ahLst/>
            <a:cxnLst/>
            <a:rect l="l" t="t" r="r" b="b"/>
            <a:pathLst>
              <a:path w="54102" h="6001" extrusionOk="0">
                <a:moveTo>
                  <a:pt x="0" y="0"/>
                </a:moveTo>
                <a:lnTo>
                  <a:pt x="34290" y="0"/>
                </a:lnTo>
                <a:lnTo>
                  <a:pt x="40291" y="6001"/>
                </a:lnTo>
                <a:lnTo>
                  <a:pt x="54102" y="600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68" name="Google Shape;368;p57"/>
          <p:cNvSpPr/>
          <p:nvPr/>
        </p:nvSpPr>
        <p:spPr>
          <a:xfrm>
            <a:off x="400" y="508988"/>
            <a:ext cx="2200275" cy="202425"/>
          </a:xfrm>
          <a:custGeom>
            <a:avLst/>
            <a:gdLst/>
            <a:ahLst/>
            <a:cxnLst/>
            <a:rect l="l" t="t" r="r" b="b"/>
            <a:pathLst>
              <a:path w="88011" h="8097" extrusionOk="0">
                <a:moveTo>
                  <a:pt x="0" y="0"/>
                </a:moveTo>
                <a:lnTo>
                  <a:pt x="47625" y="0"/>
                </a:lnTo>
                <a:lnTo>
                  <a:pt x="55721" y="8097"/>
                </a:lnTo>
                <a:lnTo>
                  <a:pt x="88011" y="8097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69" name="Google Shape;369;p57"/>
          <p:cNvSpPr/>
          <p:nvPr/>
        </p:nvSpPr>
        <p:spPr>
          <a:xfrm>
            <a:off x="24200" y="751888"/>
            <a:ext cx="2166950" cy="364350"/>
          </a:xfrm>
          <a:custGeom>
            <a:avLst/>
            <a:gdLst/>
            <a:ahLst/>
            <a:cxnLst/>
            <a:rect l="l" t="t" r="r" b="b"/>
            <a:pathLst>
              <a:path w="86678" h="14574" extrusionOk="0">
                <a:moveTo>
                  <a:pt x="0" y="0"/>
                </a:moveTo>
                <a:lnTo>
                  <a:pt x="32385" y="0"/>
                </a:lnTo>
                <a:lnTo>
                  <a:pt x="46958" y="14574"/>
                </a:lnTo>
                <a:lnTo>
                  <a:pt x="86678" y="14574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70" name="Google Shape;370;p57"/>
          <p:cNvSpPr/>
          <p:nvPr/>
        </p:nvSpPr>
        <p:spPr>
          <a:xfrm>
            <a:off x="1295800" y="961438"/>
            <a:ext cx="1838325" cy="164325"/>
          </a:xfrm>
          <a:custGeom>
            <a:avLst/>
            <a:gdLst/>
            <a:ahLst/>
            <a:cxnLst/>
            <a:rect l="l" t="t" r="r" b="b"/>
            <a:pathLst>
              <a:path w="73533" h="6573" extrusionOk="0">
                <a:moveTo>
                  <a:pt x="0" y="0"/>
                </a:moveTo>
                <a:lnTo>
                  <a:pt x="51244" y="0"/>
                </a:lnTo>
                <a:lnTo>
                  <a:pt x="57817" y="6573"/>
                </a:lnTo>
                <a:lnTo>
                  <a:pt x="73533" y="6573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71" name="Google Shape;371;p57"/>
          <p:cNvSpPr/>
          <p:nvPr/>
        </p:nvSpPr>
        <p:spPr>
          <a:xfrm>
            <a:off x="14675" y="932863"/>
            <a:ext cx="2857500" cy="376250"/>
          </a:xfrm>
          <a:custGeom>
            <a:avLst/>
            <a:gdLst/>
            <a:ahLst/>
            <a:cxnLst/>
            <a:rect l="l" t="t" r="r" b="b"/>
            <a:pathLst>
              <a:path w="114300" h="15050" extrusionOk="0">
                <a:moveTo>
                  <a:pt x="0" y="0"/>
                </a:moveTo>
                <a:lnTo>
                  <a:pt x="20955" y="0"/>
                </a:lnTo>
                <a:lnTo>
                  <a:pt x="36004" y="15050"/>
                </a:lnTo>
                <a:lnTo>
                  <a:pt x="114300" y="1505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72" name="Google Shape;372;p57"/>
          <p:cNvSpPr/>
          <p:nvPr/>
        </p:nvSpPr>
        <p:spPr>
          <a:xfrm>
            <a:off x="-9125" y="1049538"/>
            <a:ext cx="1238250" cy="402450"/>
          </a:xfrm>
          <a:custGeom>
            <a:avLst/>
            <a:gdLst/>
            <a:ahLst/>
            <a:cxnLst/>
            <a:rect l="l" t="t" r="r" b="b"/>
            <a:pathLst>
              <a:path w="49530" h="16098" extrusionOk="0">
                <a:moveTo>
                  <a:pt x="0" y="0"/>
                </a:moveTo>
                <a:lnTo>
                  <a:pt x="15430" y="0"/>
                </a:lnTo>
                <a:lnTo>
                  <a:pt x="31527" y="16098"/>
                </a:lnTo>
                <a:lnTo>
                  <a:pt x="49530" y="16098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73" name="Google Shape;373;p57"/>
          <p:cNvSpPr/>
          <p:nvPr/>
        </p:nvSpPr>
        <p:spPr>
          <a:xfrm>
            <a:off x="9925" y="1202738"/>
            <a:ext cx="607200" cy="311950"/>
          </a:xfrm>
          <a:custGeom>
            <a:avLst/>
            <a:gdLst/>
            <a:ahLst/>
            <a:cxnLst/>
            <a:rect l="l" t="t" r="r" b="b"/>
            <a:pathLst>
              <a:path w="24288" h="12478" extrusionOk="0">
                <a:moveTo>
                  <a:pt x="0" y="0"/>
                </a:moveTo>
                <a:lnTo>
                  <a:pt x="11811" y="0"/>
                </a:lnTo>
                <a:lnTo>
                  <a:pt x="24288" y="12478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74" name="Google Shape;374;p57"/>
          <p:cNvSpPr/>
          <p:nvPr/>
        </p:nvSpPr>
        <p:spPr>
          <a:xfrm>
            <a:off x="5150" y="1426563"/>
            <a:ext cx="500075" cy="292900"/>
          </a:xfrm>
          <a:custGeom>
            <a:avLst/>
            <a:gdLst/>
            <a:ahLst/>
            <a:cxnLst/>
            <a:rect l="l" t="t" r="r" b="b"/>
            <a:pathLst>
              <a:path w="20003" h="11716" extrusionOk="0">
                <a:moveTo>
                  <a:pt x="0" y="0"/>
                </a:moveTo>
                <a:lnTo>
                  <a:pt x="2667" y="0"/>
                </a:lnTo>
                <a:lnTo>
                  <a:pt x="14383" y="11716"/>
                </a:lnTo>
                <a:lnTo>
                  <a:pt x="20003" y="11716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75" name="Google Shape;375;p57"/>
          <p:cNvSpPr/>
          <p:nvPr/>
        </p:nvSpPr>
        <p:spPr>
          <a:xfrm>
            <a:off x="14675" y="1552763"/>
            <a:ext cx="2433650" cy="488175"/>
          </a:xfrm>
          <a:custGeom>
            <a:avLst/>
            <a:gdLst/>
            <a:ahLst/>
            <a:cxnLst/>
            <a:rect l="l" t="t" r="r" b="b"/>
            <a:pathLst>
              <a:path w="97346" h="19527" extrusionOk="0">
                <a:moveTo>
                  <a:pt x="0" y="19527"/>
                </a:moveTo>
                <a:lnTo>
                  <a:pt x="19622" y="19527"/>
                </a:lnTo>
                <a:lnTo>
                  <a:pt x="39148" y="0"/>
                </a:lnTo>
                <a:lnTo>
                  <a:pt x="97346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cxnSp>
        <p:nvCxnSpPr>
          <p:cNvPr id="376" name="Google Shape;376;p57"/>
          <p:cNvCxnSpPr/>
          <p:nvPr/>
        </p:nvCxnSpPr>
        <p:spPr>
          <a:xfrm>
            <a:off x="5150" y="1879013"/>
            <a:ext cx="190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77" name="Google Shape;377;p57"/>
          <p:cNvCxnSpPr/>
          <p:nvPr/>
        </p:nvCxnSpPr>
        <p:spPr>
          <a:xfrm>
            <a:off x="1843475" y="2895813"/>
            <a:ext cx="1347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78" name="Google Shape;378;p57"/>
          <p:cNvCxnSpPr/>
          <p:nvPr/>
        </p:nvCxnSpPr>
        <p:spPr>
          <a:xfrm>
            <a:off x="1186250" y="3519688"/>
            <a:ext cx="790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79" name="Google Shape;379;p57"/>
          <p:cNvCxnSpPr/>
          <p:nvPr/>
        </p:nvCxnSpPr>
        <p:spPr>
          <a:xfrm>
            <a:off x="1033850" y="3876888"/>
            <a:ext cx="1247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80" name="Google Shape;380;p57"/>
          <p:cNvCxnSpPr/>
          <p:nvPr/>
        </p:nvCxnSpPr>
        <p:spPr>
          <a:xfrm>
            <a:off x="5150" y="4041588"/>
            <a:ext cx="538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81" name="Google Shape;381;p57"/>
          <p:cNvCxnSpPr/>
          <p:nvPr/>
        </p:nvCxnSpPr>
        <p:spPr>
          <a:xfrm>
            <a:off x="1314850" y="4651188"/>
            <a:ext cx="1066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82" name="Google Shape;382;p57"/>
          <p:cNvCxnSpPr/>
          <p:nvPr/>
        </p:nvCxnSpPr>
        <p:spPr>
          <a:xfrm>
            <a:off x="1176725" y="4284463"/>
            <a:ext cx="1314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83" name="Google Shape;383;p57"/>
          <p:cNvCxnSpPr/>
          <p:nvPr/>
        </p:nvCxnSpPr>
        <p:spPr>
          <a:xfrm>
            <a:off x="-9125" y="5013138"/>
            <a:ext cx="390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84" name="Google Shape;384;p57"/>
          <p:cNvCxnSpPr/>
          <p:nvPr/>
        </p:nvCxnSpPr>
        <p:spPr>
          <a:xfrm rot="10800000">
            <a:off x="6996000" y="5013138"/>
            <a:ext cx="2148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85" name="Google Shape;385;p57"/>
          <p:cNvSpPr/>
          <p:nvPr/>
        </p:nvSpPr>
        <p:spPr>
          <a:xfrm>
            <a:off x="9925" y="4751188"/>
            <a:ext cx="1766875" cy="326250"/>
          </a:xfrm>
          <a:custGeom>
            <a:avLst/>
            <a:gdLst/>
            <a:ahLst/>
            <a:cxnLst/>
            <a:rect l="l" t="t" r="r" b="b"/>
            <a:pathLst>
              <a:path w="70675" h="13050" extrusionOk="0">
                <a:moveTo>
                  <a:pt x="0" y="0"/>
                </a:moveTo>
                <a:lnTo>
                  <a:pt x="23431" y="0"/>
                </a:lnTo>
                <a:lnTo>
                  <a:pt x="36480" y="13050"/>
                </a:lnTo>
                <a:lnTo>
                  <a:pt x="70675" y="1305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86" name="Google Shape;386;p57"/>
          <p:cNvSpPr/>
          <p:nvPr/>
        </p:nvSpPr>
        <p:spPr>
          <a:xfrm>
            <a:off x="19450" y="4451163"/>
            <a:ext cx="2657475" cy="392900"/>
          </a:xfrm>
          <a:custGeom>
            <a:avLst/>
            <a:gdLst/>
            <a:ahLst/>
            <a:cxnLst/>
            <a:rect l="l" t="t" r="r" b="b"/>
            <a:pathLst>
              <a:path w="106299" h="15716" extrusionOk="0">
                <a:moveTo>
                  <a:pt x="0" y="0"/>
                </a:moveTo>
                <a:lnTo>
                  <a:pt x="28575" y="0"/>
                </a:lnTo>
                <a:lnTo>
                  <a:pt x="44291" y="15716"/>
                </a:lnTo>
                <a:lnTo>
                  <a:pt x="106299" y="15716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87" name="Google Shape;387;p57"/>
          <p:cNvSpPr/>
          <p:nvPr/>
        </p:nvSpPr>
        <p:spPr>
          <a:xfrm>
            <a:off x="-4375" y="4213038"/>
            <a:ext cx="1095375" cy="314325"/>
          </a:xfrm>
          <a:custGeom>
            <a:avLst/>
            <a:gdLst/>
            <a:ahLst/>
            <a:cxnLst/>
            <a:rect l="l" t="t" r="r" b="b"/>
            <a:pathLst>
              <a:path w="43815" h="12573" extrusionOk="0">
                <a:moveTo>
                  <a:pt x="0" y="0"/>
                </a:moveTo>
                <a:lnTo>
                  <a:pt x="31242" y="0"/>
                </a:lnTo>
                <a:lnTo>
                  <a:pt x="43815" y="12573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88" name="Google Shape;388;p57"/>
          <p:cNvSpPr/>
          <p:nvPr/>
        </p:nvSpPr>
        <p:spPr>
          <a:xfrm>
            <a:off x="5150" y="3874888"/>
            <a:ext cx="1947875" cy="202425"/>
          </a:xfrm>
          <a:custGeom>
            <a:avLst/>
            <a:gdLst/>
            <a:ahLst/>
            <a:cxnLst/>
            <a:rect l="l" t="t" r="r" b="b"/>
            <a:pathLst>
              <a:path w="77915" h="8097" extrusionOk="0">
                <a:moveTo>
                  <a:pt x="0" y="0"/>
                </a:moveTo>
                <a:lnTo>
                  <a:pt x="31623" y="0"/>
                </a:lnTo>
                <a:lnTo>
                  <a:pt x="39719" y="8097"/>
                </a:lnTo>
                <a:lnTo>
                  <a:pt x="77915" y="8097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89" name="Google Shape;389;p57"/>
          <p:cNvSpPr/>
          <p:nvPr/>
        </p:nvSpPr>
        <p:spPr>
          <a:xfrm>
            <a:off x="9925" y="3351013"/>
            <a:ext cx="614350" cy="257175"/>
          </a:xfrm>
          <a:custGeom>
            <a:avLst/>
            <a:gdLst/>
            <a:ahLst/>
            <a:cxnLst/>
            <a:rect l="l" t="t" r="r" b="b"/>
            <a:pathLst>
              <a:path w="24574" h="10287" extrusionOk="0">
                <a:moveTo>
                  <a:pt x="0" y="10287"/>
                </a:moveTo>
                <a:lnTo>
                  <a:pt x="14287" y="10287"/>
                </a:lnTo>
                <a:lnTo>
                  <a:pt x="24574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90" name="Google Shape;390;p57"/>
          <p:cNvSpPr/>
          <p:nvPr/>
        </p:nvSpPr>
        <p:spPr>
          <a:xfrm>
            <a:off x="400" y="3267663"/>
            <a:ext cx="307150" cy="178600"/>
          </a:xfrm>
          <a:custGeom>
            <a:avLst/>
            <a:gdLst/>
            <a:ahLst/>
            <a:cxnLst/>
            <a:rect l="l" t="t" r="r" b="b"/>
            <a:pathLst>
              <a:path w="12286" h="7144" extrusionOk="0">
                <a:moveTo>
                  <a:pt x="0" y="7144"/>
                </a:moveTo>
                <a:lnTo>
                  <a:pt x="5143" y="7144"/>
                </a:lnTo>
                <a:lnTo>
                  <a:pt x="12286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91" name="Google Shape;391;p57"/>
          <p:cNvSpPr/>
          <p:nvPr/>
        </p:nvSpPr>
        <p:spPr>
          <a:xfrm>
            <a:off x="-4375" y="3046213"/>
            <a:ext cx="2652725" cy="609625"/>
          </a:xfrm>
          <a:custGeom>
            <a:avLst/>
            <a:gdLst/>
            <a:ahLst/>
            <a:cxnLst/>
            <a:rect l="l" t="t" r="r" b="b"/>
            <a:pathLst>
              <a:path w="106109" h="24385" extrusionOk="0">
                <a:moveTo>
                  <a:pt x="0" y="0"/>
                </a:moveTo>
                <a:lnTo>
                  <a:pt x="23241" y="0"/>
                </a:lnTo>
                <a:lnTo>
                  <a:pt x="47625" y="24385"/>
                </a:lnTo>
                <a:lnTo>
                  <a:pt x="106109" y="24385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92" name="Google Shape;392;p57"/>
          <p:cNvSpPr/>
          <p:nvPr/>
        </p:nvSpPr>
        <p:spPr>
          <a:xfrm>
            <a:off x="400" y="2884288"/>
            <a:ext cx="2095500" cy="395300"/>
          </a:xfrm>
          <a:custGeom>
            <a:avLst/>
            <a:gdLst/>
            <a:ahLst/>
            <a:cxnLst/>
            <a:rect l="l" t="t" r="r" b="b"/>
            <a:pathLst>
              <a:path w="83820" h="15812" extrusionOk="0">
                <a:moveTo>
                  <a:pt x="0" y="0"/>
                </a:moveTo>
                <a:lnTo>
                  <a:pt x="26479" y="0"/>
                </a:lnTo>
                <a:lnTo>
                  <a:pt x="42291" y="15812"/>
                </a:lnTo>
                <a:lnTo>
                  <a:pt x="83820" y="15812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93" name="Google Shape;393;p57"/>
          <p:cNvSpPr/>
          <p:nvPr/>
        </p:nvSpPr>
        <p:spPr>
          <a:xfrm>
            <a:off x="900500" y="2836663"/>
            <a:ext cx="1638300" cy="245275"/>
          </a:xfrm>
          <a:custGeom>
            <a:avLst/>
            <a:gdLst/>
            <a:ahLst/>
            <a:cxnLst/>
            <a:rect l="l" t="t" r="r" b="b"/>
            <a:pathLst>
              <a:path w="65532" h="9811" extrusionOk="0">
                <a:moveTo>
                  <a:pt x="0" y="0"/>
                </a:moveTo>
                <a:lnTo>
                  <a:pt x="9811" y="9811"/>
                </a:lnTo>
                <a:lnTo>
                  <a:pt x="65532" y="981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94" name="Google Shape;394;p57"/>
          <p:cNvSpPr/>
          <p:nvPr/>
        </p:nvSpPr>
        <p:spPr>
          <a:xfrm>
            <a:off x="14675" y="2524713"/>
            <a:ext cx="2967050" cy="216700"/>
          </a:xfrm>
          <a:custGeom>
            <a:avLst/>
            <a:gdLst/>
            <a:ahLst/>
            <a:cxnLst/>
            <a:rect l="l" t="t" r="r" b="b"/>
            <a:pathLst>
              <a:path w="118682" h="8668" extrusionOk="0">
                <a:moveTo>
                  <a:pt x="0" y="8668"/>
                </a:moveTo>
                <a:lnTo>
                  <a:pt x="52388" y="8668"/>
                </a:lnTo>
                <a:lnTo>
                  <a:pt x="61055" y="0"/>
                </a:lnTo>
                <a:lnTo>
                  <a:pt x="118682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95" name="Google Shape;395;p57"/>
          <p:cNvSpPr/>
          <p:nvPr/>
        </p:nvSpPr>
        <p:spPr>
          <a:xfrm>
            <a:off x="1505350" y="2653313"/>
            <a:ext cx="857250" cy="173825"/>
          </a:xfrm>
          <a:custGeom>
            <a:avLst/>
            <a:gdLst/>
            <a:ahLst/>
            <a:cxnLst/>
            <a:rect l="l" t="t" r="r" b="b"/>
            <a:pathLst>
              <a:path w="34290" h="6953" extrusionOk="0">
                <a:moveTo>
                  <a:pt x="0" y="6953"/>
                </a:moveTo>
                <a:lnTo>
                  <a:pt x="6953" y="0"/>
                </a:lnTo>
                <a:lnTo>
                  <a:pt x="34290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96" name="Google Shape;396;p57"/>
          <p:cNvSpPr/>
          <p:nvPr/>
        </p:nvSpPr>
        <p:spPr>
          <a:xfrm>
            <a:off x="1133875" y="2388988"/>
            <a:ext cx="1481125" cy="209550"/>
          </a:xfrm>
          <a:custGeom>
            <a:avLst/>
            <a:gdLst/>
            <a:ahLst/>
            <a:cxnLst/>
            <a:rect l="l" t="t" r="r" b="b"/>
            <a:pathLst>
              <a:path w="59245" h="8382" extrusionOk="0">
                <a:moveTo>
                  <a:pt x="0" y="8382"/>
                </a:moveTo>
                <a:lnTo>
                  <a:pt x="8382" y="0"/>
                </a:lnTo>
                <a:lnTo>
                  <a:pt x="59245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97" name="Google Shape;397;p57"/>
          <p:cNvSpPr/>
          <p:nvPr/>
        </p:nvSpPr>
        <p:spPr>
          <a:xfrm>
            <a:off x="5150" y="2291363"/>
            <a:ext cx="2147900" cy="283375"/>
          </a:xfrm>
          <a:custGeom>
            <a:avLst/>
            <a:gdLst/>
            <a:ahLst/>
            <a:cxnLst/>
            <a:rect l="l" t="t" r="r" b="b"/>
            <a:pathLst>
              <a:path w="85916" h="11335" extrusionOk="0">
                <a:moveTo>
                  <a:pt x="0" y="11335"/>
                </a:moveTo>
                <a:lnTo>
                  <a:pt x="34862" y="11335"/>
                </a:lnTo>
                <a:lnTo>
                  <a:pt x="46196" y="0"/>
                </a:lnTo>
                <a:lnTo>
                  <a:pt x="85916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98" name="Google Shape;398;p57"/>
          <p:cNvSpPr/>
          <p:nvPr/>
        </p:nvSpPr>
        <p:spPr>
          <a:xfrm>
            <a:off x="5150" y="2162763"/>
            <a:ext cx="1771650" cy="283375"/>
          </a:xfrm>
          <a:custGeom>
            <a:avLst/>
            <a:gdLst/>
            <a:ahLst/>
            <a:cxnLst/>
            <a:rect l="l" t="t" r="r" b="b"/>
            <a:pathLst>
              <a:path w="70866" h="11335" extrusionOk="0">
                <a:moveTo>
                  <a:pt x="0" y="11335"/>
                </a:moveTo>
                <a:lnTo>
                  <a:pt x="33909" y="11335"/>
                </a:lnTo>
                <a:lnTo>
                  <a:pt x="45243" y="0"/>
                </a:lnTo>
                <a:lnTo>
                  <a:pt x="70866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399" name="Google Shape;399;p57"/>
          <p:cNvSpPr/>
          <p:nvPr/>
        </p:nvSpPr>
        <p:spPr>
          <a:xfrm>
            <a:off x="9925" y="1686513"/>
            <a:ext cx="3314700" cy="469125"/>
          </a:xfrm>
          <a:custGeom>
            <a:avLst/>
            <a:gdLst/>
            <a:ahLst/>
            <a:cxnLst/>
            <a:rect l="l" t="t" r="r" b="b"/>
            <a:pathLst>
              <a:path w="132588" h="18765" extrusionOk="0">
                <a:moveTo>
                  <a:pt x="0" y="18765"/>
                </a:moveTo>
                <a:lnTo>
                  <a:pt x="32575" y="18765"/>
                </a:lnTo>
                <a:lnTo>
                  <a:pt x="51339" y="0"/>
                </a:lnTo>
                <a:lnTo>
                  <a:pt x="132588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grpSp>
        <p:nvGrpSpPr>
          <p:cNvPr id="400" name="Google Shape;400;p57"/>
          <p:cNvGrpSpPr/>
          <p:nvPr/>
        </p:nvGrpSpPr>
        <p:grpSpPr>
          <a:xfrm>
            <a:off x="4546824" y="1879020"/>
            <a:ext cx="217054" cy="229271"/>
            <a:chOff x="368150" y="2725550"/>
            <a:chExt cx="257600" cy="272100"/>
          </a:xfrm>
        </p:grpSpPr>
        <p:sp>
          <p:nvSpPr>
            <p:cNvPr id="401" name="Google Shape;401;p57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7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7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7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7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7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7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7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7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7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7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7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7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7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7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7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7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7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7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7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7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7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7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7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7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7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7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7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7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7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57"/>
          <p:cNvSpPr/>
          <p:nvPr/>
        </p:nvSpPr>
        <p:spPr>
          <a:xfrm>
            <a:off x="2735287" y="4077316"/>
            <a:ext cx="865200" cy="864900"/>
          </a:xfrm>
          <a:prstGeom prst="ellipse">
            <a:avLst/>
          </a:prstGeom>
          <a:solidFill>
            <a:srgbClr val="00899C">
              <a:alpha val="3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7"/>
          <p:cNvSpPr/>
          <p:nvPr/>
        </p:nvSpPr>
        <p:spPr>
          <a:xfrm>
            <a:off x="4926953" y="737150"/>
            <a:ext cx="612900" cy="612900"/>
          </a:xfrm>
          <a:prstGeom prst="ellipse">
            <a:avLst/>
          </a:prstGeom>
          <a:solidFill>
            <a:srgbClr val="81B0C5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7"/>
          <p:cNvSpPr/>
          <p:nvPr/>
        </p:nvSpPr>
        <p:spPr>
          <a:xfrm>
            <a:off x="3984164" y="2322663"/>
            <a:ext cx="220800" cy="220800"/>
          </a:xfrm>
          <a:prstGeom prst="ellipse">
            <a:avLst/>
          </a:prstGeom>
          <a:solidFill>
            <a:srgbClr val="81B0C5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7"/>
          <p:cNvSpPr/>
          <p:nvPr/>
        </p:nvSpPr>
        <p:spPr>
          <a:xfrm>
            <a:off x="2352859" y="762782"/>
            <a:ext cx="67500" cy="67500"/>
          </a:xfrm>
          <a:prstGeom prst="ellipse">
            <a:avLst/>
          </a:prstGeom>
          <a:solidFill>
            <a:srgbClr val="00899C">
              <a:alpha val="3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7"/>
          <p:cNvSpPr/>
          <p:nvPr/>
        </p:nvSpPr>
        <p:spPr>
          <a:xfrm>
            <a:off x="3144566" y="1412763"/>
            <a:ext cx="512400" cy="512400"/>
          </a:xfrm>
          <a:prstGeom prst="ellipse">
            <a:avLst/>
          </a:prstGeom>
          <a:solidFill>
            <a:srgbClr val="496A95">
              <a:alpha val="3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57"/>
          <p:cNvGrpSpPr/>
          <p:nvPr/>
        </p:nvGrpSpPr>
        <p:grpSpPr>
          <a:xfrm rot="10800000" flipH="1">
            <a:off x="2200676" y="2009129"/>
            <a:ext cx="152172" cy="152149"/>
            <a:chOff x="810321" y="2832391"/>
            <a:chExt cx="266456" cy="266415"/>
          </a:xfrm>
        </p:grpSpPr>
        <p:sp>
          <p:nvSpPr>
            <p:cNvPr id="437" name="Google Shape;437;p57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7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7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7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7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7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7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7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7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7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7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7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7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7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7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7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7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7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57"/>
          <p:cNvGrpSpPr/>
          <p:nvPr/>
        </p:nvGrpSpPr>
        <p:grpSpPr>
          <a:xfrm rot="10800000" flipH="1">
            <a:off x="3058449" y="277715"/>
            <a:ext cx="217054" cy="229271"/>
            <a:chOff x="368150" y="2725550"/>
            <a:chExt cx="257600" cy="272100"/>
          </a:xfrm>
        </p:grpSpPr>
        <p:sp>
          <p:nvSpPr>
            <p:cNvPr id="456" name="Google Shape;456;p57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7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7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7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7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7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7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7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7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7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7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7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7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7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7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7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7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7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7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7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7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7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7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7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7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7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7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7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7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7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57"/>
          <p:cNvGrpSpPr/>
          <p:nvPr/>
        </p:nvGrpSpPr>
        <p:grpSpPr>
          <a:xfrm rot="10800000" flipH="1">
            <a:off x="1595385" y="4391204"/>
            <a:ext cx="143790" cy="153248"/>
            <a:chOff x="461025" y="2465625"/>
            <a:chExt cx="170650" cy="181875"/>
          </a:xfrm>
        </p:grpSpPr>
        <p:sp>
          <p:nvSpPr>
            <p:cNvPr id="487" name="Google Shape;487;p57"/>
            <p:cNvSpPr/>
            <p:nvPr/>
          </p:nvSpPr>
          <p:spPr>
            <a:xfrm>
              <a:off x="546475" y="2465625"/>
              <a:ext cx="25" cy="90800"/>
            </a:xfrm>
            <a:custGeom>
              <a:avLst/>
              <a:gdLst/>
              <a:ahLst/>
              <a:cxnLst/>
              <a:rect l="l" t="t" r="r" b="b"/>
              <a:pathLst>
                <a:path w="1" h="3632" fill="none" extrusionOk="0">
                  <a:moveTo>
                    <a:pt x="1" y="0"/>
                  </a:moveTo>
                  <a:lnTo>
                    <a:pt x="1" y="363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7"/>
            <p:cNvSpPr/>
            <p:nvPr/>
          </p:nvSpPr>
          <p:spPr>
            <a:xfrm>
              <a:off x="546475" y="24774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1349"/>
                  </a:moveTo>
                  <a:lnTo>
                    <a:pt x="133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7"/>
            <p:cNvSpPr/>
            <p:nvPr/>
          </p:nvSpPr>
          <p:spPr>
            <a:xfrm>
              <a:off x="512775" y="24774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134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7"/>
            <p:cNvSpPr/>
            <p:nvPr/>
          </p:nvSpPr>
          <p:spPr>
            <a:xfrm>
              <a:off x="467525" y="2511150"/>
              <a:ext cx="78975" cy="45275"/>
            </a:xfrm>
            <a:custGeom>
              <a:avLst/>
              <a:gdLst/>
              <a:ahLst/>
              <a:cxnLst/>
              <a:rect l="l" t="t" r="r" b="b"/>
              <a:pathLst>
                <a:path w="3159" h="1811" fill="none" extrusionOk="0">
                  <a:moveTo>
                    <a:pt x="0" y="1"/>
                  </a:moveTo>
                  <a:lnTo>
                    <a:pt x="3159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7"/>
            <p:cNvSpPr/>
            <p:nvPr/>
          </p:nvSpPr>
          <p:spPr>
            <a:xfrm>
              <a:off x="494725" y="2487800"/>
              <a:ext cx="12450" cy="46150"/>
            </a:xfrm>
            <a:custGeom>
              <a:avLst/>
              <a:gdLst/>
              <a:ahLst/>
              <a:cxnLst/>
              <a:rect l="l" t="t" r="r" b="b"/>
              <a:pathLst>
                <a:path w="498" h="1846" fill="none" extrusionOk="0">
                  <a:moveTo>
                    <a:pt x="497" y="184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7"/>
            <p:cNvSpPr/>
            <p:nvPr/>
          </p:nvSpPr>
          <p:spPr>
            <a:xfrm>
              <a:off x="461025" y="2533925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1"/>
                  </a:moveTo>
                  <a:lnTo>
                    <a:pt x="0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7"/>
            <p:cNvSpPr/>
            <p:nvPr/>
          </p:nvSpPr>
          <p:spPr>
            <a:xfrm>
              <a:off x="467525" y="2556400"/>
              <a:ext cx="78975" cy="45575"/>
            </a:xfrm>
            <a:custGeom>
              <a:avLst/>
              <a:gdLst/>
              <a:ahLst/>
              <a:cxnLst/>
              <a:rect l="l" t="t" r="r" b="b"/>
              <a:pathLst>
                <a:path w="3159" h="1823" fill="none" extrusionOk="0">
                  <a:moveTo>
                    <a:pt x="0" y="1822"/>
                  </a:moveTo>
                  <a:lnTo>
                    <a:pt x="3159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7"/>
            <p:cNvSpPr/>
            <p:nvPr/>
          </p:nvSpPr>
          <p:spPr>
            <a:xfrm>
              <a:off x="461025" y="2567050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4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7"/>
            <p:cNvSpPr/>
            <p:nvPr/>
          </p:nvSpPr>
          <p:spPr>
            <a:xfrm>
              <a:off x="494725" y="2579175"/>
              <a:ext cx="12450" cy="45850"/>
            </a:xfrm>
            <a:custGeom>
              <a:avLst/>
              <a:gdLst/>
              <a:ahLst/>
              <a:cxnLst/>
              <a:rect l="l" t="t" r="r" b="b"/>
              <a:pathLst>
                <a:path w="498" h="1834" fill="none" extrusionOk="0">
                  <a:moveTo>
                    <a:pt x="497" y="0"/>
                  </a:moveTo>
                  <a:lnTo>
                    <a:pt x="1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7"/>
            <p:cNvSpPr/>
            <p:nvPr/>
          </p:nvSpPr>
          <p:spPr>
            <a:xfrm>
              <a:off x="546475" y="2556400"/>
              <a:ext cx="25" cy="91100"/>
            </a:xfrm>
            <a:custGeom>
              <a:avLst/>
              <a:gdLst/>
              <a:ahLst/>
              <a:cxnLst/>
              <a:rect l="l" t="t" r="r" b="b"/>
              <a:pathLst>
                <a:path w="1" h="3644" fill="none" extrusionOk="0">
                  <a:moveTo>
                    <a:pt x="1" y="3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7"/>
            <p:cNvSpPr/>
            <p:nvPr/>
          </p:nvSpPr>
          <p:spPr>
            <a:xfrm>
              <a:off x="512775" y="26019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0"/>
                  </a:moveTo>
                  <a:lnTo>
                    <a:pt x="0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7"/>
            <p:cNvSpPr/>
            <p:nvPr/>
          </p:nvSpPr>
          <p:spPr>
            <a:xfrm>
              <a:off x="546475" y="26019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0"/>
                  </a:moveTo>
                  <a:lnTo>
                    <a:pt x="1337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7"/>
            <p:cNvSpPr/>
            <p:nvPr/>
          </p:nvSpPr>
          <p:spPr>
            <a:xfrm>
              <a:off x="546475" y="2556400"/>
              <a:ext cx="78700" cy="45575"/>
            </a:xfrm>
            <a:custGeom>
              <a:avLst/>
              <a:gdLst/>
              <a:ahLst/>
              <a:cxnLst/>
              <a:rect l="l" t="t" r="r" b="b"/>
              <a:pathLst>
                <a:path w="3148" h="1823" fill="none" extrusionOk="0">
                  <a:moveTo>
                    <a:pt x="3147" y="182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7"/>
            <p:cNvSpPr/>
            <p:nvPr/>
          </p:nvSpPr>
          <p:spPr>
            <a:xfrm>
              <a:off x="585800" y="2579175"/>
              <a:ext cx="12150" cy="45850"/>
            </a:xfrm>
            <a:custGeom>
              <a:avLst/>
              <a:gdLst/>
              <a:ahLst/>
              <a:cxnLst/>
              <a:rect l="l" t="t" r="r" b="b"/>
              <a:pathLst>
                <a:path w="486" h="1834" fill="none" extrusionOk="0">
                  <a:moveTo>
                    <a:pt x="1" y="0"/>
                  </a:moveTo>
                  <a:lnTo>
                    <a:pt x="486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7"/>
            <p:cNvSpPr/>
            <p:nvPr/>
          </p:nvSpPr>
          <p:spPr>
            <a:xfrm>
              <a:off x="585800" y="2567050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485"/>
                  </a:moveTo>
                  <a:lnTo>
                    <a:pt x="1834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7"/>
            <p:cNvSpPr/>
            <p:nvPr/>
          </p:nvSpPr>
          <p:spPr>
            <a:xfrm>
              <a:off x="546475" y="2511150"/>
              <a:ext cx="78700" cy="45275"/>
            </a:xfrm>
            <a:custGeom>
              <a:avLst/>
              <a:gdLst/>
              <a:ahLst/>
              <a:cxnLst/>
              <a:rect l="l" t="t" r="r" b="b"/>
              <a:pathLst>
                <a:path w="3148" h="1811" fill="none" extrusionOk="0">
                  <a:moveTo>
                    <a:pt x="3147" y="1"/>
                  </a:moveTo>
                  <a:lnTo>
                    <a:pt x="1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7"/>
            <p:cNvSpPr/>
            <p:nvPr/>
          </p:nvSpPr>
          <p:spPr>
            <a:xfrm>
              <a:off x="585800" y="2533925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1"/>
                  </a:moveTo>
                  <a:lnTo>
                    <a:pt x="1834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7"/>
            <p:cNvSpPr/>
            <p:nvPr/>
          </p:nvSpPr>
          <p:spPr>
            <a:xfrm>
              <a:off x="585800" y="2487800"/>
              <a:ext cx="12150" cy="46150"/>
            </a:xfrm>
            <a:custGeom>
              <a:avLst/>
              <a:gdLst/>
              <a:ahLst/>
              <a:cxnLst/>
              <a:rect l="l" t="t" r="r" b="b"/>
              <a:pathLst>
                <a:path w="486" h="1846" fill="none" extrusionOk="0">
                  <a:moveTo>
                    <a:pt x="1" y="1846"/>
                  </a:moveTo>
                  <a:lnTo>
                    <a:pt x="486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57"/>
          <p:cNvGrpSpPr/>
          <p:nvPr/>
        </p:nvGrpSpPr>
        <p:grpSpPr>
          <a:xfrm rot="10800000" flipH="1">
            <a:off x="3832001" y="751892"/>
            <a:ext cx="152172" cy="152149"/>
            <a:chOff x="810321" y="2832391"/>
            <a:chExt cx="266456" cy="266415"/>
          </a:xfrm>
        </p:grpSpPr>
        <p:sp>
          <p:nvSpPr>
            <p:cNvPr id="506" name="Google Shape;506;p57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7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7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7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7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7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7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7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7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7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7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7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7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7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7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7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7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7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57"/>
          <p:cNvSpPr/>
          <p:nvPr/>
        </p:nvSpPr>
        <p:spPr>
          <a:xfrm>
            <a:off x="4293584" y="358607"/>
            <a:ext cx="67500" cy="67500"/>
          </a:xfrm>
          <a:prstGeom prst="ellipse">
            <a:avLst/>
          </a:prstGeom>
          <a:solidFill>
            <a:srgbClr val="00899C">
              <a:alpha val="3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7"/>
          <p:cNvSpPr/>
          <p:nvPr/>
        </p:nvSpPr>
        <p:spPr>
          <a:xfrm>
            <a:off x="2534302" y="364975"/>
            <a:ext cx="190500" cy="190500"/>
          </a:xfrm>
          <a:prstGeom prst="ellipse">
            <a:avLst/>
          </a:prstGeom>
          <a:solidFill>
            <a:srgbClr val="496A95">
              <a:alpha val="3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58"/>
          <p:cNvSpPr/>
          <p:nvPr/>
        </p:nvSpPr>
        <p:spPr>
          <a:xfrm>
            <a:off x="660181" y="4864214"/>
            <a:ext cx="653191" cy="20469"/>
          </a:xfrm>
          <a:custGeom>
            <a:avLst/>
            <a:gdLst/>
            <a:ahLst/>
            <a:cxnLst/>
            <a:rect l="l" t="t" r="r" b="b"/>
            <a:pathLst>
              <a:path w="12605" h="395" extrusionOk="0">
                <a:moveTo>
                  <a:pt x="260" y="0"/>
                </a:moveTo>
                <a:cubicBezTo>
                  <a:pt x="0" y="0"/>
                  <a:pt x="0" y="394"/>
                  <a:pt x="260" y="394"/>
                </a:cubicBezTo>
                <a:cubicBezTo>
                  <a:pt x="268" y="394"/>
                  <a:pt x="277" y="394"/>
                  <a:pt x="285" y="393"/>
                </a:cubicBezTo>
                <a:lnTo>
                  <a:pt x="12320" y="393"/>
                </a:lnTo>
                <a:cubicBezTo>
                  <a:pt x="12329" y="394"/>
                  <a:pt x="12337" y="394"/>
                  <a:pt x="12346" y="394"/>
                </a:cubicBezTo>
                <a:cubicBezTo>
                  <a:pt x="12605" y="394"/>
                  <a:pt x="12605" y="0"/>
                  <a:pt x="12346" y="0"/>
                </a:cubicBezTo>
                <a:cubicBezTo>
                  <a:pt x="12337" y="0"/>
                  <a:pt x="12329" y="1"/>
                  <a:pt x="12320" y="1"/>
                </a:cubicBezTo>
                <a:lnTo>
                  <a:pt x="285" y="1"/>
                </a:lnTo>
                <a:cubicBezTo>
                  <a:pt x="277" y="1"/>
                  <a:pt x="268" y="0"/>
                  <a:pt x="260" y="0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8"/>
          <p:cNvSpPr/>
          <p:nvPr/>
        </p:nvSpPr>
        <p:spPr>
          <a:xfrm>
            <a:off x="1000" y="4928463"/>
            <a:ext cx="2700700" cy="1975"/>
          </a:xfrm>
          <a:custGeom>
            <a:avLst/>
            <a:gdLst/>
            <a:ahLst/>
            <a:cxnLst/>
            <a:rect l="l" t="t" r="r" b="b"/>
            <a:pathLst>
              <a:path w="108028" h="79" extrusionOk="0">
                <a:moveTo>
                  <a:pt x="0" y="0"/>
                </a:moveTo>
                <a:lnTo>
                  <a:pt x="100841" y="56"/>
                </a:lnTo>
                <a:lnTo>
                  <a:pt x="108028" y="79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530" name="Google Shape;530;p58"/>
          <p:cNvSpPr/>
          <p:nvPr/>
        </p:nvSpPr>
        <p:spPr>
          <a:xfrm rot="10800000">
            <a:off x="7937650" y="70975"/>
            <a:ext cx="1206350" cy="225250"/>
          </a:xfrm>
          <a:custGeom>
            <a:avLst/>
            <a:gdLst/>
            <a:ahLst/>
            <a:cxnLst/>
            <a:rect l="l" t="t" r="r" b="b"/>
            <a:pathLst>
              <a:path w="48254" h="9010" extrusionOk="0">
                <a:moveTo>
                  <a:pt x="0" y="9010"/>
                </a:moveTo>
                <a:lnTo>
                  <a:pt x="10812" y="0"/>
                </a:lnTo>
                <a:lnTo>
                  <a:pt x="48254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531" name="Google Shape;531;p58"/>
          <p:cNvSpPr/>
          <p:nvPr/>
        </p:nvSpPr>
        <p:spPr>
          <a:xfrm>
            <a:off x="8464775" y="70963"/>
            <a:ext cx="152100" cy="152100"/>
          </a:xfrm>
          <a:prstGeom prst="ellipse">
            <a:avLst/>
          </a:prstGeom>
          <a:solidFill>
            <a:srgbClr val="496A95">
              <a:alpha val="3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8"/>
          <p:cNvSpPr/>
          <p:nvPr/>
        </p:nvSpPr>
        <p:spPr>
          <a:xfrm>
            <a:off x="8752521" y="400232"/>
            <a:ext cx="67500" cy="67500"/>
          </a:xfrm>
          <a:prstGeom prst="ellipse">
            <a:avLst/>
          </a:prstGeom>
          <a:solidFill>
            <a:srgbClr val="00899C">
              <a:alpha val="3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58"/>
          <p:cNvGrpSpPr/>
          <p:nvPr/>
        </p:nvGrpSpPr>
        <p:grpSpPr>
          <a:xfrm rot="10800000" flipH="1">
            <a:off x="1488414" y="196242"/>
            <a:ext cx="152172" cy="152149"/>
            <a:chOff x="810321" y="2832391"/>
            <a:chExt cx="266456" cy="266415"/>
          </a:xfrm>
        </p:grpSpPr>
        <p:sp>
          <p:nvSpPr>
            <p:cNvPr id="534" name="Google Shape;534;p58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8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8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8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8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8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8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8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8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8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8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8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8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8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8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8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8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8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58"/>
          <p:cNvSpPr/>
          <p:nvPr/>
        </p:nvSpPr>
        <p:spPr>
          <a:xfrm>
            <a:off x="0" y="196400"/>
            <a:ext cx="1096375" cy="199475"/>
          </a:xfrm>
          <a:custGeom>
            <a:avLst/>
            <a:gdLst/>
            <a:ahLst/>
            <a:cxnLst/>
            <a:rect l="l" t="t" r="r" b="b"/>
            <a:pathLst>
              <a:path w="43855" h="7979" extrusionOk="0">
                <a:moveTo>
                  <a:pt x="0" y="0"/>
                </a:moveTo>
                <a:lnTo>
                  <a:pt x="31366" y="0"/>
                </a:lnTo>
                <a:lnTo>
                  <a:pt x="43855" y="7979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grpSp>
        <p:nvGrpSpPr>
          <p:cNvPr id="553" name="Google Shape;553;p58"/>
          <p:cNvGrpSpPr/>
          <p:nvPr/>
        </p:nvGrpSpPr>
        <p:grpSpPr>
          <a:xfrm rot="10800000" flipH="1">
            <a:off x="331135" y="365029"/>
            <a:ext cx="143790" cy="153248"/>
            <a:chOff x="461025" y="2465625"/>
            <a:chExt cx="170650" cy="181875"/>
          </a:xfrm>
        </p:grpSpPr>
        <p:sp>
          <p:nvSpPr>
            <p:cNvPr id="554" name="Google Shape;554;p58"/>
            <p:cNvSpPr/>
            <p:nvPr/>
          </p:nvSpPr>
          <p:spPr>
            <a:xfrm>
              <a:off x="546475" y="2465625"/>
              <a:ext cx="25" cy="90800"/>
            </a:xfrm>
            <a:custGeom>
              <a:avLst/>
              <a:gdLst/>
              <a:ahLst/>
              <a:cxnLst/>
              <a:rect l="l" t="t" r="r" b="b"/>
              <a:pathLst>
                <a:path w="1" h="3632" fill="none" extrusionOk="0">
                  <a:moveTo>
                    <a:pt x="1" y="0"/>
                  </a:moveTo>
                  <a:lnTo>
                    <a:pt x="1" y="363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8"/>
            <p:cNvSpPr/>
            <p:nvPr/>
          </p:nvSpPr>
          <p:spPr>
            <a:xfrm>
              <a:off x="546475" y="24774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1349"/>
                  </a:moveTo>
                  <a:lnTo>
                    <a:pt x="133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8"/>
            <p:cNvSpPr/>
            <p:nvPr/>
          </p:nvSpPr>
          <p:spPr>
            <a:xfrm>
              <a:off x="512775" y="24774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134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8"/>
            <p:cNvSpPr/>
            <p:nvPr/>
          </p:nvSpPr>
          <p:spPr>
            <a:xfrm>
              <a:off x="467525" y="2511150"/>
              <a:ext cx="78975" cy="45275"/>
            </a:xfrm>
            <a:custGeom>
              <a:avLst/>
              <a:gdLst/>
              <a:ahLst/>
              <a:cxnLst/>
              <a:rect l="l" t="t" r="r" b="b"/>
              <a:pathLst>
                <a:path w="3159" h="1811" fill="none" extrusionOk="0">
                  <a:moveTo>
                    <a:pt x="0" y="1"/>
                  </a:moveTo>
                  <a:lnTo>
                    <a:pt x="3159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8"/>
            <p:cNvSpPr/>
            <p:nvPr/>
          </p:nvSpPr>
          <p:spPr>
            <a:xfrm>
              <a:off x="494725" y="2487800"/>
              <a:ext cx="12450" cy="46150"/>
            </a:xfrm>
            <a:custGeom>
              <a:avLst/>
              <a:gdLst/>
              <a:ahLst/>
              <a:cxnLst/>
              <a:rect l="l" t="t" r="r" b="b"/>
              <a:pathLst>
                <a:path w="498" h="1846" fill="none" extrusionOk="0">
                  <a:moveTo>
                    <a:pt x="497" y="184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8"/>
            <p:cNvSpPr/>
            <p:nvPr/>
          </p:nvSpPr>
          <p:spPr>
            <a:xfrm>
              <a:off x="461025" y="2533925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1"/>
                  </a:moveTo>
                  <a:lnTo>
                    <a:pt x="0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8"/>
            <p:cNvSpPr/>
            <p:nvPr/>
          </p:nvSpPr>
          <p:spPr>
            <a:xfrm>
              <a:off x="467525" y="2556400"/>
              <a:ext cx="78975" cy="45575"/>
            </a:xfrm>
            <a:custGeom>
              <a:avLst/>
              <a:gdLst/>
              <a:ahLst/>
              <a:cxnLst/>
              <a:rect l="l" t="t" r="r" b="b"/>
              <a:pathLst>
                <a:path w="3159" h="1823" fill="none" extrusionOk="0">
                  <a:moveTo>
                    <a:pt x="0" y="1822"/>
                  </a:moveTo>
                  <a:lnTo>
                    <a:pt x="3159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8"/>
            <p:cNvSpPr/>
            <p:nvPr/>
          </p:nvSpPr>
          <p:spPr>
            <a:xfrm>
              <a:off x="461025" y="2567050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4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8"/>
            <p:cNvSpPr/>
            <p:nvPr/>
          </p:nvSpPr>
          <p:spPr>
            <a:xfrm>
              <a:off x="494725" y="2579175"/>
              <a:ext cx="12450" cy="45850"/>
            </a:xfrm>
            <a:custGeom>
              <a:avLst/>
              <a:gdLst/>
              <a:ahLst/>
              <a:cxnLst/>
              <a:rect l="l" t="t" r="r" b="b"/>
              <a:pathLst>
                <a:path w="498" h="1834" fill="none" extrusionOk="0">
                  <a:moveTo>
                    <a:pt x="497" y="0"/>
                  </a:moveTo>
                  <a:lnTo>
                    <a:pt x="1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8"/>
            <p:cNvSpPr/>
            <p:nvPr/>
          </p:nvSpPr>
          <p:spPr>
            <a:xfrm>
              <a:off x="546475" y="2556400"/>
              <a:ext cx="25" cy="91100"/>
            </a:xfrm>
            <a:custGeom>
              <a:avLst/>
              <a:gdLst/>
              <a:ahLst/>
              <a:cxnLst/>
              <a:rect l="l" t="t" r="r" b="b"/>
              <a:pathLst>
                <a:path w="1" h="3644" fill="none" extrusionOk="0">
                  <a:moveTo>
                    <a:pt x="1" y="3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8"/>
            <p:cNvSpPr/>
            <p:nvPr/>
          </p:nvSpPr>
          <p:spPr>
            <a:xfrm>
              <a:off x="512775" y="26019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0"/>
                  </a:moveTo>
                  <a:lnTo>
                    <a:pt x="0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8"/>
            <p:cNvSpPr/>
            <p:nvPr/>
          </p:nvSpPr>
          <p:spPr>
            <a:xfrm>
              <a:off x="546475" y="26019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0"/>
                  </a:moveTo>
                  <a:lnTo>
                    <a:pt x="1337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8"/>
            <p:cNvSpPr/>
            <p:nvPr/>
          </p:nvSpPr>
          <p:spPr>
            <a:xfrm>
              <a:off x="546475" y="2556400"/>
              <a:ext cx="78700" cy="45575"/>
            </a:xfrm>
            <a:custGeom>
              <a:avLst/>
              <a:gdLst/>
              <a:ahLst/>
              <a:cxnLst/>
              <a:rect l="l" t="t" r="r" b="b"/>
              <a:pathLst>
                <a:path w="3148" h="1823" fill="none" extrusionOk="0">
                  <a:moveTo>
                    <a:pt x="3147" y="182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8"/>
            <p:cNvSpPr/>
            <p:nvPr/>
          </p:nvSpPr>
          <p:spPr>
            <a:xfrm>
              <a:off x="585800" y="2579175"/>
              <a:ext cx="12150" cy="45850"/>
            </a:xfrm>
            <a:custGeom>
              <a:avLst/>
              <a:gdLst/>
              <a:ahLst/>
              <a:cxnLst/>
              <a:rect l="l" t="t" r="r" b="b"/>
              <a:pathLst>
                <a:path w="486" h="1834" fill="none" extrusionOk="0">
                  <a:moveTo>
                    <a:pt x="1" y="0"/>
                  </a:moveTo>
                  <a:lnTo>
                    <a:pt x="486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8"/>
            <p:cNvSpPr/>
            <p:nvPr/>
          </p:nvSpPr>
          <p:spPr>
            <a:xfrm>
              <a:off x="585800" y="2567050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485"/>
                  </a:moveTo>
                  <a:lnTo>
                    <a:pt x="1834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8"/>
            <p:cNvSpPr/>
            <p:nvPr/>
          </p:nvSpPr>
          <p:spPr>
            <a:xfrm>
              <a:off x="546475" y="2511150"/>
              <a:ext cx="78700" cy="45275"/>
            </a:xfrm>
            <a:custGeom>
              <a:avLst/>
              <a:gdLst/>
              <a:ahLst/>
              <a:cxnLst/>
              <a:rect l="l" t="t" r="r" b="b"/>
              <a:pathLst>
                <a:path w="3148" h="1811" fill="none" extrusionOk="0">
                  <a:moveTo>
                    <a:pt x="3147" y="1"/>
                  </a:moveTo>
                  <a:lnTo>
                    <a:pt x="1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8"/>
            <p:cNvSpPr/>
            <p:nvPr/>
          </p:nvSpPr>
          <p:spPr>
            <a:xfrm>
              <a:off x="585800" y="2533925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1"/>
                  </a:moveTo>
                  <a:lnTo>
                    <a:pt x="1834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8"/>
            <p:cNvSpPr/>
            <p:nvPr/>
          </p:nvSpPr>
          <p:spPr>
            <a:xfrm>
              <a:off x="585800" y="2487800"/>
              <a:ext cx="12150" cy="46150"/>
            </a:xfrm>
            <a:custGeom>
              <a:avLst/>
              <a:gdLst/>
              <a:ahLst/>
              <a:cxnLst/>
              <a:rect l="l" t="t" r="r" b="b"/>
              <a:pathLst>
                <a:path w="486" h="1846" fill="none" extrusionOk="0">
                  <a:moveTo>
                    <a:pt x="1" y="1846"/>
                  </a:moveTo>
                  <a:lnTo>
                    <a:pt x="486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58"/>
          <p:cNvSpPr/>
          <p:nvPr/>
        </p:nvSpPr>
        <p:spPr>
          <a:xfrm>
            <a:off x="1238350" y="38800"/>
            <a:ext cx="309600" cy="309600"/>
          </a:xfrm>
          <a:prstGeom prst="ellipse">
            <a:avLst/>
          </a:prstGeom>
          <a:solidFill>
            <a:srgbClr val="00899C">
              <a:alpha val="3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3" name="Google Shape;573;p58"/>
          <p:cNvGrpSpPr/>
          <p:nvPr/>
        </p:nvGrpSpPr>
        <p:grpSpPr>
          <a:xfrm rot="10800000" flipH="1">
            <a:off x="8866926" y="4821242"/>
            <a:ext cx="152172" cy="152149"/>
            <a:chOff x="810321" y="2832391"/>
            <a:chExt cx="266456" cy="266415"/>
          </a:xfrm>
        </p:grpSpPr>
        <p:sp>
          <p:nvSpPr>
            <p:cNvPr id="574" name="Google Shape;574;p58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8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8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8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8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8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8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8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8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8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8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8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8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8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8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8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8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8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58"/>
          <p:cNvSpPr/>
          <p:nvPr/>
        </p:nvSpPr>
        <p:spPr>
          <a:xfrm>
            <a:off x="7061400" y="4872625"/>
            <a:ext cx="1642075" cy="253325"/>
          </a:xfrm>
          <a:custGeom>
            <a:avLst/>
            <a:gdLst/>
            <a:ahLst/>
            <a:cxnLst/>
            <a:rect l="l" t="t" r="r" b="b"/>
            <a:pathLst>
              <a:path w="65683" h="10133" extrusionOk="0">
                <a:moveTo>
                  <a:pt x="0" y="0"/>
                </a:moveTo>
                <a:lnTo>
                  <a:pt x="54952" y="221"/>
                </a:lnTo>
                <a:lnTo>
                  <a:pt x="65683" y="10133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593" name="Google Shape;593;p58"/>
          <p:cNvSpPr/>
          <p:nvPr/>
        </p:nvSpPr>
        <p:spPr>
          <a:xfrm>
            <a:off x="8616863" y="4663800"/>
            <a:ext cx="309600" cy="309600"/>
          </a:xfrm>
          <a:prstGeom prst="ellipse">
            <a:avLst/>
          </a:prstGeom>
          <a:solidFill>
            <a:srgbClr val="00899C">
              <a:alpha val="3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7265131" y="4918377"/>
            <a:ext cx="653191" cy="20469"/>
          </a:xfrm>
          <a:custGeom>
            <a:avLst/>
            <a:gdLst/>
            <a:ahLst/>
            <a:cxnLst/>
            <a:rect l="l" t="t" r="r" b="b"/>
            <a:pathLst>
              <a:path w="12605" h="395" extrusionOk="0">
                <a:moveTo>
                  <a:pt x="260" y="0"/>
                </a:moveTo>
                <a:cubicBezTo>
                  <a:pt x="0" y="0"/>
                  <a:pt x="0" y="394"/>
                  <a:pt x="260" y="394"/>
                </a:cubicBezTo>
                <a:cubicBezTo>
                  <a:pt x="268" y="394"/>
                  <a:pt x="277" y="394"/>
                  <a:pt x="285" y="393"/>
                </a:cubicBezTo>
                <a:lnTo>
                  <a:pt x="12320" y="393"/>
                </a:lnTo>
                <a:cubicBezTo>
                  <a:pt x="12329" y="394"/>
                  <a:pt x="12337" y="394"/>
                  <a:pt x="12346" y="394"/>
                </a:cubicBezTo>
                <a:cubicBezTo>
                  <a:pt x="12605" y="394"/>
                  <a:pt x="12605" y="0"/>
                  <a:pt x="12346" y="0"/>
                </a:cubicBezTo>
                <a:cubicBezTo>
                  <a:pt x="12337" y="0"/>
                  <a:pt x="12329" y="1"/>
                  <a:pt x="12320" y="1"/>
                </a:cubicBezTo>
                <a:lnTo>
                  <a:pt x="285" y="1"/>
                </a:lnTo>
                <a:cubicBezTo>
                  <a:pt x="277" y="1"/>
                  <a:pt x="268" y="0"/>
                  <a:pt x="260" y="0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75"/>
          <p:cNvSpPr txBox="1">
            <a:spLocks noGrp="1"/>
          </p:cNvSpPr>
          <p:nvPr>
            <p:ph type="title"/>
          </p:nvPr>
        </p:nvSpPr>
        <p:spPr>
          <a:xfrm>
            <a:off x="713225" y="615700"/>
            <a:ext cx="36117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39" name="Google Shape;1739;p75"/>
          <p:cNvSpPr txBox="1">
            <a:spLocks noGrp="1"/>
          </p:cNvSpPr>
          <p:nvPr>
            <p:ph type="subTitle" idx="1"/>
          </p:nvPr>
        </p:nvSpPr>
        <p:spPr>
          <a:xfrm>
            <a:off x="713225" y="1980025"/>
            <a:ext cx="36117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40" name="Google Shape;1740;p75"/>
          <p:cNvSpPr txBox="1">
            <a:spLocks noGrp="1"/>
          </p:cNvSpPr>
          <p:nvPr>
            <p:ph type="subTitle" idx="2"/>
          </p:nvPr>
        </p:nvSpPr>
        <p:spPr>
          <a:xfrm>
            <a:off x="713225" y="1577125"/>
            <a:ext cx="3611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41" name="Google Shape;1741;p75"/>
          <p:cNvSpPr txBox="1"/>
          <p:nvPr/>
        </p:nvSpPr>
        <p:spPr>
          <a:xfrm>
            <a:off x="713225" y="3630850"/>
            <a:ext cx="3556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42" name="Google Shape;1742;p75"/>
          <p:cNvSpPr/>
          <p:nvPr/>
        </p:nvSpPr>
        <p:spPr>
          <a:xfrm rot="904229">
            <a:off x="5378716" y="609531"/>
            <a:ext cx="2237246" cy="2246689"/>
          </a:xfrm>
          <a:prstGeom prst="ellipse">
            <a:avLst/>
          </a:prstGeom>
          <a:solidFill>
            <a:srgbClr val="81B0C5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75"/>
          <p:cNvSpPr/>
          <p:nvPr/>
        </p:nvSpPr>
        <p:spPr>
          <a:xfrm rot="-3607153" flipH="1">
            <a:off x="5456326" y="574831"/>
            <a:ext cx="3106000" cy="3098319"/>
          </a:xfrm>
          <a:prstGeom prst="ellipse">
            <a:avLst/>
          </a:prstGeom>
          <a:solidFill>
            <a:srgbClr val="00899C">
              <a:alpha val="3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75"/>
          <p:cNvSpPr/>
          <p:nvPr/>
        </p:nvSpPr>
        <p:spPr>
          <a:xfrm rot="-910935" flipH="1">
            <a:off x="5440522" y="1872795"/>
            <a:ext cx="2772155" cy="2781352"/>
          </a:xfrm>
          <a:prstGeom prst="ellipse">
            <a:avLst/>
          </a:prstGeom>
          <a:solidFill>
            <a:srgbClr val="496A95">
              <a:alpha val="3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75"/>
          <p:cNvSpPr/>
          <p:nvPr/>
        </p:nvSpPr>
        <p:spPr>
          <a:xfrm rot="-910935" flipH="1">
            <a:off x="4902497" y="1801370"/>
            <a:ext cx="2772155" cy="2781352"/>
          </a:xfrm>
          <a:prstGeom prst="ellipse">
            <a:avLst/>
          </a:prstGeom>
          <a:solidFill>
            <a:srgbClr val="496A95">
              <a:alpha val="3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75"/>
          <p:cNvSpPr/>
          <p:nvPr/>
        </p:nvSpPr>
        <p:spPr>
          <a:xfrm rot="-3607153" flipH="1">
            <a:off x="4610976" y="931456"/>
            <a:ext cx="3106000" cy="3098319"/>
          </a:xfrm>
          <a:prstGeom prst="ellipse">
            <a:avLst/>
          </a:prstGeom>
          <a:solidFill>
            <a:srgbClr val="00899C">
              <a:alpha val="3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75"/>
          <p:cNvSpPr/>
          <p:nvPr/>
        </p:nvSpPr>
        <p:spPr>
          <a:xfrm rot="904229">
            <a:off x="5045341" y="701381"/>
            <a:ext cx="2237246" cy="2246689"/>
          </a:xfrm>
          <a:prstGeom prst="ellipse">
            <a:avLst/>
          </a:prstGeom>
          <a:solidFill>
            <a:srgbClr val="81B0C5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75"/>
          <p:cNvSpPr/>
          <p:nvPr/>
        </p:nvSpPr>
        <p:spPr>
          <a:xfrm rot="-911477" flipH="1">
            <a:off x="4710805" y="1618667"/>
            <a:ext cx="2739633" cy="2748830"/>
          </a:xfrm>
          <a:prstGeom prst="ellipse">
            <a:avLst/>
          </a:prstGeom>
          <a:solidFill>
            <a:srgbClr val="496A95">
              <a:alpha val="3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75"/>
          <p:cNvSpPr/>
          <p:nvPr/>
        </p:nvSpPr>
        <p:spPr>
          <a:xfrm flipH="1">
            <a:off x="1868476" y="264925"/>
            <a:ext cx="7254509" cy="4350"/>
          </a:xfrm>
          <a:custGeom>
            <a:avLst/>
            <a:gdLst/>
            <a:ahLst/>
            <a:cxnLst/>
            <a:rect l="l" t="t" r="r" b="b"/>
            <a:pathLst>
              <a:path w="195658" h="174" extrusionOk="0">
                <a:moveTo>
                  <a:pt x="0" y="174"/>
                </a:moveTo>
                <a:lnTo>
                  <a:pt x="77394" y="123"/>
                </a:lnTo>
                <a:lnTo>
                  <a:pt x="195658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1750" name="Google Shape;1750;p75"/>
          <p:cNvSpPr/>
          <p:nvPr/>
        </p:nvSpPr>
        <p:spPr>
          <a:xfrm flipH="1">
            <a:off x="6763152" y="4874025"/>
            <a:ext cx="2380858" cy="575"/>
          </a:xfrm>
          <a:custGeom>
            <a:avLst/>
            <a:gdLst/>
            <a:ahLst/>
            <a:cxnLst/>
            <a:rect l="l" t="t" r="r" b="b"/>
            <a:pathLst>
              <a:path w="64213" h="23" extrusionOk="0">
                <a:moveTo>
                  <a:pt x="0" y="0"/>
                </a:moveTo>
                <a:lnTo>
                  <a:pt x="57026" y="0"/>
                </a:lnTo>
                <a:lnTo>
                  <a:pt x="64213" y="23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1751" name="Google Shape;1751;p75"/>
          <p:cNvSpPr/>
          <p:nvPr/>
        </p:nvSpPr>
        <p:spPr>
          <a:xfrm rot="5400000">
            <a:off x="-2496450" y="2496450"/>
            <a:ext cx="5163600" cy="17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5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●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○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■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●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○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■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●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○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Barlow Light"/>
              <a:buChar char="■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7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"/>
          <p:cNvSpPr txBox="1">
            <a:spLocks noGrp="1"/>
          </p:cNvSpPr>
          <p:nvPr>
            <p:ph type="title"/>
          </p:nvPr>
        </p:nvSpPr>
        <p:spPr>
          <a:xfrm>
            <a:off x="551200" y="590550"/>
            <a:ext cx="7680451" cy="96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TRƯỜNG ĐẠI HỌC BÁCH KHOA HÀ NỘI</a:t>
            </a:r>
            <a:b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VIỆN ĐIỆN TỬ- VIỄN THÔNG</a:t>
            </a:r>
            <a:endParaRPr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733549"/>
            <a:ext cx="1252232" cy="18839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45416" y="455295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Hà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ngày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15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tháng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12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năm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2020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533400"/>
            <a:ext cx="7802563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68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14550"/>
            <a:ext cx="7717500" cy="612900"/>
          </a:xfrm>
        </p:spPr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chạy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chương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2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45" y="461962"/>
            <a:ext cx="39909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437066"/>
            <a:ext cx="3733800" cy="424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24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32"/>
          <p:cNvSpPr txBox="1">
            <a:spLocks noGrp="1"/>
          </p:cNvSpPr>
          <p:nvPr>
            <p:ph type="title"/>
          </p:nvPr>
        </p:nvSpPr>
        <p:spPr>
          <a:xfrm>
            <a:off x="1219200" y="1962150"/>
            <a:ext cx="36117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4"/>
          <p:cNvSpPr txBox="1">
            <a:spLocks noGrp="1"/>
          </p:cNvSpPr>
          <p:nvPr>
            <p:ph type="title" idx="2"/>
          </p:nvPr>
        </p:nvSpPr>
        <p:spPr>
          <a:xfrm>
            <a:off x="3657600" y="1200150"/>
            <a:ext cx="54102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28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Bài</a:t>
            </a:r>
            <a:r>
              <a:rPr lang="en-US" sz="28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tập</a:t>
            </a:r>
            <a:r>
              <a:rPr lang="en-US" sz="28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tuần</a:t>
            </a:r>
            <a:r>
              <a:rPr lang="en-US" sz="2800" b="1" dirty="0" smtClean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lang="en-US" sz="2800" b="1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28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28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ngày</a:t>
            </a:r>
            <a:r>
              <a:rPr lang="en-US" sz="28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tháng</a:t>
            </a:r>
            <a:r>
              <a:rPr lang="en-US" sz="28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sắp</a:t>
            </a:r>
            <a:r>
              <a:rPr lang="en-US" sz="28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xếp</a:t>
            </a:r>
            <a:r>
              <a:rPr lang="en-US" sz="28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sz="28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thứ</a:t>
            </a:r>
            <a:r>
              <a:rPr lang="en-US" sz="28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endParaRPr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952750"/>
            <a:ext cx="6248400" cy="12954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Giảng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     </a:t>
            </a:r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Cô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Lê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Thị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 Lan</a:t>
            </a:r>
            <a:b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thực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:           </a:t>
            </a:r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Hoàng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 Minh </a:t>
            </a:r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Sơn</a:t>
            </a: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 - 20193081		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Các nội dung trình bày</a:t>
            </a:r>
            <a:endParaRPr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26" name="Google Shape;1926;p5"/>
          <p:cNvSpPr/>
          <p:nvPr/>
        </p:nvSpPr>
        <p:spPr>
          <a:xfrm>
            <a:off x="8212235" y="780379"/>
            <a:ext cx="2078169" cy="372012"/>
          </a:xfrm>
          <a:custGeom>
            <a:avLst/>
            <a:gdLst/>
            <a:ahLst/>
            <a:cxnLst/>
            <a:rect l="l" t="t" r="r" b="b"/>
            <a:pathLst>
              <a:path w="93548" h="16746" extrusionOk="0">
                <a:moveTo>
                  <a:pt x="47847" y="1372"/>
                </a:moveTo>
                <a:cubicBezTo>
                  <a:pt x="48503" y="1372"/>
                  <a:pt x="49123" y="1905"/>
                  <a:pt x="49516" y="2622"/>
                </a:cubicBezTo>
                <a:cubicBezTo>
                  <a:pt x="50641" y="4676"/>
                  <a:pt x="49566" y="6683"/>
                  <a:pt x="48038" y="8177"/>
                </a:cubicBezTo>
                <a:lnTo>
                  <a:pt x="48038" y="8177"/>
                </a:lnTo>
                <a:cubicBezTo>
                  <a:pt x="47107" y="7515"/>
                  <a:pt x="46379" y="6656"/>
                  <a:pt x="46061" y="5552"/>
                </a:cubicBezTo>
                <a:cubicBezTo>
                  <a:pt x="45715" y="4364"/>
                  <a:pt x="45913" y="2889"/>
                  <a:pt x="46744" y="1939"/>
                </a:cubicBezTo>
                <a:cubicBezTo>
                  <a:pt x="47100" y="1540"/>
                  <a:pt x="47479" y="1372"/>
                  <a:pt x="47847" y="1372"/>
                </a:cubicBezTo>
                <a:close/>
                <a:moveTo>
                  <a:pt x="78025" y="9533"/>
                </a:moveTo>
                <a:lnTo>
                  <a:pt x="78025" y="9533"/>
                </a:lnTo>
                <a:cubicBezTo>
                  <a:pt x="78092" y="9600"/>
                  <a:pt x="78158" y="9669"/>
                  <a:pt x="78224" y="9739"/>
                </a:cubicBezTo>
                <a:cubicBezTo>
                  <a:pt x="79431" y="11036"/>
                  <a:pt x="80501" y="13135"/>
                  <a:pt x="78630" y="14382"/>
                </a:cubicBezTo>
                <a:cubicBezTo>
                  <a:pt x="78142" y="14709"/>
                  <a:pt x="77376" y="14965"/>
                  <a:pt x="76660" y="14965"/>
                </a:cubicBezTo>
                <a:cubicBezTo>
                  <a:pt x="76010" y="14965"/>
                  <a:pt x="75401" y="14754"/>
                  <a:pt x="75076" y="14194"/>
                </a:cubicBezTo>
                <a:cubicBezTo>
                  <a:pt x="74620" y="13422"/>
                  <a:pt x="75066" y="12382"/>
                  <a:pt x="75492" y="11699"/>
                </a:cubicBezTo>
                <a:cubicBezTo>
                  <a:pt x="76088" y="10726"/>
                  <a:pt x="77009" y="10030"/>
                  <a:pt x="78025" y="9533"/>
                </a:cubicBezTo>
                <a:close/>
                <a:moveTo>
                  <a:pt x="21122" y="11192"/>
                </a:moveTo>
                <a:cubicBezTo>
                  <a:pt x="21545" y="12524"/>
                  <a:pt x="21617" y="13964"/>
                  <a:pt x="20878" y="15085"/>
                </a:cubicBezTo>
                <a:cubicBezTo>
                  <a:pt x="20285" y="15990"/>
                  <a:pt x="19186" y="16448"/>
                  <a:pt x="18117" y="16448"/>
                </a:cubicBezTo>
                <a:cubicBezTo>
                  <a:pt x="17865" y="16448"/>
                  <a:pt x="17615" y="16423"/>
                  <a:pt x="17373" y="16372"/>
                </a:cubicBezTo>
                <a:cubicBezTo>
                  <a:pt x="16710" y="16223"/>
                  <a:pt x="15988" y="15847"/>
                  <a:pt x="15740" y="15164"/>
                </a:cubicBezTo>
                <a:cubicBezTo>
                  <a:pt x="15473" y="14421"/>
                  <a:pt x="15889" y="13649"/>
                  <a:pt x="16423" y="13144"/>
                </a:cubicBezTo>
                <a:cubicBezTo>
                  <a:pt x="17512" y="12105"/>
                  <a:pt x="19096" y="11630"/>
                  <a:pt x="20521" y="11313"/>
                </a:cubicBezTo>
                <a:cubicBezTo>
                  <a:pt x="20721" y="11270"/>
                  <a:pt x="20921" y="11230"/>
                  <a:pt x="21122" y="11192"/>
                </a:cubicBezTo>
                <a:close/>
                <a:moveTo>
                  <a:pt x="93375" y="1"/>
                </a:moveTo>
                <a:cubicBezTo>
                  <a:pt x="93298" y="1"/>
                  <a:pt x="93221" y="53"/>
                  <a:pt x="93221" y="157"/>
                </a:cubicBezTo>
                <a:cubicBezTo>
                  <a:pt x="93271" y="3334"/>
                  <a:pt x="90816" y="5215"/>
                  <a:pt x="88133" y="6344"/>
                </a:cubicBezTo>
                <a:cubicBezTo>
                  <a:pt x="86905" y="6868"/>
                  <a:pt x="85638" y="7264"/>
                  <a:pt x="84341" y="7551"/>
                </a:cubicBezTo>
                <a:cubicBezTo>
                  <a:pt x="83025" y="7819"/>
                  <a:pt x="81679" y="8036"/>
                  <a:pt x="80372" y="8373"/>
                </a:cubicBezTo>
                <a:cubicBezTo>
                  <a:pt x="79621" y="8569"/>
                  <a:pt x="78841" y="8823"/>
                  <a:pt x="78105" y="9162"/>
                </a:cubicBezTo>
                <a:lnTo>
                  <a:pt x="78105" y="9162"/>
                </a:lnTo>
                <a:cubicBezTo>
                  <a:pt x="77930" y="8998"/>
                  <a:pt x="77757" y="8846"/>
                  <a:pt x="77590" y="8710"/>
                </a:cubicBezTo>
                <a:cubicBezTo>
                  <a:pt x="75861" y="7289"/>
                  <a:pt x="73856" y="6783"/>
                  <a:pt x="71767" y="6783"/>
                </a:cubicBezTo>
                <a:cubicBezTo>
                  <a:pt x="68427" y="6783"/>
                  <a:pt x="64871" y="8077"/>
                  <a:pt x="61880" y="8997"/>
                </a:cubicBezTo>
                <a:cubicBezTo>
                  <a:pt x="60603" y="9383"/>
                  <a:pt x="59316" y="9769"/>
                  <a:pt x="58010" y="10016"/>
                </a:cubicBezTo>
                <a:cubicBezTo>
                  <a:pt x="57200" y="10159"/>
                  <a:pt x="56381" y="10229"/>
                  <a:pt x="55562" y="10229"/>
                </a:cubicBezTo>
                <a:cubicBezTo>
                  <a:pt x="54958" y="10229"/>
                  <a:pt x="54354" y="10191"/>
                  <a:pt x="53753" y="10115"/>
                </a:cubicBezTo>
                <a:cubicBezTo>
                  <a:pt x="52073" y="9918"/>
                  <a:pt x="49938" y="9410"/>
                  <a:pt x="48317" y="8365"/>
                </a:cubicBezTo>
                <a:lnTo>
                  <a:pt x="48317" y="8365"/>
                </a:lnTo>
                <a:cubicBezTo>
                  <a:pt x="49588" y="7117"/>
                  <a:pt x="50578" y="5503"/>
                  <a:pt x="50249" y="3711"/>
                </a:cubicBezTo>
                <a:cubicBezTo>
                  <a:pt x="50061" y="2740"/>
                  <a:pt x="49447" y="1543"/>
                  <a:pt x="48487" y="1147"/>
                </a:cubicBezTo>
                <a:cubicBezTo>
                  <a:pt x="48300" y="1072"/>
                  <a:pt x="48114" y="1037"/>
                  <a:pt x="47931" y="1037"/>
                </a:cubicBezTo>
                <a:cubicBezTo>
                  <a:pt x="47368" y="1037"/>
                  <a:pt x="46841" y="1364"/>
                  <a:pt x="46467" y="1820"/>
                </a:cubicBezTo>
                <a:cubicBezTo>
                  <a:pt x="44982" y="3621"/>
                  <a:pt x="45527" y="6255"/>
                  <a:pt x="47130" y="7759"/>
                </a:cubicBezTo>
                <a:cubicBezTo>
                  <a:pt x="47358" y="7974"/>
                  <a:pt x="47597" y="8174"/>
                  <a:pt x="47847" y="8359"/>
                </a:cubicBezTo>
                <a:lnTo>
                  <a:pt x="47847" y="8359"/>
                </a:lnTo>
                <a:cubicBezTo>
                  <a:pt x="47329" y="8840"/>
                  <a:pt x="46768" y="9263"/>
                  <a:pt x="46230" y="9610"/>
                </a:cubicBezTo>
                <a:cubicBezTo>
                  <a:pt x="45131" y="10333"/>
                  <a:pt x="43903" y="10927"/>
                  <a:pt x="42607" y="11184"/>
                </a:cubicBezTo>
                <a:cubicBezTo>
                  <a:pt x="41401" y="11426"/>
                  <a:pt x="40179" y="11517"/>
                  <a:pt x="38955" y="11517"/>
                </a:cubicBezTo>
                <a:cubicBezTo>
                  <a:pt x="37926" y="11517"/>
                  <a:pt x="36896" y="11453"/>
                  <a:pt x="35875" y="11363"/>
                </a:cubicBezTo>
                <a:cubicBezTo>
                  <a:pt x="32499" y="11059"/>
                  <a:pt x="29129" y="10441"/>
                  <a:pt x="25735" y="10441"/>
                </a:cubicBezTo>
                <a:cubicBezTo>
                  <a:pt x="24919" y="10441"/>
                  <a:pt x="24102" y="10476"/>
                  <a:pt x="23283" y="10561"/>
                </a:cubicBezTo>
                <a:cubicBezTo>
                  <a:pt x="22630" y="10629"/>
                  <a:pt x="21968" y="10713"/>
                  <a:pt x="21311" y="10827"/>
                </a:cubicBezTo>
                <a:lnTo>
                  <a:pt x="21311" y="10827"/>
                </a:lnTo>
                <a:cubicBezTo>
                  <a:pt x="20700" y="9004"/>
                  <a:pt x="19515" y="7421"/>
                  <a:pt x="17789" y="6512"/>
                </a:cubicBezTo>
                <a:cubicBezTo>
                  <a:pt x="15542" y="5344"/>
                  <a:pt x="12968" y="4770"/>
                  <a:pt x="10484" y="4324"/>
                </a:cubicBezTo>
                <a:cubicBezTo>
                  <a:pt x="7920" y="3859"/>
                  <a:pt x="5316" y="3572"/>
                  <a:pt x="2713" y="3463"/>
                </a:cubicBezTo>
                <a:cubicBezTo>
                  <a:pt x="2297" y="3438"/>
                  <a:pt x="1879" y="3426"/>
                  <a:pt x="1459" y="3426"/>
                </a:cubicBezTo>
                <a:cubicBezTo>
                  <a:pt x="1040" y="3426"/>
                  <a:pt x="619" y="3438"/>
                  <a:pt x="198" y="3463"/>
                </a:cubicBezTo>
                <a:cubicBezTo>
                  <a:pt x="4" y="3483"/>
                  <a:pt x="0" y="3780"/>
                  <a:pt x="189" y="3780"/>
                </a:cubicBezTo>
                <a:cubicBezTo>
                  <a:pt x="192" y="3780"/>
                  <a:pt x="195" y="3780"/>
                  <a:pt x="198" y="3780"/>
                </a:cubicBezTo>
                <a:lnTo>
                  <a:pt x="208" y="3780"/>
                </a:lnTo>
                <a:cubicBezTo>
                  <a:pt x="692" y="3744"/>
                  <a:pt x="1179" y="3728"/>
                  <a:pt x="1667" y="3728"/>
                </a:cubicBezTo>
                <a:cubicBezTo>
                  <a:pt x="3190" y="3728"/>
                  <a:pt x="4728" y="3880"/>
                  <a:pt x="6227" y="4037"/>
                </a:cubicBezTo>
                <a:cubicBezTo>
                  <a:pt x="8949" y="4324"/>
                  <a:pt x="11672" y="4770"/>
                  <a:pt x="14305" y="5522"/>
                </a:cubicBezTo>
                <a:cubicBezTo>
                  <a:pt x="16433" y="6136"/>
                  <a:pt x="18660" y="6918"/>
                  <a:pt x="19957" y="8819"/>
                </a:cubicBezTo>
                <a:cubicBezTo>
                  <a:pt x="20356" y="9402"/>
                  <a:pt x="20740" y="10117"/>
                  <a:pt x="21016" y="10881"/>
                </a:cubicBezTo>
                <a:lnTo>
                  <a:pt x="21016" y="10881"/>
                </a:lnTo>
                <a:cubicBezTo>
                  <a:pt x="20240" y="11028"/>
                  <a:pt x="19473" y="11220"/>
                  <a:pt x="18740" y="11481"/>
                </a:cubicBezTo>
                <a:cubicBezTo>
                  <a:pt x="17601" y="11887"/>
                  <a:pt x="16215" y="12511"/>
                  <a:pt x="15621" y="13639"/>
                </a:cubicBezTo>
                <a:cubicBezTo>
                  <a:pt x="15097" y="14619"/>
                  <a:pt x="15394" y="15698"/>
                  <a:pt x="16324" y="16282"/>
                </a:cubicBezTo>
                <a:cubicBezTo>
                  <a:pt x="16853" y="16601"/>
                  <a:pt x="17466" y="16746"/>
                  <a:pt x="18082" y="16746"/>
                </a:cubicBezTo>
                <a:cubicBezTo>
                  <a:pt x="18654" y="16746"/>
                  <a:pt x="19229" y="16620"/>
                  <a:pt x="19739" y="16391"/>
                </a:cubicBezTo>
                <a:cubicBezTo>
                  <a:pt x="21749" y="15510"/>
                  <a:pt x="21977" y="13214"/>
                  <a:pt x="21462" y="11323"/>
                </a:cubicBezTo>
                <a:cubicBezTo>
                  <a:pt x="21445" y="11262"/>
                  <a:pt x="21428" y="11201"/>
                  <a:pt x="21410" y="11140"/>
                </a:cubicBezTo>
                <a:lnTo>
                  <a:pt x="21410" y="11140"/>
                </a:lnTo>
                <a:cubicBezTo>
                  <a:pt x="22843" y="10887"/>
                  <a:pt x="24297" y="10758"/>
                  <a:pt x="25752" y="10758"/>
                </a:cubicBezTo>
                <a:cubicBezTo>
                  <a:pt x="25797" y="10758"/>
                  <a:pt x="25842" y="10759"/>
                  <a:pt x="25887" y="10759"/>
                </a:cubicBezTo>
                <a:cubicBezTo>
                  <a:pt x="30054" y="10759"/>
                  <a:pt x="34143" y="11729"/>
                  <a:pt x="38300" y="11828"/>
                </a:cubicBezTo>
                <a:cubicBezTo>
                  <a:pt x="38568" y="11834"/>
                  <a:pt x="38839" y="11838"/>
                  <a:pt x="39112" y="11838"/>
                </a:cubicBezTo>
                <a:cubicBezTo>
                  <a:pt x="40614" y="11838"/>
                  <a:pt x="42171" y="11724"/>
                  <a:pt x="43587" y="11264"/>
                </a:cubicBezTo>
                <a:cubicBezTo>
                  <a:pt x="44774" y="10858"/>
                  <a:pt x="45903" y="10274"/>
                  <a:pt x="46913" y="9541"/>
                </a:cubicBezTo>
                <a:cubicBezTo>
                  <a:pt x="47317" y="9249"/>
                  <a:pt x="47729" y="8918"/>
                  <a:pt x="48121" y="8553"/>
                </a:cubicBezTo>
                <a:lnTo>
                  <a:pt x="48121" y="8553"/>
                </a:lnTo>
                <a:cubicBezTo>
                  <a:pt x="50040" y="9857"/>
                  <a:pt x="52512" y="10386"/>
                  <a:pt x="54773" y="10511"/>
                </a:cubicBezTo>
                <a:cubicBezTo>
                  <a:pt x="55010" y="10525"/>
                  <a:pt x="55245" y="10531"/>
                  <a:pt x="55479" y="10531"/>
                </a:cubicBezTo>
                <a:cubicBezTo>
                  <a:pt x="57848" y="10531"/>
                  <a:pt x="60084" y="9878"/>
                  <a:pt x="62345" y="9175"/>
                </a:cubicBezTo>
                <a:cubicBezTo>
                  <a:pt x="65068" y="8333"/>
                  <a:pt x="67820" y="7403"/>
                  <a:pt x="70671" y="7165"/>
                </a:cubicBezTo>
                <a:cubicBezTo>
                  <a:pt x="71014" y="7138"/>
                  <a:pt x="71357" y="7123"/>
                  <a:pt x="71697" y="7123"/>
                </a:cubicBezTo>
                <a:cubicBezTo>
                  <a:pt x="73955" y="7123"/>
                  <a:pt x="76111" y="7755"/>
                  <a:pt x="77795" y="9312"/>
                </a:cubicBezTo>
                <a:lnTo>
                  <a:pt x="77795" y="9312"/>
                </a:lnTo>
                <a:cubicBezTo>
                  <a:pt x="76393" y="10018"/>
                  <a:pt x="75193" y="11059"/>
                  <a:pt x="74719" y="12630"/>
                </a:cubicBezTo>
                <a:cubicBezTo>
                  <a:pt x="74324" y="13926"/>
                  <a:pt x="74937" y="15055"/>
                  <a:pt x="76313" y="15223"/>
                </a:cubicBezTo>
                <a:cubicBezTo>
                  <a:pt x="76459" y="15243"/>
                  <a:pt x="76607" y="15252"/>
                  <a:pt x="76757" y="15252"/>
                </a:cubicBezTo>
                <a:cubicBezTo>
                  <a:pt x="77916" y="15252"/>
                  <a:pt x="79166" y="14683"/>
                  <a:pt x="79719" y="13649"/>
                </a:cubicBezTo>
                <a:cubicBezTo>
                  <a:pt x="80512" y="12160"/>
                  <a:pt x="79465" y="10525"/>
                  <a:pt x="78337" y="9388"/>
                </a:cubicBezTo>
                <a:lnTo>
                  <a:pt x="78337" y="9388"/>
                </a:lnTo>
                <a:cubicBezTo>
                  <a:pt x="78450" y="9338"/>
                  <a:pt x="78564" y="9290"/>
                  <a:pt x="78679" y="9244"/>
                </a:cubicBezTo>
                <a:cubicBezTo>
                  <a:pt x="81095" y="8274"/>
                  <a:pt x="83748" y="8185"/>
                  <a:pt x="86203" y="7383"/>
                </a:cubicBezTo>
                <a:cubicBezTo>
                  <a:pt x="88519" y="6621"/>
                  <a:pt x="91083" y="5621"/>
                  <a:pt x="92538" y="3552"/>
                </a:cubicBezTo>
                <a:cubicBezTo>
                  <a:pt x="93251" y="2552"/>
                  <a:pt x="93548" y="1374"/>
                  <a:pt x="93528" y="157"/>
                </a:cubicBezTo>
                <a:cubicBezTo>
                  <a:pt x="93528" y="53"/>
                  <a:pt x="93451" y="1"/>
                  <a:pt x="93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114550"/>
            <a:ext cx="381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Yêu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cầu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bài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toán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Kiến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thức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liên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400" y="2114549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Thực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4.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36818" y="1581150"/>
            <a:ext cx="137160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 smtClean="0">
                <a:latin typeface="Roboto" panose="02000000000000000000" pitchFamily="2" charset="0"/>
                <a:ea typeface="Roboto" panose="02000000000000000000" pitchFamily="2" charset="0"/>
              </a:rPr>
              <a:t>1. Yêu cầu bài toán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14" name="Google Shape;2014;p7"/>
          <p:cNvSpPr txBox="1"/>
          <p:nvPr/>
        </p:nvSpPr>
        <p:spPr>
          <a:xfrm>
            <a:off x="779318" y="1352550"/>
            <a:ext cx="7924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 smtClean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Barlow Light"/>
                <a:sym typeface="Barlow Light"/>
              </a:rPr>
              <a:t>Định nghĩa một lớp Date bao gồm các thuộc tính: Day( int ), Month( int) và Year (int).</a:t>
            </a:r>
            <a:endParaRPr sz="1600"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Barlow Light"/>
              <a:sym typeface="Barlow Light"/>
            </a:endParaRPr>
          </a:p>
        </p:txBody>
      </p:sp>
      <p:sp>
        <p:nvSpPr>
          <p:cNvPr id="2026" name="Google Shape;2026;p7"/>
          <p:cNvSpPr txBox="1"/>
          <p:nvPr/>
        </p:nvSpPr>
        <p:spPr>
          <a:xfrm>
            <a:off x="1143000" y="2114550"/>
            <a:ext cx="7942118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</a:pPr>
            <a:r>
              <a:rPr lang="en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Viết các hàm tạo và hàm hủy tương ứng.</a:t>
            </a:r>
          </a:p>
          <a:p>
            <a:pPr>
              <a:spcAft>
                <a:spcPts val="1600"/>
              </a:spcAft>
              <a:buSzPts val="1800"/>
            </a:pPr>
            <a:r>
              <a:rPr lang="vi-VN" sz="16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Viết hàm định nghĩa lại toán tử vào ra của lớp Date</a:t>
            </a:r>
            <a:r>
              <a:rPr lang="vi-VN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.</a:t>
            </a:r>
            <a:endParaRPr lang="en-US" sz="1600" b="1" dirty="0" smtClean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Days One"/>
              <a:sym typeface="Days One"/>
            </a:endParaRPr>
          </a:p>
          <a:p>
            <a:pPr lvl="0">
              <a:spcAft>
                <a:spcPts val="1600"/>
              </a:spcAft>
              <a:buSzPts val="1800"/>
            </a:pPr>
            <a:r>
              <a:rPr lang="vi-VN" sz="16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Viết hàm định nghĩa toán tử so sánh &gt; 2 mốc thời gian. Các mốc thời gian được định nghĩa theo kiểu Date</a:t>
            </a:r>
            <a:r>
              <a:rPr lang="vi-VN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.</a:t>
            </a:r>
            <a:endParaRPr lang="en-US" sz="1600" b="1" dirty="0" smtClean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Days One"/>
              <a:sym typeface="Days One"/>
            </a:endParaRPr>
          </a:p>
          <a:p>
            <a:pPr lvl="0">
              <a:spcAft>
                <a:spcPts val="1600"/>
              </a:spcAft>
              <a:buSzPts val="1800"/>
            </a:pP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Viết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đoạn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chương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trình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cho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phép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sinh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ra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danh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sách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các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ngày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tháng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sử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dụng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con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trỏ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,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sắp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xếp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theo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trật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tự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thời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gian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của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danh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sách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và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in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ra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ngày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tháng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theo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một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trật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tự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nào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đó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ays One"/>
                <a:sym typeface="Days One"/>
              </a:rPr>
              <a:t>.</a:t>
            </a:r>
          </a:p>
          <a:p>
            <a:pPr lvl="0">
              <a:spcAft>
                <a:spcPts val="1600"/>
              </a:spcAft>
              <a:buSzPts val="1800"/>
            </a:pPr>
            <a:endParaRPr lang="vi-VN" sz="16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Days One"/>
              <a:sym typeface="Days One"/>
            </a:endParaRPr>
          </a:p>
          <a:p>
            <a:pPr>
              <a:spcAft>
                <a:spcPts val="1600"/>
              </a:spcAft>
              <a:buSzPts val="1800"/>
            </a:pPr>
            <a:endParaRPr lang="vi-VN" sz="16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Days One"/>
              <a:sym typeface="Days One"/>
            </a:endParaRPr>
          </a:p>
          <a:p>
            <a:pPr marR="0" lvl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</a:pPr>
            <a:endParaRPr sz="1600" b="1" i="0" u="none" strike="noStrike" cap="none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Days One"/>
              <a:sym typeface="Days One"/>
            </a:endParaRPr>
          </a:p>
        </p:txBody>
      </p:sp>
      <p:grpSp>
        <p:nvGrpSpPr>
          <p:cNvPr id="17" name="Google Shape;11606;p45"/>
          <p:cNvGrpSpPr/>
          <p:nvPr/>
        </p:nvGrpSpPr>
        <p:grpSpPr>
          <a:xfrm>
            <a:off x="686730" y="2206336"/>
            <a:ext cx="356195" cy="265631"/>
            <a:chOff x="5216456" y="3725484"/>
            <a:chExt cx="356195" cy="265631"/>
          </a:xfrm>
        </p:grpSpPr>
        <p:sp>
          <p:nvSpPr>
            <p:cNvPr id="18" name="Google Shape;11607;p45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1608;p45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11606;p45"/>
          <p:cNvGrpSpPr/>
          <p:nvPr/>
        </p:nvGrpSpPr>
        <p:grpSpPr>
          <a:xfrm>
            <a:off x="721918" y="3614170"/>
            <a:ext cx="356195" cy="265631"/>
            <a:chOff x="5216456" y="3725484"/>
            <a:chExt cx="356195" cy="265631"/>
          </a:xfrm>
        </p:grpSpPr>
        <p:sp>
          <p:nvSpPr>
            <p:cNvPr id="21" name="Google Shape;11607;p45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608;p45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11606;p45"/>
          <p:cNvGrpSpPr/>
          <p:nvPr/>
        </p:nvGrpSpPr>
        <p:grpSpPr>
          <a:xfrm>
            <a:off x="721918" y="3058760"/>
            <a:ext cx="356195" cy="265631"/>
            <a:chOff x="5216456" y="3725484"/>
            <a:chExt cx="356195" cy="265631"/>
          </a:xfrm>
        </p:grpSpPr>
        <p:sp>
          <p:nvSpPr>
            <p:cNvPr id="24" name="Google Shape;11607;p45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1608;p45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11606;p45"/>
          <p:cNvGrpSpPr/>
          <p:nvPr/>
        </p:nvGrpSpPr>
        <p:grpSpPr>
          <a:xfrm>
            <a:off x="686730" y="2575146"/>
            <a:ext cx="356195" cy="265631"/>
            <a:chOff x="5216456" y="3725484"/>
            <a:chExt cx="356195" cy="265631"/>
          </a:xfrm>
        </p:grpSpPr>
        <p:sp>
          <p:nvSpPr>
            <p:cNvPr id="27" name="Google Shape;11607;p45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1608;p45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62150"/>
            <a:ext cx="7717500" cy="612900"/>
          </a:xfrm>
        </p:spPr>
        <p:txBody>
          <a:bodyPr/>
          <a:lstStyle/>
          <a:p>
            <a:r>
              <a:rPr lang="en-US" sz="4400" dirty="0" smtClean="0"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en-US" sz="44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Kiến</a:t>
            </a:r>
            <a:r>
              <a:rPr lang="en-US" sz="44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4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thức</a:t>
            </a:r>
            <a:r>
              <a:rPr lang="en-US" sz="44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4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liên</a:t>
            </a:r>
            <a:r>
              <a:rPr lang="en-US" sz="44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4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quan</a:t>
            </a:r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(constructor function):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Google Shape;3372;p39"/>
          <p:cNvSpPr/>
          <p:nvPr/>
        </p:nvSpPr>
        <p:spPr>
          <a:xfrm>
            <a:off x="833075" y="1624695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42875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Khái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niệm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hay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lập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sẽ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gọi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sau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khai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tượng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phù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trò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khởi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ban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đầu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tượng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chất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ó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tên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trùng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tên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kiểu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phải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kiểu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void).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Mức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độ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dấu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public.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định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nghĩa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chồng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  <p:sp>
        <p:nvSpPr>
          <p:cNvPr id="7" name="Google Shape;3372;p39"/>
          <p:cNvSpPr/>
          <p:nvPr/>
        </p:nvSpPr>
        <p:spPr>
          <a:xfrm>
            <a:off x="833144" y="2344157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372;p39"/>
          <p:cNvSpPr/>
          <p:nvPr/>
        </p:nvSpPr>
        <p:spPr>
          <a:xfrm>
            <a:off x="833144" y="2685171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20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73" y="438150"/>
            <a:ext cx="7717500" cy="612900"/>
          </a:xfrm>
        </p:spPr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hủy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(Destructor function)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047750"/>
            <a:ext cx="739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Khái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niệm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hủy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hay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còn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gọi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hủy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sẽ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gọi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ngay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trước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giải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phóng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tượng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trò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giải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phóng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tài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nguyên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mà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tượng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nhất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vùng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nhớ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cấp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phát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chất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Tên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dạng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~&lt;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tên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&gt;().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kiểu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phải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kiểu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void)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Mức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độ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dấu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public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Chỉ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định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nghĩa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hủy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Google Shape;3372;p39"/>
          <p:cNvSpPr/>
          <p:nvPr/>
        </p:nvSpPr>
        <p:spPr>
          <a:xfrm>
            <a:off x="685800" y="1200150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372;p39"/>
          <p:cNvSpPr/>
          <p:nvPr/>
        </p:nvSpPr>
        <p:spPr>
          <a:xfrm>
            <a:off x="685800" y="1962150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72;p39"/>
          <p:cNvSpPr/>
          <p:nvPr/>
        </p:nvSpPr>
        <p:spPr>
          <a:xfrm>
            <a:off x="685800" y="2647950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25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74" y="209550"/>
            <a:ext cx="7717500" cy="612900"/>
          </a:xfrm>
        </p:spPr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Minh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họa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hủy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93" y="1123950"/>
            <a:ext cx="7154863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38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Định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nghĩa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toán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tử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35255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Khái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niệm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khả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phép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định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nghĩa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toán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tử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như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phép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toán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so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sánh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xuất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v.v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mới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nhằm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toán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tử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tượng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này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C++,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khóa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thực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thành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16831"/>
      </p:ext>
    </p:extLst>
  </p:cSld>
  <p:clrMapOvr>
    <a:masterClrMapping/>
  </p:clrMapOvr>
</p:sld>
</file>

<file path=ppt/theme/theme1.xml><?xml version="1.0" encoding="utf-8"?>
<a:theme xmlns:a="http://schemas.openxmlformats.org/drawingml/2006/main" name="Long-Distance Christmas Calls by Slidesgo">
  <a:themeElements>
    <a:clrScheme name="Simple Light">
      <a:dk1>
        <a:srgbClr val="003956"/>
      </a:dk1>
      <a:lt1>
        <a:srgbClr val="FFFFFF"/>
      </a:lt1>
      <a:dk2>
        <a:srgbClr val="496A95"/>
      </a:dk2>
      <a:lt2>
        <a:srgbClr val="81B0C5"/>
      </a:lt2>
      <a:accent1>
        <a:srgbClr val="00677B"/>
      </a:accent1>
      <a:accent2>
        <a:srgbClr val="00899C"/>
      </a:accent2>
      <a:accent3>
        <a:srgbClr val="2A8770"/>
      </a:accent3>
      <a:accent4>
        <a:srgbClr val="64C6AC"/>
      </a:accent4>
      <a:accent5>
        <a:srgbClr val="EBB45E"/>
      </a:accent5>
      <a:accent6>
        <a:srgbClr val="E83232"/>
      </a:accent6>
      <a:hlink>
        <a:srgbClr val="0039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0C3A318F8B04F8EF737092650D949" ma:contentTypeVersion="2" ma:contentTypeDescription="Create a new document." ma:contentTypeScope="" ma:versionID="3990d3611a7d952025340e4363cb0884">
  <xsd:schema xmlns:xsd="http://www.w3.org/2001/XMLSchema" xmlns:xs="http://www.w3.org/2001/XMLSchema" xmlns:p="http://schemas.microsoft.com/office/2006/metadata/properties" xmlns:ns2="5c727651-226e-48e7-a5f0-f2629dbf633b" targetNamespace="http://schemas.microsoft.com/office/2006/metadata/properties" ma:root="true" ma:fieldsID="4d5e56dac9b81be41a5f84e825f70c84" ns2:_="">
    <xsd:import namespace="5c727651-226e-48e7-a5f0-f2629dbf6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27651-226e-48e7-a5f0-f2629dbf6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A8DA3D-9CAA-42DA-9F0D-FDAC55BC2CF3}"/>
</file>

<file path=customXml/itemProps2.xml><?xml version="1.0" encoding="utf-8"?>
<ds:datastoreItem xmlns:ds="http://schemas.openxmlformats.org/officeDocument/2006/customXml" ds:itemID="{4B3FD83E-1DA5-4C03-A8BC-F595F8678868}"/>
</file>

<file path=customXml/itemProps3.xml><?xml version="1.0" encoding="utf-8"?>
<ds:datastoreItem xmlns:ds="http://schemas.openxmlformats.org/officeDocument/2006/customXml" ds:itemID="{E65D9068-6B57-48F2-AB9D-DD8D2297DF21}"/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489</Words>
  <Application>Microsoft Office PowerPoint</Application>
  <PresentationFormat>On-screen Show (16:9)</PresentationFormat>
  <Paragraphs>43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Wingdings</vt:lpstr>
      <vt:lpstr>Days One</vt:lpstr>
      <vt:lpstr>Roboto</vt:lpstr>
      <vt:lpstr>Barlow</vt:lpstr>
      <vt:lpstr>Barlow Light</vt:lpstr>
      <vt:lpstr>Long-Distance Christmas Calls by Slidesgo</vt:lpstr>
      <vt:lpstr>TRƯỜNG ĐẠI HỌC BÁCH KHOA HÀ NỘI VIỆN ĐIỆN TỬ- VIỄN THÔNG</vt:lpstr>
      <vt:lpstr>Bài tập tuần: Danh sách ngày tháng sắp xếp theo thứ tự</vt:lpstr>
      <vt:lpstr>Các nội dung trình bày</vt:lpstr>
      <vt:lpstr>1. Yêu cầu bài toán</vt:lpstr>
      <vt:lpstr>2. Kiến thức liên quan</vt:lpstr>
      <vt:lpstr>Hàm tự tạo (constructor function):</vt:lpstr>
      <vt:lpstr>Hàm tự hủy (Destructor function)</vt:lpstr>
      <vt:lpstr>Minh họa cho hàm tạo và hàm hủy</vt:lpstr>
      <vt:lpstr>Định nghĩa lại toán tử trong lớp</vt:lpstr>
      <vt:lpstr>PowerPoint Presentation</vt:lpstr>
      <vt:lpstr>Kết quả chạy chương trình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BÁCH KHOA HÀ NỘI VIỆN ĐIỆN TỬ- VIỄN THÔNG</dc:title>
  <dc:creator>Đặng Huế</dc:creator>
  <cp:lastModifiedBy>Son Hoang</cp:lastModifiedBy>
  <cp:revision>16</cp:revision>
  <dcterms:modified xsi:type="dcterms:W3CDTF">2020-12-13T07:07:06Z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0x010100BC20C3A318F8B04F8EF737092650D949</vt:lpwstr>
  </property>
</Properties>
</file>