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s/slide9.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0.xml" ContentType="application/vnd.openxmlformats-officedocument.presentationml.slide+xml"/>
  <Override PartName="/ppt/slides/slide1.xml" ContentType="application/vnd.openxmlformats-officedocument.presentationml.slide+xml"/>
  <Override PartName="/ppt/notesSlides/notesSlide9.xml" ContentType="application/vnd.openxmlformats-officedocument.presentationml.notesSlide+xml"/>
  <Override PartName="/ppt/notesSlides/notesSlide8.xml" ContentType="application/vnd.openxmlformats-officedocument.presentationml.notesSlide+xml"/>
  <Override PartName="/ppt/notesSlides/notesSlide7.xml" ContentType="application/vnd.openxmlformats-officedocument.presentationml.notesSlide+xml"/>
  <Override PartName="/ppt/notesSlides/notesSlide6.xml" ContentType="application/vnd.openxmlformats-officedocument.presentationml.notesSlide+xml"/>
  <Override PartName="/ppt/notesSlides/notesSlide5.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Masters/slideMaster1.xml" ContentType="application/vnd.openxmlformats-officedocument.presentationml.slideMaster+xml"/>
  <Override PartName="/ppt/slideLayouts/slideLayout5.xml" ContentType="application/vnd.openxmlformats-officedocument.presentationml.slideLayout+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slideLayouts/slideLayout6.xml" ContentType="application/vnd.openxmlformats-officedocument.presentationml.slideLayout+xml"/>
  <Override PartName="/ppt/slideLayouts/slideLayout11.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2.xml" ContentType="application/vnd.openxmlformats-officedocument.presentationml.slideLayout+xml"/>
  <Override PartName="/ppt/notesMasters/notesMaster1.xml" ContentType="application/vnd.openxmlformats-officedocument.presentationml.notesMaster+xml"/>
  <Override PartName="/ppt/theme/theme2.xml" ContentType="application/vnd.openxmlformats-officedocument.theme+xml"/>
  <Override PartName="/ppt/theme/theme1.xml" ContentType="application/vnd.openxmlformats-officedocument.them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8" r:id="rId1"/>
  </p:sldMasterIdLst>
  <p:notesMasterIdLst>
    <p:notesMasterId r:id="rId12"/>
  </p:notesMasterIdLst>
  <p:sldIdLst>
    <p:sldId id="256" r:id="rId2"/>
    <p:sldId id="258" r:id="rId3"/>
    <p:sldId id="260" r:id="rId4"/>
    <p:sldId id="261" r:id="rId5"/>
    <p:sldId id="262" r:id="rId6"/>
    <p:sldId id="263" r:id="rId7"/>
    <p:sldId id="264" r:id="rId8"/>
    <p:sldId id="266" r:id="rId9"/>
    <p:sldId id="267" r:id="rId10"/>
    <p:sldId id="303" r:id="rId11"/>
  </p:sldIdLst>
  <p:sldSz cx="9144000" cy="5143500" type="screen16x9"/>
  <p:notesSz cx="6858000" cy="9144000"/>
  <p:embeddedFontLst>
    <p:embeddedFont>
      <p:font typeface="Reem Kufi"/>
      <p:regular r:id="rId13"/>
    </p:embeddedFont>
    <p:embeddedFont>
      <p:font typeface="Source Sans Pro" charset="0"/>
      <p:regular r:id="rId14"/>
      <p:bold r:id="rId15"/>
      <p:italic r:id="rId16"/>
      <p:boldItalic r:id="rId1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676ACD16-7FBF-48A2-81D0-F718A1A960AB}">
  <a:tblStyle styleId="{676ACD16-7FBF-48A2-81D0-F718A1A960AB}"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13" autoAdjust="0"/>
  </p:normalViewPr>
  <p:slideViewPr>
    <p:cSldViewPr>
      <p:cViewPr>
        <p:scale>
          <a:sx n="105" d="100"/>
          <a:sy n="105" d="100"/>
        </p:scale>
        <p:origin x="-144" y="-72"/>
      </p:cViewPr>
      <p:guideLst>
        <p:guide orient="horz" pos="1620"/>
        <p:guide pos="288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ustomXml" Target="../customXml/item3.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customXml" Target="../customXml/item2.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customXml" Target="../customXml/item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693827924"/>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855186e73f_0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855186e73f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7837852887_0_2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7837852887_0_2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837852887_0_1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837852887_0_1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7837852887_0_2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g7837852887_0_2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g7837852887_0_2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 name="Google Shape;241;g7837852887_0_2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872269eaaa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7" name="Google Shape;267;g872269eaaa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g8aea891483_0_1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4" name="Google Shape;304;g8aea891483_0_1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Google Shape;328;g8aea891483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9" name="Google Shape;329;g8aea891483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g8c14e35215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2" name="Google Shape;352;g8c14e35215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1"/>
        </a:soli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592850" y="2257100"/>
            <a:ext cx="5958300" cy="9432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lt2"/>
              </a:buClr>
              <a:buSzPts val="5200"/>
              <a:buNone/>
              <a:defRPr sz="5200">
                <a:solidFill>
                  <a:schemeClr val="lt2"/>
                </a:solidFill>
              </a:defRPr>
            </a:lvl1pPr>
            <a:lvl2pPr lvl="1" algn="ctr">
              <a:spcBef>
                <a:spcPts val="0"/>
              </a:spcBef>
              <a:spcAft>
                <a:spcPts val="0"/>
              </a:spcAft>
              <a:buClr>
                <a:schemeClr val="lt2"/>
              </a:buClr>
              <a:buSzPts val="5200"/>
              <a:buNone/>
              <a:defRPr sz="5200">
                <a:solidFill>
                  <a:schemeClr val="lt2"/>
                </a:solidFill>
              </a:defRPr>
            </a:lvl2pPr>
            <a:lvl3pPr lvl="2" algn="ctr">
              <a:spcBef>
                <a:spcPts val="0"/>
              </a:spcBef>
              <a:spcAft>
                <a:spcPts val="0"/>
              </a:spcAft>
              <a:buClr>
                <a:schemeClr val="lt2"/>
              </a:buClr>
              <a:buSzPts val="5200"/>
              <a:buNone/>
              <a:defRPr sz="5200">
                <a:solidFill>
                  <a:schemeClr val="lt2"/>
                </a:solidFill>
              </a:defRPr>
            </a:lvl3pPr>
            <a:lvl4pPr lvl="3" algn="ctr">
              <a:spcBef>
                <a:spcPts val="0"/>
              </a:spcBef>
              <a:spcAft>
                <a:spcPts val="0"/>
              </a:spcAft>
              <a:buClr>
                <a:schemeClr val="lt2"/>
              </a:buClr>
              <a:buSzPts val="5200"/>
              <a:buNone/>
              <a:defRPr sz="5200">
                <a:solidFill>
                  <a:schemeClr val="lt2"/>
                </a:solidFill>
              </a:defRPr>
            </a:lvl4pPr>
            <a:lvl5pPr lvl="4" algn="ctr">
              <a:spcBef>
                <a:spcPts val="0"/>
              </a:spcBef>
              <a:spcAft>
                <a:spcPts val="0"/>
              </a:spcAft>
              <a:buClr>
                <a:schemeClr val="lt2"/>
              </a:buClr>
              <a:buSzPts val="5200"/>
              <a:buNone/>
              <a:defRPr sz="5200">
                <a:solidFill>
                  <a:schemeClr val="lt2"/>
                </a:solidFill>
              </a:defRPr>
            </a:lvl5pPr>
            <a:lvl6pPr lvl="5" algn="ctr">
              <a:spcBef>
                <a:spcPts val="0"/>
              </a:spcBef>
              <a:spcAft>
                <a:spcPts val="0"/>
              </a:spcAft>
              <a:buClr>
                <a:schemeClr val="lt2"/>
              </a:buClr>
              <a:buSzPts val="5200"/>
              <a:buNone/>
              <a:defRPr sz="5200">
                <a:solidFill>
                  <a:schemeClr val="lt2"/>
                </a:solidFill>
              </a:defRPr>
            </a:lvl6pPr>
            <a:lvl7pPr lvl="6" algn="ctr">
              <a:spcBef>
                <a:spcPts val="0"/>
              </a:spcBef>
              <a:spcAft>
                <a:spcPts val="0"/>
              </a:spcAft>
              <a:buClr>
                <a:schemeClr val="lt2"/>
              </a:buClr>
              <a:buSzPts val="5200"/>
              <a:buNone/>
              <a:defRPr sz="5200">
                <a:solidFill>
                  <a:schemeClr val="lt2"/>
                </a:solidFill>
              </a:defRPr>
            </a:lvl7pPr>
            <a:lvl8pPr lvl="7" algn="ctr">
              <a:spcBef>
                <a:spcPts val="0"/>
              </a:spcBef>
              <a:spcAft>
                <a:spcPts val="0"/>
              </a:spcAft>
              <a:buClr>
                <a:schemeClr val="lt2"/>
              </a:buClr>
              <a:buSzPts val="5200"/>
              <a:buNone/>
              <a:defRPr sz="5200">
                <a:solidFill>
                  <a:schemeClr val="lt2"/>
                </a:solidFill>
              </a:defRPr>
            </a:lvl8pPr>
            <a:lvl9pPr lvl="8" algn="ctr">
              <a:spcBef>
                <a:spcPts val="0"/>
              </a:spcBef>
              <a:spcAft>
                <a:spcPts val="0"/>
              </a:spcAft>
              <a:buClr>
                <a:schemeClr val="lt2"/>
              </a:buClr>
              <a:buSzPts val="5200"/>
              <a:buNone/>
              <a:defRPr sz="5200">
                <a:solidFill>
                  <a:schemeClr val="lt2"/>
                </a:solidFill>
              </a:defRPr>
            </a:lvl9pPr>
          </a:lstStyle>
          <a:p>
            <a:endParaRPr/>
          </a:p>
        </p:txBody>
      </p:sp>
      <p:sp>
        <p:nvSpPr>
          <p:cNvPr id="10" name="Google Shape;10;p2"/>
          <p:cNvSpPr txBox="1">
            <a:spLocks noGrp="1"/>
          </p:cNvSpPr>
          <p:nvPr>
            <p:ph type="subTitle" idx="1"/>
          </p:nvPr>
        </p:nvSpPr>
        <p:spPr>
          <a:xfrm>
            <a:off x="2617650" y="1786700"/>
            <a:ext cx="3908700" cy="4704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SzPts val="1800"/>
              <a:buFont typeface="Source Sans Pro"/>
              <a:buNone/>
              <a:defRPr>
                <a:latin typeface="Source Sans Pro"/>
                <a:ea typeface="Source Sans Pro"/>
                <a:cs typeface="Source Sans Pro"/>
                <a:sym typeface="Source Sans Pro"/>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1" name="Google Shape;11;p2"/>
          <p:cNvSpPr/>
          <p:nvPr/>
        </p:nvSpPr>
        <p:spPr>
          <a:xfrm rot="900108">
            <a:off x="7586327" y="3667699"/>
            <a:ext cx="1802354" cy="1802354"/>
          </a:xfrm>
          <a:custGeom>
            <a:avLst/>
            <a:gdLst/>
            <a:ahLst/>
            <a:cxnLst/>
            <a:rect l="l" t="t" r="r" b="b"/>
            <a:pathLst>
              <a:path w="80403" h="80403" extrusionOk="0">
                <a:moveTo>
                  <a:pt x="80402" y="0"/>
                </a:moveTo>
                <a:cubicBezTo>
                  <a:pt x="36029" y="0"/>
                  <a:pt x="0" y="36095"/>
                  <a:pt x="0" y="80403"/>
                </a:cubicBezTo>
                <a:lnTo>
                  <a:pt x="30598" y="80403"/>
                </a:lnTo>
                <a:cubicBezTo>
                  <a:pt x="30598" y="52918"/>
                  <a:pt x="52983" y="30664"/>
                  <a:pt x="80402" y="30664"/>
                </a:cubicBezTo>
                <a:lnTo>
                  <a:pt x="8040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0" y="0"/>
            <a:ext cx="1540587" cy="1540521"/>
          </a:xfrm>
          <a:custGeom>
            <a:avLst/>
            <a:gdLst/>
            <a:ahLst/>
            <a:cxnLst/>
            <a:rect l="l" t="t" r="r" b="b"/>
            <a:pathLst>
              <a:path w="23248" h="23247" extrusionOk="0">
                <a:moveTo>
                  <a:pt x="1" y="0"/>
                </a:moveTo>
                <a:lnTo>
                  <a:pt x="1" y="23247"/>
                </a:lnTo>
                <a:cubicBezTo>
                  <a:pt x="12783" y="23247"/>
                  <a:pt x="23247" y="12849"/>
                  <a:pt x="2324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88"/>
        <p:cNvGrpSpPr/>
        <p:nvPr/>
      </p:nvGrpSpPr>
      <p:grpSpPr>
        <a:xfrm>
          <a:off x="0" y="0"/>
          <a:ext cx="0" cy="0"/>
          <a:chOff x="0" y="0"/>
          <a:chExt cx="0" cy="0"/>
        </a:xfrm>
      </p:grpSpPr>
      <p:sp>
        <p:nvSpPr>
          <p:cNvPr id="89" name="Google Shape;89;p16"/>
          <p:cNvSpPr txBox="1">
            <a:spLocks noGrp="1"/>
          </p:cNvSpPr>
          <p:nvPr>
            <p:ph type="title"/>
          </p:nvPr>
        </p:nvSpPr>
        <p:spPr>
          <a:xfrm>
            <a:off x="720000" y="540000"/>
            <a:ext cx="2992200" cy="5727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2"/>
              </a:buClr>
              <a:buSzPts val="3000"/>
              <a:buNone/>
              <a:defRPr sz="3000">
                <a:solidFill>
                  <a:schemeClr val="dk2"/>
                </a:solidFill>
              </a:defRPr>
            </a:lvl1pPr>
            <a:lvl2pPr lvl="1" rtl="0">
              <a:spcBef>
                <a:spcPts val="0"/>
              </a:spcBef>
              <a:spcAft>
                <a:spcPts val="0"/>
              </a:spcAft>
              <a:buClr>
                <a:schemeClr val="dk2"/>
              </a:buClr>
              <a:buSzPts val="2800"/>
              <a:buNone/>
              <a:defRPr>
                <a:solidFill>
                  <a:schemeClr val="dk2"/>
                </a:solidFill>
              </a:defRPr>
            </a:lvl2pPr>
            <a:lvl3pPr lvl="2" rtl="0">
              <a:spcBef>
                <a:spcPts val="0"/>
              </a:spcBef>
              <a:spcAft>
                <a:spcPts val="0"/>
              </a:spcAft>
              <a:buClr>
                <a:schemeClr val="dk2"/>
              </a:buClr>
              <a:buSzPts val="2800"/>
              <a:buNone/>
              <a:defRPr>
                <a:solidFill>
                  <a:schemeClr val="dk2"/>
                </a:solidFill>
              </a:defRPr>
            </a:lvl3pPr>
            <a:lvl4pPr lvl="3" rtl="0">
              <a:spcBef>
                <a:spcPts val="0"/>
              </a:spcBef>
              <a:spcAft>
                <a:spcPts val="0"/>
              </a:spcAft>
              <a:buClr>
                <a:schemeClr val="dk2"/>
              </a:buClr>
              <a:buSzPts val="2800"/>
              <a:buNone/>
              <a:defRPr>
                <a:solidFill>
                  <a:schemeClr val="dk2"/>
                </a:solidFill>
              </a:defRPr>
            </a:lvl4pPr>
            <a:lvl5pPr lvl="4" rtl="0">
              <a:spcBef>
                <a:spcPts val="0"/>
              </a:spcBef>
              <a:spcAft>
                <a:spcPts val="0"/>
              </a:spcAft>
              <a:buClr>
                <a:schemeClr val="dk2"/>
              </a:buClr>
              <a:buSzPts val="2800"/>
              <a:buNone/>
              <a:defRPr>
                <a:solidFill>
                  <a:schemeClr val="dk2"/>
                </a:solidFill>
              </a:defRPr>
            </a:lvl5pPr>
            <a:lvl6pPr lvl="5" rtl="0">
              <a:spcBef>
                <a:spcPts val="0"/>
              </a:spcBef>
              <a:spcAft>
                <a:spcPts val="0"/>
              </a:spcAft>
              <a:buClr>
                <a:schemeClr val="dk2"/>
              </a:buClr>
              <a:buSzPts val="2800"/>
              <a:buNone/>
              <a:defRPr>
                <a:solidFill>
                  <a:schemeClr val="dk2"/>
                </a:solidFill>
              </a:defRPr>
            </a:lvl6pPr>
            <a:lvl7pPr lvl="6" rtl="0">
              <a:spcBef>
                <a:spcPts val="0"/>
              </a:spcBef>
              <a:spcAft>
                <a:spcPts val="0"/>
              </a:spcAft>
              <a:buClr>
                <a:schemeClr val="dk2"/>
              </a:buClr>
              <a:buSzPts val="2800"/>
              <a:buNone/>
              <a:defRPr>
                <a:solidFill>
                  <a:schemeClr val="dk2"/>
                </a:solidFill>
              </a:defRPr>
            </a:lvl7pPr>
            <a:lvl8pPr lvl="7" rtl="0">
              <a:spcBef>
                <a:spcPts val="0"/>
              </a:spcBef>
              <a:spcAft>
                <a:spcPts val="0"/>
              </a:spcAft>
              <a:buClr>
                <a:schemeClr val="dk2"/>
              </a:buClr>
              <a:buSzPts val="2800"/>
              <a:buNone/>
              <a:defRPr>
                <a:solidFill>
                  <a:schemeClr val="dk2"/>
                </a:solidFill>
              </a:defRPr>
            </a:lvl8pPr>
            <a:lvl9pPr lvl="8" rtl="0">
              <a:spcBef>
                <a:spcPts val="0"/>
              </a:spcBef>
              <a:spcAft>
                <a:spcPts val="0"/>
              </a:spcAft>
              <a:buClr>
                <a:schemeClr val="dk2"/>
              </a:buClr>
              <a:buSzPts val="2800"/>
              <a:buNone/>
              <a:defRPr>
                <a:solidFill>
                  <a:schemeClr val="dk2"/>
                </a:solidFill>
              </a:defRPr>
            </a:lvl9pPr>
          </a:lstStyle>
          <a:p>
            <a:endParaRPr/>
          </a:p>
        </p:txBody>
      </p:sp>
      <p:sp>
        <p:nvSpPr>
          <p:cNvPr id="90" name="Google Shape;90;p16"/>
          <p:cNvSpPr txBox="1">
            <a:spLocks noGrp="1"/>
          </p:cNvSpPr>
          <p:nvPr>
            <p:ph type="title" idx="2" hasCustomPrompt="1"/>
          </p:nvPr>
        </p:nvSpPr>
        <p:spPr>
          <a:xfrm>
            <a:off x="876525" y="1867600"/>
            <a:ext cx="923700" cy="841200"/>
          </a:xfrm>
          <a:prstGeom prst="rect">
            <a:avLst/>
          </a:prstGeom>
        </p:spPr>
        <p:txBody>
          <a:bodyPr spcFirstLastPara="1" wrap="square" lIns="91425" tIns="91425" rIns="91425" bIns="91425" anchor="b" anchorCtr="0">
            <a:noAutofit/>
          </a:bodyPr>
          <a:lstStyle>
            <a:lvl1pPr lvl="0" algn="r" rtl="0">
              <a:spcBef>
                <a:spcPts val="0"/>
              </a:spcBef>
              <a:spcAft>
                <a:spcPts val="0"/>
              </a:spcAft>
              <a:buClr>
                <a:schemeClr val="accent1"/>
              </a:buClr>
              <a:buSzPts val="4800"/>
              <a:buNone/>
              <a:defRPr sz="4800">
                <a:solidFill>
                  <a:schemeClr val="accent1"/>
                </a:solidFill>
              </a:defRPr>
            </a:lvl1pPr>
            <a:lvl2pPr lvl="1" algn="ctr" rtl="0">
              <a:spcBef>
                <a:spcPts val="0"/>
              </a:spcBef>
              <a:spcAft>
                <a:spcPts val="0"/>
              </a:spcAft>
              <a:buClr>
                <a:schemeClr val="accent1"/>
              </a:buClr>
              <a:buSzPts val="12000"/>
              <a:buNone/>
              <a:defRPr sz="12000">
                <a:solidFill>
                  <a:schemeClr val="accent1"/>
                </a:solidFill>
              </a:defRPr>
            </a:lvl2pPr>
            <a:lvl3pPr lvl="2" algn="ctr" rtl="0">
              <a:spcBef>
                <a:spcPts val="0"/>
              </a:spcBef>
              <a:spcAft>
                <a:spcPts val="0"/>
              </a:spcAft>
              <a:buClr>
                <a:schemeClr val="accent1"/>
              </a:buClr>
              <a:buSzPts val="12000"/>
              <a:buNone/>
              <a:defRPr sz="12000">
                <a:solidFill>
                  <a:schemeClr val="accent1"/>
                </a:solidFill>
              </a:defRPr>
            </a:lvl3pPr>
            <a:lvl4pPr lvl="3" algn="ctr" rtl="0">
              <a:spcBef>
                <a:spcPts val="0"/>
              </a:spcBef>
              <a:spcAft>
                <a:spcPts val="0"/>
              </a:spcAft>
              <a:buClr>
                <a:schemeClr val="accent1"/>
              </a:buClr>
              <a:buSzPts val="12000"/>
              <a:buNone/>
              <a:defRPr sz="12000">
                <a:solidFill>
                  <a:schemeClr val="accent1"/>
                </a:solidFill>
              </a:defRPr>
            </a:lvl4pPr>
            <a:lvl5pPr lvl="4" algn="ctr" rtl="0">
              <a:spcBef>
                <a:spcPts val="0"/>
              </a:spcBef>
              <a:spcAft>
                <a:spcPts val="0"/>
              </a:spcAft>
              <a:buClr>
                <a:schemeClr val="accent1"/>
              </a:buClr>
              <a:buSzPts val="12000"/>
              <a:buNone/>
              <a:defRPr sz="12000">
                <a:solidFill>
                  <a:schemeClr val="accent1"/>
                </a:solidFill>
              </a:defRPr>
            </a:lvl5pPr>
            <a:lvl6pPr lvl="5" algn="ctr" rtl="0">
              <a:spcBef>
                <a:spcPts val="0"/>
              </a:spcBef>
              <a:spcAft>
                <a:spcPts val="0"/>
              </a:spcAft>
              <a:buClr>
                <a:schemeClr val="accent1"/>
              </a:buClr>
              <a:buSzPts val="12000"/>
              <a:buNone/>
              <a:defRPr sz="12000">
                <a:solidFill>
                  <a:schemeClr val="accent1"/>
                </a:solidFill>
              </a:defRPr>
            </a:lvl6pPr>
            <a:lvl7pPr lvl="6" algn="ctr" rtl="0">
              <a:spcBef>
                <a:spcPts val="0"/>
              </a:spcBef>
              <a:spcAft>
                <a:spcPts val="0"/>
              </a:spcAft>
              <a:buClr>
                <a:schemeClr val="accent1"/>
              </a:buClr>
              <a:buSzPts val="12000"/>
              <a:buNone/>
              <a:defRPr sz="12000">
                <a:solidFill>
                  <a:schemeClr val="accent1"/>
                </a:solidFill>
              </a:defRPr>
            </a:lvl7pPr>
            <a:lvl8pPr lvl="7" algn="ctr" rtl="0">
              <a:spcBef>
                <a:spcPts val="0"/>
              </a:spcBef>
              <a:spcAft>
                <a:spcPts val="0"/>
              </a:spcAft>
              <a:buClr>
                <a:schemeClr val="accent1"/>
              </a:buClr>
              <a:buSzPts val="12000"/>
              <a:buNone/>
              <a:defRPr sz="12000">
                <a:solidFill>
                  <a:schemeClr val="accent1"/>
                </a:solidFill>
              </a:defRPr>
            </a:lvl8pPr>
            <a:lvl9pPr lvl="8" algn="ctr" rtl="0">
              <a:spcBef>
                <a:spcPts val="0"/>
              </a:spcBef>
              <a:spcAft>
                <a:spcPts val="0"/>
              </a:spcAft>
              <a:buClr>
                <a:schemeClr val="accent1"/>
              </a:buClr>
              <a:buSzPts val="12000"/>
              <a:buNone/>
              <a:defRPr sz="12000">
                <a:solidFill>
                  <a:schemeClr val="accent1"/>
                </a:solidFill>
              </a:defRPr>
            </a:lvl9pPr>
          </a:lstStyle>
          <a:p>
            <a:r>
              <a:t>xx%</a:t>
            </a:r>
          </a:p>
        </p:txBody>
      </p:sp>
      <p:sp>
        <p:nvSpPr>
          <p:cNvPr id="91" name="Google Shape;91;p16"/>
          <p:cNvSpPr txBox="1">
            <a:spLocks noGrp="1"/>
          </p:cNvSpPr>
          <p:nvPr>
            <p:ph type="subTitle" idx="1"/>
          </p:nvPr>
        </p:nvSpPr>
        <p:spPr>
          <a:xfrm>
            <a:off x="2047875" y="1801850"/>
            <a:ext cx="2524200" cy="337500"/>
          </a:xfrm>
          <a:prstGeom prst="rect">
            <a:avLst/>
          </a:prstGeom>
        </p:spPr>
        <p:txBody>
          <a:bodyPr spcFirstLastPara="1" wrap="square" lIns="91425" tIns="91425" rIns="91425" bIns="91425" anchor="t" anchorCtr="0">
            <a:noAutofit/>
          </a:bodyPr>
          <a:lstStyle>
            <a:lvl1pPr lvl="0">
              <a:spcBef>
                <a:spcPts val="0"/>
              </a:spcBef>
              <a:spcAft>
                <a:spcPts val="0"/>
              </a:spcAft>
              <a:buNone/>
              <a:defRPr>
                <a:solidFill>
                  <a:schemeClr val="lt2"/>
                </a:solidFill>
                <a:latin typeface="Reem Kufi"/>
                <a:ea typeface="Reem Kufi"/>
                <a:cs typeface="Reem Kufi"/>
                <a:sym typeface="Reem Kufi"/>
              </a:defRPr>
            </a:lvl1pPr>
            <a:lvl2pPr lvl="1">
              <a:spcBef>
                <a:spcPts val="1600"/>
              </a:spcBef>
              <a:spcAft>
                <a:spcPts val="0"/>
              </a:spcAft>
              <a:buNone/>
              <a:defRPr/>
            </a:lvl2pPr>
            <a:lvl3pPr lvl="2">
              <a:spcBef>
                <a:spcPts val="1600"/>
              </a:spcBef>
              <a:spcAft>
                <a:spcPts val="0"/>
              </a:spcAft>
              <a:buNone/>
              <a:defRPr/>
            </a:lvl3pPr>
            <a:lvl4pPr lvl="3">
              <a:spcBef>
                <a:spcPts val="1600"/>
              </a:spcBef>
              <a:spcAft>
                <a:spcPts val="0"/>
              </a:spcAft>
              <a:buNone/>
              <a:defRPr/>
            </a:lvl4pPr>
            <a:lvl5pPr lvl="4">
              <a:spcBef>
                <a:spcPts val="1600"/>
              </a:spcBef>
              <a:spcAft>
                <a:spcPts val="0"/>
              </a:spcAft>
              <a:buNone/>
              <a:defRPr/>
            </a:lvl5pPr>
            <a:lvl6pPr lvl="5">
              <a:spcBef>
                <a:spcPts val="1600"/>
              </a:spcBef>
              <a:spcAft>
                <a:spcPts val="0"/>
              </a:spcAft>
              <a:buNone/>
              <a:defRPr/>
            </a:lvl6pPr>
            <a:lvl7pPr lvl="6">
              <a:spcBef>
                <a:spcPts val="1600"/>
              </a:spcBef>
              <a:spcAft>
                <a:spcPts val="0"/>
              </a:spcAft>
              <a:buNone/>
              <a:defRPr/>
            </a:lvl7pPr>
            <a:lvl8pPr lvl="7">
              <a:spcBef>
                <a:spcPts val="1600"/>
              </a:spcBef>
              <a:spcAft>
                <a:spcPts val="0"/>
              </a:spcAft>
              <a:buNone/>
              <a:defRPr/>
            </a:lvl8pPr>
            <a:lvl9pPr lvl="8">
              <a:spcBef>
                <a:spcPts val="1600"/>
              </a:spcBef>
              <a:spcAft>
                <a:spcPts val="1600"/>
              </a:spcAft>
              <a:buNone/>
              <a:defRPr/>
            </a:lvl9pPr>
          </a:lstStyle>
          <a:p>
            <a:endParaRPr/>
          </a:p>
        </p:txBody>
      </p:sp>
      <p:sp>
        <p:nvSpPr>
          <p:cNvPr id="92" name="Google Shape;92;p16"/>
          <p:cNvSpPr txBox="1">
            <a:spLocks noGrp="1"/>
          </p:cNvSpPr>
          <p:nvPr>
            <p:ph type="subTitle" idx="3"/>
          </p:nvPr>
        </p:nvSpPr>
        <p:spPr>
          <a:xfrm>
            <a:off x="2047875" y="2097125"/>
            <a:ext cx="2285700" cy="611700"/>
          </a:xfrm>
          <a:prstGeom prst="rect">
            <a:avLst/>
          </a:prstGeom>
        </p:spPr>
        <p:txBody>
          <a:bodyPr spcFirstLastPara="1" wrap="square" lIns="91425" tIns="91425" rIns="91425" bIns="91425" anchor="t" anchorCtr="0">
            <a:noAutofit/>
          </a:bodyPr>
          <a:lstStyle>
            <a:lvl1pPr lvl="0">
              <a:spcBef>
                <a:spcPts val="0"/>
              </a:spcBef>
              <a:spcAft>
                <a:spcPts val="0"/>
              </a:spcAft>
              <a:buNone/>
              <a:defRPr sz="1600"/>
            </a:lvl1pPr>
            <a:lvl2pPr lvl="1">
              <a:spcBef>
                <a:spcPts val="1600"/>
              </a:spcBef>
              <a:spcAft>
                <a:spcPts val="0"/>
              </a:spcAft>
              <a:buNone/>
              <a:defRPr/>
            </a:lvl2pPr>
            <a:lvl3pPr lvl="2">
              <a:spcBef>
                <a:spcPts val="1600"/>
              </a:spcBef>
              <a:spcAft>
                <a:spcPts val="0"/>
              </a:spcAft>
              <a:buNone/>
              <a:defRPr/>
            </a:lvl3pPr>
            <a:lvl4pPr lvl="3">
              <a:spcBef>
                <a:spcPts val="1600"/>
              </a:spcBef>
              <a:spcAft>
                <a:spcPts val="0"/>
              </a:spcAft>
              <a:buNone/>
              <a:defRPr/>
            </a:lvl4pPr>
            <a:lvl5pPr lvl="4">
              <a:spcBef>
                <a:spcPts val="1600"/>
              </a:spcBef>
              <a:spcAft>
                <a:spcPts val="0"/>
              </a:spcAft>
              <a:buNone/>
              <a:defRPr/>
            </a:lvl5pPr>
            <a:lvl6pPr lvl="5">
              <a:spcBef>
                <a:spcPts val="1600"/>
              </a:spcBef>
              <a:spcAft>
                <a:spcPts val="0"/>
              </a:spcAft>
              <a:buNone/>
              <a:defRPr/>
            </a:lvl6pPr>
            <a:lvl7pPr lvl="6">
              <a:spcBef>
                <a:spcPts val="1600"/>
              </a:spcBef>
              <a:spcAft>
                <a:spcPts val="0"/>
              </a:spcAft>
              <a:buNone/>
              <a:defRPr/>
            </a:lvl7pPr>
            <a:lvl8pPr lvl="7">
              <a:spcBef>
                <a:spcPts val="1600"/>
              </a:spcBef>
              <a:spcAft>
                <a:spcPts val="0"/>
              </a:spcAft>
              <a:buNone/>
              <a:defRPr/>
            </a:lvl8pPr>
            <a:lvl9pPr lvl="8">
              <a:spcBef>
                <a:spcPts val="1600"/>
              </a:spcBef>
              <a:spcAft>
                <a:spcPts val="1600"/>
              </a:spcAft>
              <a:buNone/>
              <a:defRPr/>
            </a:lvl9pPr>
          </a:lstStyle>
          <a:p>
            <a:endParaRPr/>
          </a:p>
        </p:txBody>
      </p:sp>
      <p:sp>
        <p:nvSpPr>
          <p:cNvPr id="93" name="Google Shape;93;p16"/>
          <p:cNvSpPr txBox="1">
            <a:spLocks noGrp="1"/>
          </p:cNvSpPr>
          <p:nvPr>
            <p:ph type="title" idx="4" hasCustomPrompt="1"/>
          </p:nvPr>
        </p:nvSpPr>
        <p:spPr>
          <a:xfrm>
            <a:off x="876525" y="3534475"/>
            <a:ext cx="923700" cy="841200"/>
          </a:xfrm>
          <a:prstGeom prst="rect">
            <a:avLst/>
          </a:prstGeom>
        </p:spPr>
        <p:txBody>
          <a:bodyPr spcFirstLastPara="1" wrap="square" lIns="91425" tIns="91425" rIns="91425" bIns="91425" anchor="b" anchorCtr="0">
            <a:noAutofit/>
          </a:bodyPr>
          <a:lstStyle>
            <a:lvl1pPr lvl="0" algn="r" rtl="0">
              <a:spcBef>
                <a:spcPts val="0"/>
              </a:spcBef>
              <a:spcAft>
                <a:spcPts val="0"/>
              </a:spcAft>
              <a:buClr>
                <a:schemeClr val="accent1"/>
              </a:buClr>
              <a:buSzPts val="4800"/>
              <a:buNone/>
              <a:defRPr sz="4800">
                <a:solidFill>
                  <a:schemeClr val="accent1"/>
                </a:solidFill>
              </a:defRPr>
            </a:lvl1pPr>
            <a:lvl2pPr lvl="1" algn="ctr" rtl="0">
              <a:spcBef>
                <a:spcPts val="0"/>
              </a:spcBef>
              <a:spcAft>
                <a:spcPts val="0"/>
              </a:spcAft>
              <a:buClr>
                <a:schemeClr val="accent1"/>
              </a:buClr>
              <a:buSzPts val="12000"/>
              <a:buNone/>
              <a:defRPr sz="12000">
                <a:solidFill>
                  <a:schemeClr val="accent1"/>
                </a:solidFill>
              </a:defRPr>
            </a:lvl2pPr>
            <a:lvl3pPr lvl="2" algn="ctr" rtl="0">
              <a:spcBef>
                <a:spcPts val="0"/>
              </a:spcBef>
              <a:spcAft>
                <a:spcPts val="0"/>
              </a:spcAft>
              <a:buClr>
                <a:schemeClr val="accent1"/>
              </a:buClr>
              <a:buSzPts val="12000"/>
              <a:buNone/>
              <a:defRPr sz="12000">
                <a:solidFill>
                  <a:schemeClr val="accent1"/>
                </a:solidFill>
              </a:defRPr>
            </a:lvl3pPr>
            <a:lvl4pPr lvl="3" algn="ctr" rtl="0">
              <a:spcBef>
                <a:spcPts val="0"/>
              </a:spcBef>
              <a:spcAft>
                <a:spcPts val="0"/>
              </a:spcAft>
              <a:buClr>
                <a:schemeClr val="accent1"/>
              </a:buClr>
              <a:buSzPts val="12000"/>
              <a:buNone/>
              <a:defRPr sz="12000">
                <a:solidFill>
                  <a:schemeClr val="accent1"/>
                </a:solidFill>
              </a:defRPr>
            </a:lvl4pPr>
            <a:lvl5pPr lvl="4" algn="ctr" rtl="0">
              <a:spcBef>
                <a:spcPts val="0"/>
              </a:spcBef>
              <a:spcAft>
                <a:spcPts val="0"/>
              </a:spcAft>
              <a:buClr>
                <a:schemeClr val="accent1"/>
              </a:buClr>
              <a:buSzPts val="12000"/>
              <a:buNone/>
              <a:defRPr sz="12000">
                <a:solidFill>
                  <a:schemeClr val="accent1"/>
                </a:solidFill>
              </a:defRPr>
            </a:lvl5pPr>
            <a:lvl6pPr lvl="5" algn="ctr" rtl="0">
              <a:spcBef>
                <a:spcPts val="0"/>
              </a:spcBef>
              <a:spcAft>
                <a:spcPts val="0"/>
              </a:spcAft>
              <a:buClr>
                <a:schemeClr val="accent1"/>
              </a:buClr>
              <a:buSzPts val="12000"/>
              <a:buNone/>
              <a:defRPr sz="12000">
                <a:solidFill>
                  <a:schemeClr val="accent1"/>
                </a:solidFill>
              </a:defRPr>
            </a:lvl6pPr>
            <a:lvl7pPr lvl="6" algn="ctr" rtl="0">
              <a:spcBef>
                <a:spcPts val="0"/>
              </a:spcBef>
              <a:spcAft>
                <a:spcPts val="0"/>
              </a:spcAft>
              <a:buClr>
                <a:schemeClr val="accent1"/>
              </a:buClr>
              <a:buSzPts val="12000"/>
              <a:buNone/>
              <a:defRPr sz="12000">
                <a:solidFill>
                  <a:schemeClr val="accent1"/>
                </a:solidFill>
              </a:defRPr>
            </a:lvl7pPr>
            <a:lvl8pPr lvl="7" algn="ctr" rtl="0">
              <a:spcBef>
                <a:spcPts val="0"/>
              </a:spcBef>
              <a:spcAft>
                <a:spcPts val="0"/>
              </a:spcAft>
              <a:buClr>
                <a:schemeClr val="accent1"/>
              </a:buClr>
              <a:buSzPts val="12000"/>
              <a:buNone/>
              <a:defRPr sz="12000">
                <a:solidFill>
                  <a:schemeClr val="accent1"/>
                </a:solidFill>
              </a:defRPr>
            </a:lvl8pPr>
            <a:lvl9pPr lvl="8" algn="ctr" rtl="0">
              <a:spcBef>
                <a:spcPts val="0"/>
              </a:spcBef>
              <a:spcAft>
                <a:spcPts val="0"/>
              </a:spcAft>
              <a:buClr>
                <a:schemeClr val="accent1"/>
              </a:buClr>
              <a:buSzPts val="12000"/>
              <a:buNone/>
              <a:defRPr sz="12000">
                <a:solidFill>
                  <a:schemeClr val="accent1"/>
                </a:solidFill>
              </a:defRPr>
            </a:lvl9pPr>
          </a:lstStyle>
          <a:p>
            <a:r>
              <a:t>xx%</a:t>
            </a:r>
          </a:p>
        </p:txBody>
      </p:sp>
      <p:sp>
        <p:nvSpPr>
          <p:cNvPr id="94" name="Google Shape;94;p16"/>
          <p:cNvSpPr txBox="1">
            <a:spLocks noGrp="1"/>
          </p:cNvSpPr>
          <p:nvPr>
            <p:ph type="subTitle" idx="5"/>
          </p:nvPr>
        </p:nvSpPr>
        <p:spPr>
          <a:xfrm>
            <a:off x="2047875" y="3468725"/>
            <a:ext cx="2524200" cy="337500"/>
          </a:xfrm>
          <a:prstGeom prst="rect">
            <a:avLst/>
          </a:prstGeom>
        </p:spPr>
        <p:txBody>
          <a:bodyPr spcFirstLastPara="1" wrap="square" lIns="91425" tIns="91425" rIns="91425" bIns="91425" anchor="t" anchorCtr="0">
            <a:noAutofit/>
          </a:bodyPr>
          <a:lstStyle>
            <a:lvl1pPr lvl="0" rtl="0">
              <a:spcBef>
                <a:spcPts val="0"/>
              </a:spcBef>
              <a:spcAft>
                <a:spcPts val="0"/>
              </a:spcAft>
              <a:buNone/>
              <a:defRPr>
                <a:solidFill>
                  <a:schemeClr val="lt2"/>
                </a:solidFill>
                <a:latin typeface="Reem Kufi"/>
                <a:ea typeface="Reem Kufi"/>
                <a:cs typeface="Reem Kufi"/>
                <a:sym typeface="Reem Kufi"/>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
        <p:nvSpPr>
          <p:cNvPr id="95" name="Google Shape;95;p16"/>
          <p:cNvSpPr txBox="1">
            <a:spLocks noGrp="1"/>
          </p:cNvSpPr>
          <p:nvPr>
            <p:ph type="subTitle" idx="6"/>
          </p:nvPr>
        </p:nvSpPr>
        <p:spPr>
          <a:xfrm>
            <a:off x="2047875" y="3764000"/>
            <a:ext cx="2285700" cy="6117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600"/>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
        <p:nvSpPr>
          <p:cNvPr id="96" name="Google Shape;96;p16"/>
          <p:cNvSpPr txBox="1">
            <a:spLocks noGrp="1"/>
          </p:cNvSpPr>
          <p:nvPr>
            <p:ph type="title" idx="7" hasCustomPrompt="1"/>
          </p:nvPr>
        </p:nvSpPr>
        <p:spPr>
          <a:xfrm>
            <a:off x="4695825" y="1867600"/>
            <a:ext cx="923700" cy="841200"/>
          </a:xfrm>
          <a:prstGeom prst="rect">
            <a:avLst/>
          </a:prstGeom>
        </p:spPr>
        <p:txBody>
          <a:bodyPr spcFirstLastPara="1" wrap="square" lIns="91425" tIns="91425" rIns="91425" bIns="91425" anchor="b" anchorCtr="0">
            <a:noAutofit/>
          </a:bodyPr>
          <a:lstStyle>
            <a:lvl1pPr lvl="0" algn="r" rtl="0">
              <a:spcBef>
                <a:spcPts val="0"/>
              </a:spcBef>
              <a:spcAft>
                <a:spcPts val="0"/>
              </a:spcAft>
              <a:buClr>
                <a:schemeClr val="accent1"/>
              </a:buClr>
              <a:buSzPts val="4800"/>
              <a:buNone/>
              <a:defRPr sz="4800">
                <a:solidFill>
                  <a:schemeClr val="accent1"/>
                </a:solidFill>
              </a:defRPr>
            </a:lvl1pPr>
            <a:lvl2pPr lvl="1" algn="ctr" rtl="0">
              <a:spcBef>
                <a:spcPts val="0"/>
              </a:spcBef>
              <a:spcAft>
                <a:spcPts val="0"/>
              </a:spcAft>
              <a:buClr>
                <a:schemeClr val="accent1"/>
              </a:buClr>
              <a:buSzPts val="12000"/>
              <a:buNone/>
              <a:defRPr sz="12000">
                <a:solidFill>
                  <a:schemeClr val="accent1"/>
                </a:solidFill>
              </a:defRPr>
            </a:lvl2pPr>
            <a:lvl3pPr lvl="2" algn="ctr" rtl="0">
              <a:spcBef>
                <a:spcPts val="0"/>
              </a:spcBef>
              <a:spcAft>
                <a:spcPts val="0"/>
              </a:spcAft>
              <a:buClr>
                <a:schemeClr val="accent1"/>
              </a:buClr>
              <a:buSzPts val="12000"/>
              <a:buNone/>
              <a:defRPr sz="12000">
                <a:solidFill>
                  <a:schemeClr val="accent1"/>
                </a:solidFill>
              </a:defRPr>
            </a:lvl3pPr>
            <a:lvl4pPr lvl="3" algn="ctr" rtl="0">
              <a:spcBef>
                <a:spcPts val="0"/>
              </a:spcBef>
              <a:spcAft>
                <a:spcPts val="0"/>
              </a:spcAft>
              <a:buClr>
                <a:schemeClr val="accent1"/>
              </a:buClr>
              <a:buSzPts val="12000"/>
              <a:buNone/>
              <a:defRPr sz="12000">
                <a:solidFill>
                  <a:schemeClr val="accent1"/>
                </a:solidFill>
              </a:defRPr>
            </a:lvl4pPr>
            <a:lvl5pPr lvl="4" algn="ctr" rtl="0">
              <a:spcBef>
                <a:spcPts val="0"/>
              </a:spcBef>
              <a:spcAft>
                <a:spcPts val="0"/>
              </a:spcAft>
              <a:buClr>
                <a:schemeClr val="accent1"/>
              </a:buClr>
              <a:buSzPts val="12000"/>
              <a:buNone/>
              <a:defRPr sz="12000">
                <a:solidFill>
                  <a:schemeClr val="accent1"/>
                </a:solidFill>
              </a:defRPr>
            </a:lvl5pPr>
            <a:lvl6pPr lvl="5" algn="ctr" rtl="0">
              <a:spcBef>
                <a:spcPts val="0"/>
              </a:spcBef>
              <a:spcAft>
                <a:spcPts val="0"/>
              </a:spcAft>
              <a:buClr>
                <a:schemeClr val="accent1"/>
              </a:buClr>
              <a:buSzPts val="12000"/>
              <a:buNone/>
              <a:defRPr sz="12000">
                <a:solidFill>
                  <a:schemeClr val="accent1"/>
                </a:solidFill>
              </a:defRPr>
            </a:lvl6pPr>
            <a:lvl7pPr lvl="6" algn="ctr" rtl="0">
              <a:spcBef>
                <a:spcPts val="0"/>
              </a:spcBef>
              <a:spcAft>
                <a:spcPts val="0"/>
              </a:spcAft>
              <a:buClr>
                <a:schemeClr val="accent1"/>
              </a:buClr>
              <a:buSzPts val="12000"/>
              <a:buNone/>
              <a:defRPr sz="12000">
                <a:solidFill>
                  <a:schemeClr val="accent1"/>
                </a:solidFill>
              </a:defRPr>
            </a:lvl7pPr>
            <a:lvl8pPr lvl="7" algn="ctr" rtl="0">
              <a:spcBef>
                <a:spcPts val="0"/>
              </a:spcBef>
              <a:spcAft>
                <a:spcPts val="0"/>
              </a:spcAft>
              <a:buClr>
                <a:schemeClr val="accent1"/>
              </a:buClr>
              <a:buSzPts val="12000"/>
              <a:buNone/>
              <a:defRPr sz="12000">
                <a:solidFill>
                  <a:schemeClr val="accent1"/>
                </a:solidFill>
              </a:defRPr>
            </a:lvl8pPr>
            <a:lvl9pPr lvl="8" algn="ctr" rtl="0">
              <a:spcBef>
                <a:spcPts val="0"/>
              </a:spcBef>
              <a:spcAft>
                <a:spcPts val="0"/>
              </a:spcAft>
              <a:buClr>
                <a:schemeClr val="accent1"/>
              </a:buClr>
              <a:buSzPts val="12000"/>
              <a:buNone/>
              <a:defRPr sz="12000">
                <a:solidFill>
                  <a:schemeClr val="accent1"/>
                </a:solidFill>
              </a:defRPr>
            </a:lvl9pPr>
          </a:lstStyle>
          <a:p>
            <a:r>
              <a:t>xx%</a:t>
            </a:r>
          </a:p>
        </p:txBody>
      </p:sp>
      <p:sp>
        <p:nvSpPr>
          <p:cNvPr id="97" name="Google Shape;97;p16"/>
          <p:cNvSpPr txBox="1">
            <a:spLocks noGrp="1"/>
          </p:cNvSpPr>
          <p:nvPr>
            <p:ph type="subTitle" idx="8"/>
          </p:nvPr>
        </p:nvSpPr>
        <p:spPr>
          <a:xfrm>
            <a:off x="5867175" y="1801850"/>
            <a:ext cx="2524200" cy="337500"/>
          </a:xfrm>
          <a:prstGeom prst="rect">
            <a:avLst/>
          </a:prstGeom>
        </p:spPr>
        <p:txBody>
          <a:bodyPr spcFirstLastPara="1" wrap="square" lIns="91425" tIns="91425" rIns="91425" bIns="91425" anchor="t" anchorCtr="0">
            <a:noAutofit/>
          </a:bodyPr>
          <a:lstStyle>
            <a:lvl1pPr lvl="0" rtl="0">
              <a:spcBef>
                <a:spcPts val="0"/>
              </a:spcBef>
              <a:spcAft>
                <a:spcPts val="0"/>
              </a:spcAft>
              <a:buNone/>
              <a:defRPr>
                <a:solidFill>
                  <a:schemeClr val="lt2"/>
                </a:solidFill>
                <a:latin typeface="Reem Kufi"/>
                <a:ea typeface="Reem Kufi"/>
                <a:cs typeface="Reem Kufi"/>
                <a:sym typeface="Reem Kufi"/>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
        <p:nvSpPr>
          <p:cNvPr id="98" name="Google Shape;98;p16"/>
          <p:cNvSpPr txBox="1">
            <a:spLocks noGrp="1"/>
          </p:cNvSpPr>
          <p:nvPr>
            <p:ph type="subTitle" idx="9"/>
          </p:nvPr>
        </p:nvSpPr>
        <p:spPr>
          <a:xfrm>
            <a:off x="5867175" y="2097125"/>
            <a:ext cx="2285700" cy="6117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600"/>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
        <p:nvSpPr>
          <p:cNvPr id="99" name="Google Shape;99;p16"/>
          <p:cNvSpPr txBox="1">
            <a:spLocks noGrp="1"/>
          </p:cNvSpPr>
          <p:nvPr>
            <p:ph type="title" idx="13" hasCustomPrompt="1"/>
          </p:nvPr>
        </p:nvSpPr>
        <p:spPr>
          <a:xfrm>
            <a:off x="4695825" y="3534475"/>
            <a:ext cx="923700" cy="841200"/>
          </a:xfrm>
          <a:prstGeom prst="rect">
            <a:avLst/>
          </a:prstGeom>
        </p:spPr>
        <p:txBody>
          <a:bodyPr spcFirstLastPara="1" wrap="square" lIns="91425" tIns="91425" rIns="91425" bIns="91425" anchor="b" anchorCtr="0">
            <a:noAutofit/>
          </a:bodyPr>
          <a:lstStyle>
            <a:lvl1pPr lvl="0" algn="r" rtl="0">
              <a:spcBef>
                <a:spcPts val="0"/>
              </a:spcBef>
              <a:spcAft>
                <a:spcPts val="0"/>
              </a:spcAft>
              <a:buClr>
                <a:schemeClr val="accent1"/>
              </a:buClr>
              <a:buSzPts val="4800"/>
              <a:buNone/>
              <a:defRPr sz="4800">
                <a:solidFill>
                  <a:schemeClr val="accent1"/>
                </a:solidFill>
              </a:defRPr>
            </a:lvl1pPr>
            <a:lvl2pPr lvl="1" algn="ctr" rtl="0">
              <a:spcBef>
                <a:spcPts val="0"/>
              </a:spcBef>
              <a:spcAft>
                <a:spcPts val="0"/>
              </a:spcAft>
              <a:buClr>
                <a:schemeClr val="accent1"/>
              </a:buClr>
              <a:buSzPts val="12000"/>
              <a:buNone/>
              <a:defRPr sz="12000">
                <a:solidFill>
                  <a:schemeClr val="accent1"/>
                </a:solidFill>
              </a:defRPr>
            </a:lvl2pPr>
            <a:lvl3pPr lvl="2" algn="ctr" rtl="0">
              <a:spcBef>
                <a:spcPts val="0"/>
              </a:spcBef>
              <a:spcAft>
                <a:spcPts val="0"/>
              </a:spcAft>
              <a:buClr>
                <a:schemeClr val="accent1"/>
              </a:buClr>
              <a:buSzPts val="12000"/>
              <a:buNone/>
              <a:defRPr sz="12000">
                <a:solidFill>
                  <a:schemeClr val="accent1"/>
                </a:solidFill>
              </a:defRPr>
            </a:lvl3pPr>
            <a:lvl4pPr lvl="3" algn="ctr" rtl="0">
              <a:spcBef>
                <a:spcPts val="0"/>
              </a:spcBef>
              <a:spcAft>
                <a:spcPts val="0"/>
              </a:spcAft>
              <a:buClr>
                <a:schemeClr val="accent1"/>
              </a:buClr>
              <a:buSzPts val="12000"/>
              <a:buNone/>
              <a:defRPr sz="12000">
                <a:solidFill>
                  <a:schemeClr val="accent1"/>
                </a:solidFill>
              </a:defRPr>
            </a:lvl4pPr>
            <a:lvl5pPr lvl="4" algn="ctr" rtl="0">
              <a:spcBef>
                <a:spcPts val="0"/>
              </a:spcBef>
              <a:spcAft>
                <a:spcPts val="0"/>
              </a:spcAft>
              <a:buClr>
                <a:schemeClr val="accent1"/>
              </a:buClr>
              <a:buSzPts val="12000"/>
              <a:buNone/>
              <a:defRPr sz="12000">
                <a:solidFill>
                  <a:schemeClr val="accent1"/>
                </a:solidFill>
              </a:defRPr>
            </a:lvl5pPr>
            <a:lvl6pPr lvl="5" algn="ctr" rtl="0">
              <a:spcBef>
                <a:spcPts val="0"/>
              </a:spcBef>
              <a:spcAft>
                <a:spcPts val="0"/>
              </a:spcAft>
              <a:buClr>
                <a:schemeClr val="accent1"/>
              </a:buClr>
              <a:buSzPts val="12000"/>
              <a:buNone/>
              <a:defRPr sz="12000">
                <a:solidFill>
                  <a:schemeClr val="accent1"/>
                </a:solidFill>
              </a:defRPr>
            </a:lvl6pPr>
            <a:lvl7pPr lvl="6" algn="ctr" rtl="0">
              <a:spcBef>
                <a:spcPts val="0"/>
              </a:spcBef>
              <a:spcAft>
                <a:spcPts val="0"/>
              </a:spcAft>
              <a:buClr>
                <a:schemeClr val="accent1"/>
              </a:buClr>
              <a:buSzPts val="12000"/>
              <a:buNone/>
              <a:defRPr sz="12000">
                <a:solidFill>
                  <a:schemeClr val="accent1"/>
                </a:solidFill>
              </a:defRPr>
            </a:lvl7pPr>
            <a:lvl8pPr lvl="7" algn="ctr" rtl="0">
              <a:spcBef>
                <a:spcPts val="0"/>
              </a:spcBef>
              <a:spcAft>
                <a:spcPts val="0"/>
              </a:spcAft>
              <a:buClr>
                <a:schemeClr val="accent1"/>
              </a:buClr>
              <a:buSzPts val="12000"/>
              <a:buNone/>
              <a:defRPr sz="12000">
                <a:solidFill>
                  <a:schemeClr val="accent1"/>
                </a:solidFill>
              </a:defRPr>
            </a:lvl8pPr>
            <a:lvl9pPr lvl="8" algn="ctr" rtl="0">
              <a:spcBef>
                <a:spcPts val="0"/>
              </a:spcBef>
              <a:spcAft>
                <a:spcPts val="0"/>
              </a:spcAft>
              <a:buClr>
                <a:schemeClr val="accent1"/>
              </a:buClr>
              <a:buSzPts val="12000"/>
              <a:buNone/>
              <a:defRPr sz="12000">
                <a:solidFill>
                  <a:schemeClr val="accent1"/>
                </a:solidFill>
              </a:defRPr>
            </a:lvl9pPr>
          </a:lstStyle>
          <a:p>
            <a:r>
              <a:t>xx%</a:t>
            </a:r>
          </a:p>
        </p:txBody>
      </p:sp>
      <p:sp>
        <p:nvSpPr>
          <p:cNvPr id="100" name="Google Shape;100;p16"/>
          <p:cNvSpPr txBox="1">
            <a:spLocks noGrp="1"/>
          </p:cNvSpPr>
          <p:nvPr>
            <p:ph type="subTitle" idx="14"/>
          </p:nvPr>
        </p:nvSpPr>
        <p:spPr>
          <a:xfrm>
            <a:off x="5867175" y="3468725"/>
            <a:ext cx="2524200" cy="337500"/>
          </a:xfrm>
          <a:prstGeom prst="rect">
            <a:avLst/>
          </a:prstGeom>
        </p:spPr>
        <p:txBody>
          <a:bodyPr spcFirstLastPara="1" wrap="square" lIns="91425" tIns="91425" rIns="91425" bIns="91425" anchor="t" anchorCtr="0">
            <a:noAutofit/>
          </a:bodyPr>
          <a:lstStyle>
            <a:lvl1pPr lvl="0" rtl="0">
              <a:spcBef>
                <a:spcPts val="0"/>
              </a:spcBef>
              <a:spcAft>
                <a:spcPts val="0"/>
              </a:spcAft>
              <a:buNone/>
              <a:defRPr>
                <a:solidFill>
                  <a:schemeClr val="lt2"/>
                </a:solidFill>
                <a:latin typeface="Reem Kufi"/>
                <a:ea typeface="Reem Kufi"/>
                <a:cs typeface="Reem Kufi"/>
                <a:sym typeface="Reem Kufi"/>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
        <p:nvSpPr>
          <p:cNvPr id="101" name="Google Shape;101;p16"/>
          <p:cNvSpPr txBox="1">
            <a:spLocks noGrp="1"/>
          </p:cNvSpPr>
          <p:nvPr>
            <p:ph type="subTitle" idx="15"/>
          </p:nvPr>
        </p:nvSpPr>
        <p:spPr>
          <a:xfrm>
            <a:off x="5867175" y="3764000"/>
            <a:ext cx="2285700" cy="6117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600"/>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
        <p:nvSpPr>
          <p:cNvPr id="102" name="Google Shape;102;p16"/>
          <p:cNvSpPr/>
          <p:nvPr/>
        </p:nvSpPr>
        <p:spPr>
          <a:xfrm>
            <a:off x="3515050" y="540000"/>
            <a:ext cx="4908900" cy="2277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hree columns">
  <p:cSld name="CUSTOM_2">
    <p:spTree>
      <p:nvGrpSpPr>
        <p:cNvPr id="1" name="Shape 103"/>
        <p:cNvGrpSpPr/>
        <p:nvPr/>
      </p:nvGrpSpPr>
      <p:grpSpPr>
        <a:xfrm>
          <a:off x="0" y="0"/>
          <a:ext cx="0" cy="0"/>
          <a:chOff x="0" y="0"/>
          <a:chExt cx="0" cy="0"/>
        </a:xfrm>
      </p:grpSpPr>
      <p:sp>
        <p:nvSpPr>
          <p:cNvPr id="104" name="Google Shape;104;p17"/>
          <p:cNvSpPr txBox="1">
            <a:spLocks noGrp="1"/>
          </p:cNvSpPr>
          <p:nvPr>
            <p:ph type="title"/>
          </p:nvPr>
        </p:nvSpPr>
        <p:spPr>
          <a:xfrm>
            <a:off x="720000" y="540000"/>
            <a:ext cx="2992200" cy="5727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2"/>
              </a:buClr>
              <a:buSzPts val="3000"/>
              <a:buNone/>
              <a:defRPr sz="3000">
                <a:solidFill>
                  <a:schemeClr val="dk2"/>
                </a:solidFill>
              </a:defRPr>
            </a:lvl1pPr>
            <a:lvl2pPr lvl="1" rtl="0">
              <a:spcBef>
                <a:spcPts val="0"/>
              </a:spcBef>
              <a:spcAft>
                <a:spcPts val="0"/>
              </a:spcAft>
              <a:buClr>
                <a:schemeClr val="dk2"/>
              </a:buClr>
              <a:buSzPts val="2800"/>
              <a:buNone/>
              <a:defRPr>
                <a:solidFill>
                  <a:schemeClr val="dk2"/>
                </a:solidFill>
              </a:defRPr>
            </a:lvl2pPr>
            <a:lvl3pPr lvl="2" rtl="0">
              <a:spcBef>
                <a:spcPts val="0"/>
              </a:spcBef>
              <a:spcAft>
                <a:spcPts val="0"/>
              </a:spcAft>
              <a:buClr>
                <a:schemeClr val="dk2"/>
              </a:buClr>
              <a:buSzPts val="2800"/>
              <a:buNone/>
              <a:defRPr>
                <a:solidFill>
                  <a:schemeClr val="dk2"/>
                </a:solidFill>
              </a:defRPr>
            </a:lvl3pPr>
            <a:lvl4pPr lvl="3" rtl="0">
              <a:spcBef>
                <a:spcPts val="0"/>
              </a:spcBef>
              <a:spcAft>
                <a:spcPts val="0"/>
              </a:spcAft>
              <a:buClr>
                <a:schemeClr val="dk2"/>
              </a:buClr>
              <a:buSzPts val="2800"/>
              <a:buNone/>
              <a:defRPr>
                <a:solidFill>
                  <a:schemeClr val="dk2"/>
                </a:solidFill>
              </a:defRPr>
            </a:lvl4pPr>
            <a:lvl5pPr lvl="4" rtl="0">
              <a:spcBef>
                <a:spcPts val="0"/>
              </a:spcBef>
              <a:spcAft>
                <a:spcPts val="0"/>
              </a:spcAft>
              <a:buClr>
                <a:schemeClr val="dk2"/>
              </a:buClr>
              <a:buSzPts val="2800"/>
              <a:buNone/>
              <a:defRPr>
                <a:solidFill>
                  <a:schemeClr val="dk2"/>
                </a:solidFill>
              </a:defRPr>
            </a:lvl5pPr>
            <a:lvl6pPr lvl="5" rtl="0">
              <a:spcBef>
                <a:spcPts val="0"/>
              </a:spcBef>
              <a:spcAft>
                <a:spcPts val="0"/>
              </a:spcAft>
              <a:buClr>
                <a:schemeClr val="dk2"/>
              </a:buClr>
              <a:buSzPts val="2800"/>
              <a:buNone/>
              <a:defRPr>
                <a:solidFill>
                  <a:schemeClr val="dk2"/>
                </a:solidFill>
              </a:defRPr>
            </a:lvl6pPr>
            <a:lvl7pPr lvl="6" rtl="0">
              <a:spcBef>
                <a:spcPts val="0"/>
              </a:spcBef>
              <a:spcAft>
                <a:spcPts val="0"/>
              </a:spcAft>
              <a:buClr>
                <a:schemeClr val="dk2"/>
              </a:buClr>
              <a:buSzPts val="2800"/>
              <a:buNone/>
              <a:defRPr>
                <a:solidFill>
                  <a:schemeClr val="dk2"/>
                </a:solidFill>
              </a:defRPr>
            </a:lvl7pPr>
            <a:lvl8pPr lvl="7" rtl="0">
              <a:spcBef>
                <a:spcPts val="0"/>
              </a:spcBef>
              <a:spcAft>
                <a:spcPts val="0"/>
              </a:spcAft>
              <a:buClr>
                <a:schemeClr val="dk2"/>
              </a:buClr>
              <a:buSzPts val="2800"/>
              <a:buNone/>
              <a:defRPr>
                <a:solidFill>
                  <a:schemeClr val="dk2"/>
                </a:solidFill>
              </a:defRPr>
            </a:lvl8pPr>
            <a:lvl9pPr lvl="8" rtl="0">
              <a:spcBef>
                <a:spcPts val="0"/>
              </a:spcBef>
              <a:spcAft>
                <a:spcPts val="0"/>
              </a:spcAft>
              <a:buClr>
                <a:schemeClr val="dk2"/>
              </a:buClr>
              <a:buSzPts val="2800"/>
              <a:buNone/>
              <a:defRPr>
                <a:solidFill>
                  <a:schemeClr val="dk2"/>
                </a:solidFill>
              </a:defRPr>
            </a:lvl9pPr>
          </a:lstStyle>
          <a:p>
            <a:endParaRPr/>
          </a:p>
        </p:txBody>
      </p:sp>
      <p:sp>
        <p:nvSpPr>
          <p:cNvPr id="105" name="Google Shape;105;p17"/>
          <p:cNvSpPr txBox="1">
            <a:spLocks noGrp="1"/>
          </p:cNvSpPr>
          <p:nvPr>
            <p:ph type="subTitle" idx="1"/>
          </p:nvPr>
        </p:nvSpPr>
        <p:spPr>
          <a:xfrm>
            <a:off x="1552725" y="2572650"/>
            <a:ext cx="2285700" cy="5727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600"/>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
        <p:nvSpPr>
          <p:cNvPr id="106" name="Google Shape;106;p17"/>
          <p:cNvSpPr/>
          <p:nvPr/>
        </p:nvSpPr>
        <p:spPr>
          <a:xfrm>
            <a:off x="3515050" y="540000"/>
            <a:ext cx="4908900" cy="2277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7"/>
          <p:cNvSpPr txBox="1">
            <a:spLocks noGrp="1"/>
          </p:cNvSpPr>
          <p:nvPr>
            <p:ph type="subTitle" idx="2"/>
          </p:nvPr>
        </p:nvSpPr>
        <p:spPr>
          <a:xfrm>
            <a:off x="5410350" y="2572650"/>
            <a:ext cx="2285700" cy="5727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600"/>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
        <p:nvSpPr>
          <p:cNvPr id="108" name="Google Shape;108;p17"/>
          <p:cNvSpPr txBox="1">
            <a:spLocks noGrp="1"/>
          </p:cNvSpPr>
          <p:nvPr>
            <p:ph type="subTitle" idx="3"/>
          </p:nvPr>
        </p:nvSpPr>
        <p:spPr>
          <a:xfrm>
            <a:off x="3481525" y="3896625"/>
            <a:ext cx="2285700" cy="5727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600"/>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
        <p:nvSpPr>
          <p:cNvPr id="109" name="Google Shape;109;p17"/>
          <p:cNvSpPr/>
          <p:nvPr/>
        </p:nvSpPr>
        <p:spPr>
          <a:xfrm rot="900108">
            <a:off x="7586327" y="3667699"/>
            <a:ext cx="1802354" cy="1802354"/>
          </a:xfrm>
          <a:custGeom>
            <a:avLst/>
            <a:gdLst/>
            <a:ahLst/>
            <a:cxnLst/>
            <a:rect l="l" t="t" r="r" b="b"/>
            <a:pathLst>
              <a:path w="80403" h="80403" extrusionOk="0">
                <a:moveTo>
                  <a:pt x="80402" y="0"/>
                </a:moveTo>
                <a:cubicBezTo>
                  <a:pt x="36029" y="0"/>
                  <a:pt x="0" y="36095"/>
                  <a:pt x="0" y="80403"/>
                </a:cubicBezTo>
                <a:lnTo>
                  <a:pt x="30598" y="80403"/>
                </a:lnTo>
                <a:cubicBezTo>
                  <a:pt x="30598" y="52918"/>
                  <a:pt x="52983" y="30664"/>
                  <a:pt x="80402" y="30664"/>
                </a:cubicBezTo>
                <a:lnTo>
                  <a:pt x="8040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7"/>
          <p:cNvSpPr/>
          <p:nvPr/>
        </p:nvSpPr>
        <p:spPr>
          <a:xfrm rot="-900108" flipH="1">
            <a:off x="-152805" y="3667699"/>
            <a:ext cx="1802354" cy="1802354"/>
          </a:xfrm>
          <a:custGeom>
            <a:avLst/>
            <a:gdLst/>
            <a:ahLst/>
            <a:cxnLst/>
            <a:rect l="l" t="t" r="r" b="b"/>
            <a:pathLst>
              <a:path w="80403" h="80403" extrusionOk="0">
                <a:moveTo>
                  <a:pt x="80402" y="0"/>
                </a:moveTo>
                <a:cubicBezTo>
                  <a:pt x="36029" y="0"/>
                  <a:pt x="0" y="36095"/>
                  <a:pt x="0" y="80403"/>
                </a:cubicBezTo>
                <a:lnTo>
                  <a:pt x="30598" y="80403"/>
                </a:lnTo>
                <a:cubicBezTo>
                  <a:pt x="30598" y="52918"/>
                  <a:pt x="52983" y="30664"/>
                  <a:pt x="80402" y="30664"/>
                </a:cubicBezTo>
                <a:lnTo>
                  <a:pt x="8040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only 1">
  <p:cSld name="CUSTOM_3">
    <p:spTree>
      <p:nvGrpSpPr>
        <p:cNvPr id="1" name="Shape 111"/>
        <p:cNvGrpSpPr/>
        <p:nvPr/>
      </p:nvGrpSpPr>
      <p:grpSpPr>
        <a:xfrm>
          <a:off x="0" y="0"/>
          <a:ext cx="0" cy="0"/>
          <a:chOff x="0" y="0"/>
          <a:chExt cx="0" cy="0"/>
        </a:xfrm>
      </p:grpSpPr>
      <p:sp>
        <p:nvSpPr>
          <p:cNvPr id="112" name="Google Shape;112;p18"/>
          <p:cNvSpPr/>
          <p:nvPr/>
        </p:nvSpPr>
        <p:spPr>
          <a:xfrm rot="-9387396">
            <a:off x="-70379" y="-428829"/>
            <a:ext cx="1802529" cy="1802529"/>
          </a:xfrm>
          <a:custGeom>
            <a:avLst/>
            <a:gdLst/>
            <a:ahLst/>
            <a:cxnLst/>
            <a:rect l="l" t="t" r="r" b="b"/>
            <a:pathLst>
              <a:path w="80403" h="80403" extrusionOk="0">
                <a:moveTo>
                  <a:pt x="80402" y="0"/>
                </a:moveTo>
                <a:cubicBezTo>
                  <a:pt x="36029" y="0"/>
                  <a:pt x="0" y="36095"/>
                  <a:pt x="0" y="80403"/>
                </a:cubicBezTo>
                <a:lnTo>
                  <a:pt x="30598" y="80403"/>
                </a:lnTo>
                <a:cubicBezTo>
                  <a:pt x="30598" y="52918"/>
                  <a:pt x="52983" y="30664"/>
                  <a:pt x="80402" y="30664"/>
                </a:cubicBezTo>
                <a:lnTo>
                  <a:pt x="8040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8"/>
          <p:cNvSpPr txBox="1">
            <a:spLocks noGrp="1"/>
          </p:cNvSpPr>
          <p:nvPr>
            <p:ph type="title"/>
          </p:nvPr>
        </p:nvSpPr>
        <p:spPr>
          <a:xfrm>
            <a:off x="5360825" y="540000"/>
            <a:ext cx="3063000" cy="572700"/>
          </a:xfrm>
          <a:prstGeom prst="rect">
            <a:avLst/>
          </a:prstGeom>
        </p:spPr>
        <p:txBody>
          <a:bodyPr spcFirstLastPara="1" wrap="square" lIns="91425" tIns="91425" rIns="91425" bIns="91425" anchor="t" anchorCtr="0">
            <a:noAutofit/>
          </a:bodyPr>
          <a:lstStyle>
            <a:lvl1pPr lvl="0" algn="r" rtl="0">
              <a:spcBef>
                <a:spcPts val="0"/>
              </a:spcBef>
              <a:spcAft>
                <a:spcPts val="0"/>
              </a:spcAft>
              <a:buClr>
                <a:schemeClr val="lt2"/>
              </a:buClr>
              <a:buSzPts val="3000"/>
              <a:buNone/>
              <a:defRPr sz="3000">
                <a:solidFill>
                  <a:schemeClr val="lt2"/>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solidFill>
          <a:schemeClr val="lt1"/>
        </a:solidFill>
        <a:effectLst/>
      </p:bgPr>
    </p:bg>
    <p:spTree>
      <p:nvGrpSpPr>
        <p:cNvPr id="1" name="Shape 25"/>
        <p:cNvGrpSpPr/>
        <p:nvPr/>
      </p:nvGrpSpPr>
      <p:grpSpPr>
        <a:xfrm>
          <a:off x="0" y="0"/>
          <a:ext cx="0" cy="0"/>
          <a:chOff x="0" y="0"/>
          <a:chExt cx="0" cy="0"/>
        </a:xfrm>
      </p:grpSpPr>
      <p:sp>
        <p:nvSpPr>
          <p:cNvPr id="26" name="Google Shape;26;p5"/>
          <p:cNvSpPr txBox="1">
            <a:spLocks noGrp="1"/>
          </p:cNvSpPr>
          <p:nvPr>
            <p:ph type="title"/>
          </p:nvPr>
        </p:nvSpPr>
        <p:spPr>
          <a:xfrm>
            <a:off x="720000" y="540000"/>
            <a:ext cx="3852000" cy="5727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2"/>
              </a:buClr>
              <a:buSzPts val="3000"/>
              <a:buNone/>
              <a:defRPr sz="3000">
                <a:solidFill>
                  <a:schemeClr val="dk2"/>
                </a:solidFill>
              </a:defRPr>
            </a:lvl1pPr>
            <a:lvl2pPr lvl="1" rtl="0">
              <a:spcBef>
                <a:spcPts val="0"/>
              </a:spcBef>
              <a:spcAft>
                <a:spcPts val="0"/>
              </a:spcAft>
              <a:buClr>
                <a:schemeClr val="dk2"/>
              </a:buClr>
              <a:buSzPts val="2800"/>
              <a:buNone/>
              <a:defRPr>
                <a:solidFill>
                  <a:schemeClr val="dk2"/>
                </a:solidFill>
              </a:defRPr>
            </a:lvl2pPr>
            <a:lvl3pPr lvl="2" rtl="0">
              <a:spcBef>
                <a:spcPts val="0"/>
              </a:spcBef>
              <a:spcAft>
                <a:spcPts val="0"/>
              </a:spcAft>
              <a:buClr>
                <a:schemeClr val="dk2"/>
              </a:buClr>
              <a:buSzPts val="2800"/>
              <a:buNone/>
              <a:defRPr>
                <a:solidFill>
                  <a:schemeClr val="dk2"/>
                </a:solidFill>
              </a:defRPr>
            </a:lvl3pPr>
            <a:lvl4pPr lvl="3" rtl="0">
              <a:spcBef>
                <a:spcPts val="0"/>
              </a:spcBef>
              <a:spcAft>
                <a:spcPts val="0"/>
              </a:spcAft>
              <a:buClr>
                <a:schemeClr val="dk2"/>
              </a:buClr>
              <a:buSzPts val="2800"/>
              <a:buNone/>
              <a:defRPr>
                <a:solidFill>
                  <a:schemeClr val="dk2"/>
                </a:solidFill>
              </a:defRPr>
            </a:lvl4pPr>
            <a:lvl5pPr lvl="4" rtl="0">
              <a:spcBef>
                <a:spcPts val="0"/>
              </a:spcBef>
              <a:spcAft>
                <a:spcPts val="0"/>
              </a:spcAft>
              <a:buClr>
                <a:schemeClr val="dk2"/>
              </a:buClr>
              <a:buSzPts val="2800"/>
              <a:buNone/>
              <a:defRPr>
                <a:solidFill>
                  <a:schemeClr val="dk2"/>
                </a:solidFill>
              </a:defRPr>
            </a:lvl5pPr>
            <a:lvl6pPr lvl="5" rtl="0">
              <a:spcBef>
                <a:spcPts val="0"/>
              </a:spcBef>
              <a:spcAft>
                <a:spcPts val="0"/>
              </a:spcAft>
              <a:buClr>
                <a:schemeClr val="dk2"/>
              </a:buClr>
              <a:buSzPts val="2800"/>
              <a:buNone/>
              <a:defRPr>
                <a:solidFill>
                  <a:schemeClr val="dk2"/>
                </a:solidFill>
              </a:defRPr>
            </a:lvl6pPr>
            <a:lvl7pPr lvl="6" rtl="0">
              <a:spcBef>
                <a:spcPts val="0"/>
              </a:spcBef>
              <a:spcAft>
                <a:spcPts val="0"/>
              </a:spcAft>
              <a:buClr>
                <a:schemeClr val="dk2"/>
              </a:buClr>
              <a:buSzPts val="2800"/>
              <a:buNone/>
              <a:defRPr>
                <a:solidFill>
                  <a:schemeClr val="dk2"/>
                </a:solidFill>
              </a:defRPr>
            </a:lvl7pPr>
            <a:lvl8pPr lvl="7" rtl="0">
              <a:spcBef>
                <a:spcPts val="0"/>
              </a:spcBef>
              <a:spcAft>
                <a:spcPts val="0"/>
              </a:spcAft>
              <a:buClr>
                <a:schemeClr val="dk2"/>
              </a:buClr>
              <a:buSzPts val="2800"/>
              <a:buNone/>
              <a:defRPr>
                <a:solidFill>
                  <a:schemeClr val="dk2"/>
                </a:solidFill>
              </a:defRPr>
            </a:lvl8pPr>
            <a:lvl9pPr lvl="8" rtl="0">
              <a:spcBef>
                <a:spcPts val="0"/>
              </a:spcBef>
              <a:spcAft>
                <a:spcPts val="0"/>
              </a:spcAft>
              <a:buClr>
                <a:schemeClr val="dk2"/>
              </a:buClr>
              <a:buSzPts val="2800"/>
              <a:buNone/>
              <a:defRPr>
                <a:solidFill>
                  <a:schemeClr val="dk2"/>
                </a:solidFill>
              </a:defRPr>
            </a:lvl9pPr>
          </a:lstStyle>
          <a:p>
            <a:endParaRPr/>
          </a:p>
        </p:txBody>
      </p:sp>
      <p:sp>
        <p:nvSpPr>
          <p:cNvPr id="27" name="Google Shape;27;p5"/>
          <p:cNvSpPr txBox="1">
            <a:spLocks noGrp="1"/>
          </p:cNvSpPr>
          <p:nvPr>
            <p:ph type="subTitle" idx="1"/>
          </p:nvPr>
        </p:nvSpPr>
        <p:spPr>
          <a:xfrm>
            <a:off x="1976600" y="2953650"/>
            <a:ext cx="2285700" cy="5727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600"/>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
        <p:nvSpPr>
          <p:cNvPr id="28" name="Google Shape;28;p5"/>
          <p:cNvSpPr txBox="1">
            <a:spLocks noGrp="1"/>
          </p:cNvSpPr>
          <p:nvPr>
            <p:ph type="subTitle" idx="2"/>
          </p:nvPr>
        </p:nvSpPr>
        <p:spPr>
          <a:xfrm>
            <a:off x="5748500" y="2953650"/>
            <a:ext cx="2285700" cy="5727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600"/>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
        <p:nvSpPr>
          <p:cNvPr id="29" name="Google Shape;29;p5"/>
          <p:cNvSpPr/>
          <p:nvPr/>
        </p:nvSpPr>
        <p:spPr>
          <a:xfrm>
            <a:off x="4867275" y="540000"/>
            <a:ext cx="3556800" cy="2277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5"/>
          <p:cNvSpPr txBox="1">
            <a:spLocks noGrp="1"/>
          </p:cNvSpPr>
          <p:nvPr>
            <p:ph type="subTitle" idx="3"/>
          </p:nvPr>
        </p:nvSpPr>
        <p:spPr>
          <a:xfrm>
            <a:off x="1976925" y="2636375"/>
            <a:ext cx="2285700" cy="337500"/>
          </a:xfrm>
          <a:prstGeom prst="rect">
            <a:avLst/>
          </a:prstGeom>
        </p:spPr>
        <p:txBody>
          <a:bodyPr spcFirstLastPara="1" wrap="square" lIns="91425" tIns="91425" rIns="91425" bIns="91425" anchor="t" anchorCtr="0">
            <a:noAutofit/>
          </a:bodyPr>
          <a:lstStyle>
            <a:lvl1pPr lvl="0" rtl="0">
              <a:spcBef>
                <a:spcPts val="0"/>
              </a:spcBef>
              <a:spcAft>
                <a:spcPts val="0"/>
              </a:spcAft>
              <a:buNone/>
              <a:defRPr>
                <a:solidFill>
                  <a:schemeClr val="lt2"/>
                </a:solidFill>
                <a:latin typeface="Reem Kufi"/>
                <a:ea typeface="Reem Kufi"/>
                <a:cs typeface="Reem Kufi"/>
                <a:sym typeface="Reem Kufi"/>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
        <p:nvSpPr>
          <p:cNvPr id="31" name="Google Shape;31;p5"/>
          <p:cNvSpPr txBox="1">
            <a:spLocks noGrp="1"/>
          </p:cNvSpPr>
          <p:nvPr>
            <p:ph type="subTitle" idx="4"/>
          </p:nvPr>
        </p:nvSpPr>
        <p:spPr>
          <a:xfrm>
            <a:off x="5748500" y="2636375"/>
            <a:ext cx="2285700" cy="337500"/>
          </a:xfrm>
          <a:prstGeom prst="rect">
            <a:avLst/>
          </a:prstGeom>
        </p:spPr>
        <p:txBody>
          <a:bodyPr spcFirstLastPara="1" wrap="square" lIns="91425" tIns="91425" rIns="91425" bIns="91425" anchor="t" anchorCtr="0">
            <a:noAutofit/>
          </a:bodyPr>
          <a:lstStyle>
            <a:lvl1pPr lvl="0" rtl="0">
              <a:spcBef>
                <a:spcPts val="0"/>
              </a:spcBef>
              <a:spcAft>
                <a:spcPts val="0"/>
              </a:spcAft>
              <a:buNone/>
              <a:defRPr>
                <a:solidFill>
                  <a:schemeClr val="lt2"/>
                </a:solidFill>
                <a:latin typeface="Reem Kufi"/>
                <a:ea typeface="Reem Kufi"/>
                <a:cs typeface="Reem Kufi"/>
                <a:sym typeface="Reem Kufi"/>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
        <p:nvSpPr>
          <p:cNvPr id="32" name="Google Shape;32;p5"/>
          <p:cNvSpPr/>
          <p:nvPr/>
        </p:nvSpPr>
        <p:spPr>
          <a:xfrm rot="10800000" flipH="1">
            <a:off x="0" y="3602975"/>
            <a:ext cx="1540587" cy="1540521"/>
          </a:xfrm>
          <a:custGeom>
            <a:avLst/>
            <a:gdLst/>
            <a:ahLst/>
            <a:cxnLst/>
            <a:rect l="l" t="t" r="r" b="b"/>
            <a:pathLst>
              <a:path w="23248" h="23247" extrusionOk="0">
                <a:moveTo>
                  <a:pt x="1" y="0"/>
                </a:moveTo>
                <a:lnTo>
                  <a:pt x="1" y="23247"/>
                </a:lnTo>
                <a:cubicBezTo>
                  <a:pt x="12783" y="23247"/>
                  <a:pt x="23247" y="12849"/>
                  <a:pt x="2324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chemeClr val="lt1"/>
        </a:solidFill>
        <a:effectLst/>
      </p:bgPr>
    </p:bg>
    <p:spTree>
      <p:nvGrpSpPr>
        <p:cNvPr id="1" name="Shape 33"/>
        <p:cNvGrpSpPr/>
        <p:nvPr/>
      </p:nvGrpSpPr>
      <p:grpSpPr>
        <a:xfrm>
          <a:off x="0" y="0"/>
          <a:ext cx="0" cy="0"/>
          <a:chOff x="0" y="0"/>
          <a:chExt cx="0" cy="0"/>
        </a:xfrm>
      </p:grpSpPr>
      <p:sp>
        <p:nvSpPr>
          <p:cNvPr id="34" name="Google Shape;34;p6"/>
          <p:cNvSpPr/>
          <p:nvPr/>
        </p:nvSpPr>
        <p:spPr>
          <a:xfrm rot="-9387396">
            <a:off x="-70379" y="-428829"/>
            <a:ext cx="1802529" cy="1802529"/>
          </a:xfrm>
          <a:custGeom>
            <a:avLst/>
            <a:gdLst/>
            <a:ahLst/>
            <a:cxnLst/>
            <a:rect l="l" t="t" r="r" b="b"/>
            <a:pathLst>
              <a:path w="80403" h="80403" extrusionOk="0">
                <a:moveTo>
                  <a:pt x="80402" y="0"/>
                </a:moveTo>
                <a:cubicBezTo>
                  <a:pt x="36029" y="0"/>
                  <a:pt x="0" y="36095"/>
                  <a:pt x="0" y="80403"/>
                </a:cubicBezTo>
                <a:lnTo>
                  <a:pt x="30598" y="80403"/>
                </a:lnTo>
                <a:cubicBezTo>
                  <a:pt x="30598" y="52918"/>
                  <a:pt x="52983" y="30664"/>
                  <a:pt x="80402" y="30664"/>
                </a:cubicBezTo>
                <a:lnTo>
                  <a:pt x="8040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6"/>
          <p:cNvSpPr txBox="1">
            <a:spLocks noGrp="1"/>
          </p:cNvSpPr>
          <p:nvPr>
            <p:ph type="title"/>
          </p:nvPr>
        </p:nvSpPr>
        <p:spPr>
          <a:xfrm>
            <a:off x="3657825" y="540000"/>
            <a:ext cx="4766100" cy="572700"/>
          </a:xfrm>
          <a:prstGeom prst="rect">
            <a:avLst/>
          </a:prstGeom>
        </p:spPr>
        <p:txBody>
          <a:bodyPr spcFirstLastPara="1" wrap="square" lIns="91425" tIns="91425" rIns="91425" bIns="91425" anchor="t" anchorCtr="0">
            <a:noAutofit/>
          </a:bodyPr>
          <a:lstStyle>
            <a:lvl1pPr lvl="0" algn="r" rtl="0">
              <a:spcBef>
                <a:spcPts val="0"/>
              </a:spcBef>
              <a:spcAft>
                <a:spcPts val="0"/>
              </a:spcAft>
              <a:buClr>
                <a:schemeClr val="lt2"/>
              </a:buClr>
              <a:buSzPts val="3000"/>
              <a:buNone/>
              <a:defRPr sz="3000">
                <a:solidFill>
                  <a:schemeClr val="lt2"/>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lt1"/>
        </a:solidFill>
        <a:effectLst/>
      </p:bgPr>
    </p:bg>
    <p:spTree>
      <p:nvGrpSpPr>
        <p:cNvPr id="1" name="Shape 36"/>
        <p:cNvGrpSpPr/>
        <p:nvPr/>
      </p:nvGrpSpPr>
      <p:grpSpPr>
        <a:xfrm>
          <a:off x="0" y="0"/>
          <a:ext cx="0" cy="0"/>
          <a:chOff x="0" y="0"/>
          <a:chExt cx="0" cy="0"/>
        </a:xfrm>
      </p:grpSpPr>
      <p:sp>
        <p:nvSpPr>
          <p:cNvPr id="37" name="Google Shape;37;p7"/>
          <p:cNvSpPr/>
          <p:nvPr/>
        </p:nvSpPr>
        <p:spPr>
          <a:xfrm rot="-9387396">
            <a:off x="-70379" y="-428829"/>
            <a:ext cx="1802529" cy="1802529"/>
          </a:xfrm>
          <a:custGeom>
            <a:avLst/>
            <a:gdLst/>
            <a:ahLst/>
            <a:cxnLst/>
            <a:rect l="l" t="t" r="r" b="b"/>
            <a:pathLst>
              <a:path w="80403" h="80403" extrusionOk="0">
                <a:moveTo>
                  <a:pt x="80402" y="0"/>
                </a:moveTo>
                <a:cubicBezTo>
                  <a:pt x="36029" y="0"/>
                  <a:pt x="0" y="36095"/>
                  <a:pt x="0" y="80403"/>
                </a:cubicBezTo>
                <a:lnTo>
                  <a:pt x="30598" y="80403"/>
                </a:lnTo>
                <a:cubicBezTo>
                  <a:pt x="30598" y="52918"/>
                  <a:pt x="52983" y="30664"/>
                  <a:pt x="80402" y="30664"/>
                </a:cubicBezTo>
                <a:lnTo>
                  <a:pt x="8040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7"/>
          <p:cNvSpPr txBox="1">
            <a:spLocks noGrp="1"/>
          </p:cNvSpPr>
          <p:nvPr>
            <p:ph type="title"/>
          </p:nvPr>
        </p:nvSpPr>
        <p:spPr>
          <a:xfrm>
            <a:off x="3657825" y="540000"/>
            <a:ext cx="4766100" cy="572700"/>
          </a:xfrm>
          <a:prstGeom prst="rect">
            <a:avLst/>
          </a:prstGeom>
        </p:spPr>
        <p:txBody>
          <a:bodyPr spcFirstLastPara="1" wrap="square" lIns="91425" tIns="91425" rIns="91425" bIns="91425" anchor="t" anchorCtr="0">
            <a:noAutofit/>
          </a:bodyPr>
          <a:lstStyle>
            <a:lvl1pPr lvl="0" algn="r" rtl="0">
              <a:spcBef>
                <a:spcPts val="0"/>
              </a:spcBef>
              <a:spcAft>
                <a:spcPts val="0"/>
              </a:spcAft>
              <a:buClr>
                <a:schemeClr val="lt2"/>
              </a:buClr>
              <a:buSzPts val="3000"/>
              <a:buNone/>
              <a:defRPr sz="3000">
                <a:solidFill>
                  <a:schemeClr val="lt2"/>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9" name="Google Shape;39;p7"/>
          <p:cNvSpPr txBox="1">
            <a:spLocks noGrp="1"/>
          </p:cNvSpPr>
          <p:nvPr>
            <p:ph type="subTitle" idx="1"/>
          </p:nvPr>
        </p:nvSpPr>
        <p:spPr>
          <a:xfrm>
            <a:off x="4278250" y="1258300"/>
            <a:ext cx="4145700" cy="727800"/>
          </a:xfrm>
          <a:prstGeom prst="rect">
            <a:avLst/>
          </a:prstGeom>
        </p:spPr>
        <p:txBody>
          <a:bodyPr spcFirstLastPara="1" wrap="square" lIns="91425" tIns="91425" rIns="91425" bIns="91425" anchor="t" anchorCtr="0">
            <a:noAutofit/>
          </a:bodyPr>
          <a:lstStyle>
            <a:lvl1pPr lvl="0" algn="r">
              <a:spcBef>
                <a:spcPts val="0"/>
              </a:spcBef>
              <a:spcAft>
                <a:spcPts val="0"/>
              </a:spcAft>
              <a:buNone/>
              <a:defRPr/>
            </a:lvl1pPr>
            <a:lvl2pPr lvl="1" algn="r">
              <a:spcBef>
                <a:spcPts val="1600"/>
              </a:spcBef>
              <a:spcAft>
                <a:spcPts val="0"/>
              </a:spcAft>
              <a:buNone/>
              <a:defRPr/>
            </a:lvl2pPr>
            <a:lvl3pPr lvl="2" algn="r">
              <a:spcBef>
                <a:spcPts val="1600"/>
              </a:spcBef>
              <a:spcAft>
                <a:spcPts val="0"/>
              </a:spcAft>
              <a:buNone/>
              <a:defRPr/>
            </a:lvl3pPr>
            <a:lvl4pPr lvl="3" algn="r">
              <a:spcBef>
                <a:spcPts val="1600"/>
              </a:spcBef>
              <a:spcAft>
                <a:spcPts val="0"/>
              </a:spcAft>
              <a:buNone/>
              <a:defRPr/>
            </a:lvl4pPr>
            <a:lvl5pPr lvl="4" algn="r">
              <a:spcBef>
                <a:spcPts val="1600"/>
              </a:spcBef>
              <a:spcAft>
                <a:spcPts val="0"/>
              </a:spcAft>
              <a:buNone/>
              <a:defRPr/>
            </a:lvl5pPr>
            <a:lvl6pPr lvl="5" algn="r">
              <a:spcBef>
                <a:spcPts val="1600"/>
              </a:spcBef>
              <a:spcAft>
                <a:spcPts val="0"/>
              </a:spcAft>
              <a:buNone/>
              <a:defRPr/>
            </a:lvl6pPr>
            <a:lvl7pPr lvl="6" algn="r">
              <a:spcBef>
                <a:spcPts val="1600"/>
              </a:spcBef>
              <a:spcAft>
                <a:spcPts val="0"/>
              </a:spcAft>
              <a:buNone/>
              <a:defRPr/>
            </a:lvl7pPr>
            <a:lvl8pPr lvl="7" algn="r">
              <a:spcBef>
                <a:spcPts val="1600"/>
              </a:spcBef>
              <a:spcAft>
                <a:spcPts val="0"/>
              </a:spcAft>
              <a:buNone/>
              <a:defRPr/>
            </a:lvl8pPr>
            <a:lvl9pPr lvl="8" algn="r">
              <a:spcBef>
                <a:spcPts val="1600"/>
              </a:spcBef>
              <a:spcAft>
                <a:spcPts val="1600"/>
              </a:spcAft>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lt1"/>
        </a:solidFill>
        <a:effectLst/>
      </p:bgPr>
    </p:bg>
    <p:spTree>
      <p:nvGrpSpPr>
        <p:cNvPr id="1" name="Shape 46"/>
        <p:cNvGrpSpPr/>
        <p:nvPr/>
      </p:nvGrpSpPr>
      <p:grpSpPr>
        <a:xfrm>
          <a:off x="0" y="0"/>
          <a:ext cx="0" cy="0"/>
          <a:chOff x="0" y="0"/>
          <a:chExt cx="0" cy="0"/>
        </a:xfrm>
      </p:grpSpPr>
      <p:sp>
        <p:nvSpPr>
          <p:cNvPr id="47" name="Google Shape;47;p9"/>
          <p:cNvSpPr txBox="1">
            <a:spLocks noGrp="1"/>
          </p:cNvSpPr>
          <p:nvPr>
            <p:ph type="body" idx="1"/>
          </p:nvPr>
        </p:nvSpPr>
        <p:spPr>
          <a:xfrm>
            <a:off x="4312575" y="1188025"/>
            <a:ext cx="3790500" cy="32313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8" name="Google Shape;48;p9"/>
          <p:cNvSpPr/>
          <p:nvPr/>
        </p:nvSpPr>
        <p:spPr>
          <a:xfrm>
            <a:off x="3515050" y="540000"/>
            <a:ext cx="4908900" cy="2277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9"/>
          <p:cNvSpPr/>
          <p:nvPr/>
        </p:nvSpPr>
        <p:spPr>
          <a:xfrm rot="-900108" flipH="1">
            <a:off x="-152805" y="3667699"/>
            <a:ext cx="1802354" cy="1802354"/>
          </a:xfrm>
          <a:custGeom>
            <a:avLst/>
            <a:gdLst/>
            <a:ahLst/>
            <a:cxnLst/>
            <a:rect l="l" t="t" r="r" b="b"/>
            <a:pathLst>
              <a:path w="80403" h="80403" extrusionOk="0">
                <a:moveTo>
                  <a:pt x="80402" y="0"/>
                </a:moveTo>
                <a:cubicBezTo>
                  <a:pt x="36029" y="0"/>
                  <a:pt x="0" y="36095"/>
                  <a:pt x="0" y="80403"/>
                </a:cubicBezTo>
                <a:lnTo>
                  <a:pt x="30598" y="80403"/>
                </a:lnTo>
                <a:cubicBezTo>
                  <a:pt x="30598" y="52918"/>
                  <a:pt x="52983" y="30664"/>
                  <a:pt x="80402" y="30664"/>
                </a:cubicBezTo>
                <a:lnTo>
                  <a:pt x="8040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9"/>
          <p:cNvSpPr txBox="1">
            <a:spLocks noGrp="1"/>
          </p:cNvSpPr>
          <p:nvPr>
            <p:ph type="title"/>
          </p:nvPr>
        </p:nvSpPr>
        <p:spPr>
          <a:xfrm>
            <a:off x="720000" y="540000"/>
            <a:ext cx="2992200" cy="5727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2"/>
              </a:buClr>
              <a:buSzPts val="3000"/>
              <a:buNone/>
              <a:defRPr sz="3000">
                <a:solidFill>
                  <a:schemeClr val="dk2"/>
                </a:solidFill>
              </a:defRPr>
            </a:lvl1pPr>
            <a:lvl2pPr lvl="1" rtl="0">
              <a:spcBef>
                <a:spcPts val="0"/>
              </a:spcBef>
              <a:spcAft>
                <a:spcPts val="0"/>
              </a:spcAft>
              <a:buClr>
                <a:schemeClr val="dk2"/>
              </a:buClr>
              <a:buSzPts val="2800"/>
              <a:buNone/>
              <a:defRPr>
                <a:solidFill>
                  <a:schemeClr val="dk2"/>
                </a:solidFill>
              </a:defRPr>
            </a:lvl2pPr>
            <a:lvl3pPr lvl="2" rtl="0">
              <a:spcBef>
                <a:spcPts val="0"/>
              </a:spcBef>
              <a:spcAft>
                <a:spcPts val="0"/>
              </a:spcAft>
              <a:buClr>
                <a:schemeClr val="dk2"/>
              </a:buClr>
              <a:buSzPts val="2800"/>
              <a:buNone/>
              <a:defRPr>
                <a:solidFill>
                  <a:schemeClr val="dk2"/>
                </a:solidFill>
              </a:defRPr>
            </a:lvl3pPr>
            <a:lvl4pPr lvl="3" rtl="0">
              <a:spcBef>
                <a:spcPts val="0"/>
              </a:spcBef>
              <a:spcAft>
                <a:spcPts val="0"/>
              </a:spcAft>
              <a:buClr>
                <a:schemeClr val="dk2"/>
              </a:buClr>
              <a:buSzPts val="2800"/>
              <a:buNone/>
              <a:defRPr>
                <a:solidFill>
                  <a:schemeClr val="dk2"/>
                </a:solidFill>
              </a:defRPr>
            </a:lvl4pPr>
            <a:lvl5pPr lvl="4" rtl="0">
              <a:spcBef>
                <a:spcPts val="0"/>
              </a:spcBef>
              <a:spcAft>
                <a:spcPts val="0"/>
              </a:spcAft>
              <a:buClr>
                <a:schemeClr val="dk2"/>
              </a:buClr>
              <a:buSzPts val="2800"/>
              <a:buNone/>
              <a:defRPr>
                <a:solidFill>
                  <a:schemeClr val="dk2"/>
                </a:solidFill>
              </a:defRPr>
            </a:lvl5pPr>
            <a:lvl6pPr lvl="5" rtl="0">
              <a:spcBef>
                <a:spcPts val="0"/>
              </a:spcBef>
              <a:spcAft>
                <a:spcPts val="0"/>
              </a:spcAft>
              <a:buClr>
                <a:schemeClr val="dk2"/>
              </a:buClr>
              <a:buSzPts val="2800"/>
              <a:buNone/>
              <a:defRPr>
                <a:solidFill>
                  <a:schemeClr val="dk2"/>
                </a:solidFill>
              </a:defRPr>
            </a:lvl6pPr>
            <a:lvl7pPr lvl="6" rtl="0">
              <a:spcBef>
                <a:spcPts val="0"/>
              </a:spcBef>
              <a:spcAft>
                <a:spcPts val="0"/>
              </a:spcAft>
              <a:buClr>
                <a:schemeClr val="dk2"/>
              </a:buClr>
              <a:buSzPts val="2800"/>
              <a:buNone/>
              <a:defRPr>
                <a:solidFill>
                  <a:schemeClr val="dk2"/>
                </a:solidFill>
              </a:defRPr>
            </a:lvl7pPr>
            <a:lvl8pPr lvl="7" rtl="0">
              <a:spcBef>
                <a:spcPts val="0"/>
              </a:spcBef>
              <a:spcAft>
                <a:spcPts val="0"/>
              </a:spcAft>
              <a:buClr>
                <a:schemeClr val="dk2"/>
              </a:buClr>
              <a:buSzPts val="2800"/>
              <a:buNone/>
              <a:defRPr>
                <a:solidFill>
                  <a:schemeClr val="dk2"/>
                </a:solidFill>
              </a:defRPr>
            </a:lvl8pPr>
            <a:lvl9pPr lvl="8" rtl="0">
              <a:spcBef>
                <a:spcPts val="0"/>
              </a:spcBef>
              <a:spcAft>
                <a:spcPts val="0"/>
              </a:spcAft>
              <a:buClr>
                <a:schemeClr val="dk2"/>
              </a:buClr>
              <a:buSzPts val="2800"/>
              <a:buNone/>
              <a:defRPr>
                <a:solidFill>
                  <a:schemeClr val="dk2"/>
                </a:solidFill>
              </a:defRPr>
            </a:lvl9pPr>
          </a:lstStyle>
          <a:p>
            <a:endParaRPr/>
          </a:p>
        </p:txBody>
      </p:sp>
      <p:sp>
        <p:nvSpPr>
          <p:cNvPr id="51" name="Google Shape;51;p9"/>
          <p:cNvSpPr txBox="1">
            <a:spLocks noGrp="1"/>
          </p:cNvSpPr>
          <p:nvPr>
            <p:ph type="subTitle" idx="2"/>
          </p:nvPr>
        </p:nvSpPr>
        <p:spPr>
          <a:xfrm>
            <a:off x="720000" y="1479450"/>
            <a:ext cx="2992200" cy="5727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600">
                <a:solidFill>
                  <a:schemeClr val="accent1"/>
                </a:solidFill>
              </a:defRPr>
            </a:lvl1pPr>
            <a:lvl2pPr lvl="1" rtl="0">
              <a:spcBef>
                <a:spcPts val="1600"/>
              </a:spcBef>
              <a:spcAft>
                <a:spcPts val="0"/>
              </a:spcAft>
              <a:buNone/>
              <a:defRPr>
                <a:solidFill>
                  <a:schemeClr val="accent1"/>
                </a:solidFill>
              </a:defRPr>
            </a:lvl2pPr>
            <a:lvl3pPr lvl="2" rtl="0">
              <a:spcBef>
                <a:spcPts val="1600"/>
              </a:spcBef>
              <a:spcAft>
                <a:spcPts val="0"/>
              </a:spcAft>
              <a:buNone/>
              <a:defRPr>
                <a:solidFill>
                  <a:schemeClr val="accent1"/>
                </a:solidFill>
              </a:defRPr>
            </a:lvl3pPr>
            <a:lvl4pPr lvl="3" rtl="0">
              <a:spcBef>
                <a:spcPts val="1600"/>
              </a:spcBef>
              <a:spcAft>
                <a:spcPts val="0"/>
              </a:spcAft>
              <a:buNone/>
              <a:defRPr>
                <a:solidFill>
                  <a:schemeClr val="accent1"/>
                </a:solidFill>
              </a:defRPr>
            </a:lvl4pPr>
            <a:lvl5pPr lvl="4" rtl="0">
              <a:spcBef>
                <a:spcPts val="1600"/>
              </a:spcBef>
              <a:spcAft>
                <a:spcPts val="0"/>
              </a:spcAft>
              <a:buNone/>
              <a:defRPr>
                <a:solidFill>
                  <a:schemeClr val="accent1"/>
                </a:solidFill>
              </a:defRPr>
            </a:lvl5pPr>
            <a:lvl6pPr lvl="5" rtl="0">
              <a:spcBef>
                <a:spcPts val="1600"/>
              </a:spcBef>
              <a:spcAft>
                <a:spcPts val="0"/>
              </a:spcAft>
              <a:buNone/>
              <a:defRPr>
                <a:solidFill>
                  <a:schemeClr val="accent1"/>
                </a:solidFill>
              </a:defRPr>
            </a:lvl6pPr>
            <a:lvl7pPr lvl="6" rtl="0">
              <a:spcBef>
                <a:spcPts val="1600"/>
              </a:spcBef>
              <a:spcAft>
                <a:spcPts val="0"/>
              </a:spcAft>
              <a:buNone/>
              <a:defRPr>
                <a:solidFill>
                  <a:schemeClr val="accent1"/>
                </a:solidFill>
              </a:defRPr>
            </a:lvl7pPr>
            <a:lvl8pPr lvl="7" rtl="0">
              <a:spcBef>
                <a:spcPts val="1600"/>
              </a:spcBef>
              <a:spcAft>
                <a:spcPts val="0"/>
              </a:spcAft>
              <a:buNone/>
              <a:defRPr>
                <a:solidFill>
                  <a:schemeClr val="accent1"/>
                </a:solidFill>
              </a:defRPr>
            </a:lvl8pPr>
            <a:lvl9pPr lvl="8" rtl="0">
              <a:spcBef>
                <a:spcPts val="1600"/>
              </a:spcBef>
              <a:spcAft>
                <a:spcPts val="1600"/>
              </a:spcAft>
              <a:buNone/>
              <a:defRPr>
                <a:solidFill>
                  <a:schemeClr val="accent1"/>
                </a:solidFil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bg>
      <p:bgPr>
        <a:solidFill>
          <a:schemeClr val="lt1"/>
        </a:solidFill>
        <a:effectLst/>
      </p:bgPr>
    </p:bg>
    <p:spTree>
      <p:nvGrpSpPr>
        <p:cNvPr id="1" name="Shape 52"/>
        <p:cNvGrpSpPr/>
        <p:nvPr/>
      </p:nvGrpSpPr>
      <p:grpSpPr>
        <a:xfrm>
          <a:off x="0" y="0"/>
          <a:ext cx="0" cy="0"/>
          <a:chOff x="0" y="0"/>
          <a:chExt cx="0" cy="0"/>
        </a:xfrm>
      </p:grpSpPr>
      <p:sp>
        <p:nvSpPr>
          <p:cNvPr id="53" name="Google Shape;53;p10"/>
          <p:cNvSpPr txBox="1">
            <a:spLocks noGrp="1"/>
          </p:cNvSpPr>
          <p:nvPr>
            <p:ph type="subTitle" idx="1"/>
          </p:nvPr>
        </p:nvSpPr>
        <p:spPr>
          <a:xfrm>
            <a:off x="2206250" y="1877517"/>
            <a:ext cx="4737300" cy="1182000"/>
          </a:xfrm>
          <a:prstGeom prst="rect">
            <a:avLst/>
          </a:prstGeom>
        </p:spPr>
        <p:txBody>
          <a:bodyPr spcFirstLastPara="1" wrap="square" lIns="91425" tIns="91425" rIns="91425" bIns="91425" anchor="t" anchorCtr="0">
            <a:noAutofit/>
          </a:bodyPr>
          <a:lstStyle>
            <a:lvl1pPr lvl="0" algn="ctr">
              <a:spcBef>
                <a:spcPts val="0"/>
              </a:spcBef>
              <a:spcAft>
                <a:spcPts val="0"/>
              </a:spcAft>
              <a:buSzPts val="2200"/>
              <a:buNone/>
              <a:defRPr sz="2200"/>
            </a:lvl1pPr>
            <a:lvl2pPr lvl="1">
              <a:spcBef>
                <a:spcPts val="1600"/>
              </a:spcBef>
              <a:spcAft>
                <a:spcPts val="0"/>
              </a:spcAft>
              <a:buSzPts val="2200"/>
              <a:buNone/>
              <a:defRPr sz="2200"/>
            </a:lvl2pPr>
            <a:lvl3pPr lvl="2">
              <a:spcBef>
                <a:spcPts val="1600"/>
              </a:spcBef>
              <a:spcAft>
                <a:spcPts val="0"/>
              </a:spcAft>
              <a:buSzPts val="2200"/>
              <a:buNone/>
              <a:defRPr sz="2200"/>
            </a:lvl3pPr>
            <a:lvl4pPr lvl="3">
              <a:spcBef>
                <a:spcPts val="1600"/>
              </a:spcBef>
              <a:spcAft>
                <a:spcPts val="0"/>
              </a:spcAft>
              <a:buSzPts val="2200"/>
              <a:buNone/>
              <a:defRPr sz="2200"/>
            </a:lvl4pPr>
            <a:lvl5pPr lvl="4">
              <a:spcBef>
                <a:spcPts val="1600"/>
              </a:spcBef>
              <a:spcAft>
                <a:spcPts val="0"/>
              </a:spcAft>
              <a:buSzPts val="2200"/>
              <a:buNone/>
              <a:defRPr sz="2200"/>
            </a:lvl5pPr>
            <a:lvl6pPr lvl="5">
              <a:spcBef>
                <a:spcPts val="1600"/>
              </a:spcBef>
              <a:spcAft>
                <a:spcPts val="0"/>
              </a:spcAft>
              <a:buSzPts val="2200"/>
              <a:buNone/>
              <a:defRPr sz="2200"/>
            </a:lvl6pPr>
            <a:lvl7pPr lvl="6">
              <a:spcBef>
                <a:spcPts val="1600"/>
              </a:spcBef>
              <a:spcAft>
                <a:spcPts val="0"/>
              </a:spcAft>
              <a:buSzPts val="2200"/>
              <a:buNone/>
              <a:defRPr sz="2200"/>
            </a:lvl7pPr>
            <a:lvl8pPr lvl="7">
              <a:spcBef>
                <a:spcPts val="1600"/>
              </a:spcBef>
              <a:spcAft>
                <a:spcPts val="0"/>
              </a:spcAft>
              <a:buSzPts val="2200"/>
              <a:buNone/>
              <a:defRPr sz="2200"/>
            </a:lvl8pPr>
            <a:lvl9pPr lvl="8">
              <a:spcBef>
                <a:spcPts val="1600"/>
              </a:spcBef>
              <a:spcAft>
                <a:spcPts val="1600"/>
              </a:spcAft>
              <a:buSzPts val="2200"/>
              <a:buNone/>
              <a:defRPr sz="2200"/>
            </a:lvl9pPr>
          </a:lstStyle>
          <a:p>
            <a:endParaRPr/>
          </a:p>
        </p:txBody>
      </p:sp>
      <p:sp>
        <p:nvSpPr>
          <p:cNvPr id="54" name="Google Shape;54;p10"/>
          <p:cNvSpPr txBox="1">
            <a:spLocks noGrp="1"/>
          </p:cNvSpPr>
          <p:nvPr>
            <p:ph type="title"/>
          </p:nvPr>
        </p:nvSpPr>
        <p:spPr>
          <a:xfrm>
            <a:off x="3003125" y="3059517"/>
            <a:ext cx="3142800" cy="327300"/>
          </a:xfrm>
          <a:prstGeom prst="rect">
            <a:avLst/>
          </a:prstGeom>
        </p:spPr>
        <p:txBody>
          <a:bodyPr spcFirstLastPara="1" wrap="square" lIns="91425" tIns="91425" rIns="91425" bIns="91425" anchor="t" anchorCtr="0">
            <a:noAutofit/>
          </a:bodyPr>
          <a:lstStyle>
            <a:lvl1pPr lvl="0" algn="ctr">
              <a:spcBef>
                <a:spcPts val="0"/>
              </a:spcBef>
              <a:spcAft>
                <a:spcPts val="0"/>
              </a:spcAft>
              <a:buClr>
                <a:schemeClr val="accent1"/>
              </a:buClr>
              <a:buSzPts val="1800"/>
              <a:buNone/>
              <a:defRPr sz="1800">
                <a:solidFill>
                  <a:schemeClr val="accent1"/>
                </a:solidFill>
              </a:defRPr>
            </a:lvl1pPr>
            <a:lvl2pPr lvl="1">
              <a:spcBef>
                <a:spcPts val="0"/>
              </a:spcBef>
              <a:spcAft>
                <a:spcPts val="0"/>
              </a:spcAft>
              <a:buClr>
                <a:schemeClr val="accent1"/>
              </a:buClr>
              <a:buSzPts val="2800"/>
              <a:buNone/>
              <a:defRPr>
                <a:solidFill>
                  <a:schemeClr val="accent1"/>
                </a:solidFill>
                <a:latin typeface="Source Sans Pro"/>
                <a:ea typeface="Source Sans Pro"/>
                <a:cs typeface="Source Sans Pro"/>
                <a:sym typeface="Source Sans Pro"/>
              </a:defRPr>
            </a:lvl2pPr>
            <a:lvl3pPr lvl="2">
              <a:spcBef>
                <a:spcPts val="0"/>
              </a:spcBef>
              <a:spcAft>
                <a:spcPts val="0"/>
              </a:spcAft>
              <a:buClr>
                <a:schemeClr val="accent1"/>
              </a:buClr>
              <a:buSzPts val="2800"/>
              <a:buNone/>
              <a:defRPr>
                <a:solidFill>
                  <a:schemeClr val="accent1"/>
                </a:solidFill>
                <a:latin typeface="Source Sans Pro"/>
                <a:ea typeface="Source Sans Pro"/>
                <a:cs typeface="Source Sans Pro"/>
                <a:sym typeface="Source Sans Pro"/>
              </a:defRPr>
            </a:lvl3pPr>
            <a:lvl4pPr lvl="3">
              <a:spcBef>
                <a:spcPts val="0"/>
              </a:spcBef>
              <a:spcAft>
                <a:spcPts val="0"/>
              </a:spcAft>
              <a:buClr>
                <a:schemeClr val="accent1"/>
              </a:buClr>
              <a:buSzPts val="2800"/>
              <a:buNone/>
              <a:defRPr>
                <a:solidFill>
                  <a:schemeClr val="accent1"/>
                </a:solidFill>
                <a:latin typeface="Source Sans Pro"/>
                <a:ea typeface="Source Sans Pro"/>
                <a:cs typeface="Source Sans Pro"/>
                <a:sym typeface="Source Sans Pro"/>
              </a:defRPr>
            </a:lvl4pPr>
            <a:lvl5pPr lvl="4">
              <a:spcBef>
                <a:spcPts val="0"/>
              </a:spcBef>
              <a:spcAft>
                <a:spcPts val="0"/>
              </a:spcAft>
              <a:buClr>
                <a:schemeClr val="accent1"/>
              </a:buClr>
              <a:buSzPts val="2800"/>
              <a:buNone/>
              <a:defRPr>
                <a:solidFill>
                  <a:schemeClr val="accent1"/>
                </a:solidFill>
                <a:latin typeface="Source Sans Pro"/>
                <a:ea typeface="Source Sans Pro"/>
                <a:cs typeface="Source Sans Pro"/>
                <a:sym typeface="Source Sans Pro"/>
              </a:defRPr>
            </a:lvl5pPr>
            <a:lvl6pPr lvl="5">
              <a:spcBef>
                <a:spcPts val="0"/>
              </a:spcBef>
              <a:spcAft>
                <a:spcPts val="0"/>
              </a:spcAft>
              <a:buClr>
                <a:schemeClr val="accent1"/>
              </a:buClr>
              <a:buSzPts val="2800"/>
              <a:buNone/>
              <a:defRPr>
                <a:solidFill>
                  <a:schemeClr val="accent1"/>
                </a:solidFill>
                <a:latin typeface="Source Sans Pro"/>
                <a:ea typeface="Source Sans Pro"/>
                <a:cs typeface="Source Sans Pro"/>
                <a:sym typeface="Source Sans Pro"/>
              </a:defRPr>
            </a:lvl6pPr>
            <a:lvl7pPr lvl="6">
              <a:spcBef>
                <a:spcPts val="0"/>
              </a:spcBef>
              <a:spcAft>
                <a:spcPts val="0"/>
              </a:spcAft>
              <a:buClr>
                <a:schemeClr val="accent1"/>
              </a:buClr>
              <a:buSzPts val="2800"/>
              <a:buNone/>
              <a:defRPr>
                <a:solidFill>
                  <a:schemeClr val="accent1"/>
                </a:solidFill>
                <a:latin typeface="Source Sans Pro"/>
                <a:ea typeface="Source Sans Pro"/>
                <a:cs typeface="Source Sans Pro"/>
                <a:sym typeface="Source Sans Pro"/>
              </a:defRPr>
            </a:lvl7pPr>
            <a:lvl8pPr lvl="7">
              <a:spcBef>
                <a:spcPts val="0"/>
              </a:spcBef>
              <a:spcAft>
                <a:spcPts val="0"/>
              </a:spcAft>
              <a:buClr>
                <a:schemeClr val="accent1"/>
              </a:buClr>
              <a:buSzPts val="2800"/>
              <a:buNone/>
              <a:defRPr>
                <a:solidFill>
                  <a:schemeClr val="accent1"/>
                </a:solidFill>
                <a:latin typeface="Source Sans Pro"/>
                <a:ea typeface="Source Sans Pro"/>
                <a:cs typeface="Source Sans Pro"/>
                <a:sym typeface="Source Sans Pro"/>
              </a:defRPr>
            </a:lvl8pPr>
            <a:lvl9pPr lvl="8">
              <a:spcBef>
                <a:spcPts val="0"/>
              </a:spcBef>
              <a:spcAft>
                <a:spcPts val="0"/>
              </a:spcAft>
              <a:buClr>
                <a:schemeClr val="accent1"/>
              </a:buClr>
              <a:buSzPts val="2800"/>
              <a:buNone/>
              <a:defRPr>
                <a:solidFill>
                  <a:schemeClr val="accent1"/>
                </a:solidFill>
                <a:latin typeface="Source Sans Pro"/>
                <a:ea typeface="Source Sans Pro"/>
                <a:cs typeface="Source Sans Pro"/>
                <a:sym typeface="Source Sans Pro"/>
              </a:defRPr>
            </a:lvl9pPr>
          </a:lstStyle>
          <a:p>
            <a:endParaRPr/>
          </a:p>
        </p:txBody>
      </p:sp>
      <p:sp>
        <p:nvSpPr>
          <p:cNvPr id="55" name="Google Shape;55;p10"/>
          <p:cNvSpPr/>
          <p:nvPr/>
        </p:nvSpPr>
        <p:spPr>
          <a:xfrm rot="9387396" flipH="1">
            <a:off x="7503726" y="-428829"/>
            <a:ext cx="1802529" cy="1802529"/>
          </a:xfrm>
          <a:custGeom>
            <a:avLst/>
            <a:gdLst/>
            <a:ahLst/>
            <a:cxnLst/>
            <a:rect l="l" t="t" r="r" b="b"/>
            <a:pathLst>
              <a:path w="80403" h="80403" extrusionOk="0">
                <a:moveTo>
                  <a:pt x="80402" y="0"/>
                </a:moveTo>
                <a:cubicBezTo>
                  <a:pt x="36029" y="0"/>
                  <a:pt x="0" y="36095"/>
                  <a:pt x="0" y="80403"/>
                </a:cubicBezTo>
                <a:lnTo>
                  <a:pt x="30598" y="80403"/>
                </a:lnTo>
                <a:cubicBezTo>
                  <a:pt x="30598" y="52918"/>
                  <a:pt x="52983" y="30664"/>
                  <a:pt x="80402" y="30664"/>
                </a:cubicBezTo>
                <a:lnTo>
                  <a:pt x="8040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10"/>
          <p:cNvSpPr/>
          <p:nvPr/>
        </p:nvSpPr>
        <p:spPr>
          <a:xfrm rot="-900108" flipH="1">
            <a:off x="-152805" y="3667699"/>
            <a:ext cx="1802354" cy="1802354"/>
          </a:xfrm>
          <a:custGeom>
            <a:avLst/>
            <a:gdLst/>
            <a:ahLst/>
            <a:cxnLst/>
            <a:rect l="l" t="t" r="r" b="b"/>
            <a:pathLst>
              <a:path w="80403" h="80403" extrusionOk="0">
                <a:moveTo>
                  <a:pt x="80402" y="0"/>
                </a:moveTo>
                <a:cubicBezTo>
                  <a:pt x="36029" y="0"/>
                  <a:pt x="0" y="36095"/>
                  <a:pt x="0" y="80403"/>
                </a:cubicBezTo>
                <a:lnTo>
                  <a:pt x="30598" y="80403"/>
                </a:lnTo>
                <a:cubicBezTo>
                  <a:pt x="30598" y="52918"/>
                  <a:pt x="52983" y="30664"/>
                  <a:pt x="80402" y="30664"/>
                </a:cubicBezTo>
                <a:lnTo>
                  <a:pt x="8040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1"/>
        </a:solidFill>
        <a:effectLst/>
      </p:bgPr>
    </p:bg>
    <p:spTree>
      <p:nvGrpSpPr>
        <p:cNvPr id="1" name="Shape 64"/>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p:cSld name="BLANK_1">
    <p:bg>
      <p:bgPr>
        <a:solidFill>
          <a:schemeClr val="lt1"/>
        </a:solidFill>
        <a:effectLst/>
      </p:bgPr>
    </p:bg>
    <p:spTree>
      <p:nvGrpSpPr>
        <p:cNvPr id="1" name="Shape 69"/>
        <p:cNvGrpSpPr/>
        <p:nvPr/>
      </p:nvGrpSpPr>
      <p:grpSpPr>
        <a:xfrm>
          <a:off x="0" y="0"/>
          <a:ext cx="0" cy="0"/>
          <a:chOff x="0" y="0"/>
          <a:chExt cx="0" cy="0"/>
        </a:xfrm>
      </p:grpSpPr>
      <p:sp>
        <p:nvSpPr>
          <p:cNvPr id="70" name="Google Shape;70;p14"/>
          <p:cNvSpPr/>
          <p:nvPr/>
        </p:nvSpPr>
        <p:spPr>
          <a:xfrm rot="-9387396">
            <a:off x="-70379" y="-428829"/>
            <a:ext cx="1802529" cy="1802529"/>
          </a:xfrm>
          <a:custGeom>
            <a:avLst/>
            <a:gdLst/>
            <a:ahLst/>
            <a:cxnLst/>
            <a:rect l="l" t="t" r="r" b="b"/>
            <a:pathLst>
              <a:path w="80403" h="80403" extrusionOk="0">
                <a:moveTo>
                  <a:pt x="80402" y="0"/>
                </a:moveTo>
                <a:cubicBezTo>
                  <a:pt x="36029" y="0"/>
                  <a:pt x="0" y="36095"/>
                  <a:pt x="0" y="80403"/>
                </a:cubicBezTo>
                <a:lnTo>
                  <a:pt x="30598" y="80403"/>
                </a:lnTo>
                <a:cubicBezTo>
                  <a:pt x="30598" y="52918"/>
                  <a:pt x="52983" y="30664"/>
                  <a:pt x="80402" y="30664"/>
                </a:cubicBezTo>
                <a:lnTo>
                  <a:pt x="8040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4"/>
          <p:cNvSpPr/>
          <p:nvPr/>
        </p:nvSpPr>
        <p:spPr>
          <a:xfrm rot="900108">
            <a:off x="7586327" y="3667699"/>
            <a:ext cx="1802354" cy="1802354"/>
          </a:xfrm>
          <a:custGeom>
            <a:avLst/>
            <a:gdLst/>
            <a:ahLst/>
            <a:cxnLst/>
            <a:rect l="l" t="t" r="r" b="b"/>
            <a:pathLst>
              <a:path w="80403" h="80403" extrusionOk="0">
                <a:moveTo>
                  <a:pt x="80402" y="0"/>
                </a:moveTo>
                <a:cubicBezTo>
                  <a:pt x="36029" y="0"/>
                  <a:pt x="0" y="36095"/>
                  <a:pt x="0" y="80403"/>
                </a:cubicBezTo>
                <a:lnTo>
                  <a:pt x="30598" y="80403"/>
                </a:lnTo>
                <a:cubicBezTo>
                  <a:pt x="30598" y="52918"/>
                  <a:pt x="52983" y="30664"/>
                  <a:pt x="80402" y="30664"/>
                </a:cubicBezTo>
                <a:lnTo>
                  <a:pt x="8040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six columns">
  <p:cSld name="BLANK_1_1">
    <p:bg>
      <p:bgPr>
        <a:solidFill>
          <a:schemeClr val="lt1"/>
        </a:solidFill>
        <a:effectLst/>
      </p:bgPr>
    </p:bg>
    <p:spTree>
      <p:nvGrpSpPr>
        <p:cNvPr id="1" name="Shape 72"/>
        <p:cNvGrpSpPr/>
        <p:nvPr/>
      </p:nvGrpSpPr>
      <p:grpSpPr>
        <a:xfrm>
          <a:off x="0" y="0"/>
          <a:ext cx="0" cy="0"/>
          <a:chOff x="0" y="0"/>
          <a:chExt cx="0" cy="0"/>
        </a:xfrm>
      </p:grpSpPr>
      <p:sp>
        <p:nvSpPr>
          <p:cNvPr id="73" name="Google Shape;73;p15"/>
          <p:cNvSpPr/>
          <p:nvPr/>
        </p:nvSpPr>
        <p:spPr>
          <a:xfrm rot="900108">
            <a:off x="7586327" y="3667699"/>
            <a:ext cx="1802354" cy="1802354"/>
          </a:xfrm>
          <a:custGeom>
            <a:avLst/>
            <a:gdLst/>
            <a:ahLst/>
            <a:cxnLst/>
            <a:rect l="l" t="t" r="r" b="b"/>
            <a:pathLst>
              <a:path w="80403" h="80403" extrusionOk="0">
                <a:moveTo>
                  <a:pt x="80402" y="0"/>
                </a:moveTo>
                <a:cubicBezTo>
                  <a:pt x="36029" y="0"/>
                  <a:pt x="0" y="36095"/>
                  <a:pt x="0" y="80403"/>
                </a:cubicBezTo>
                <a:lnTo>
                  <a:pt x="30598" y="80403"/>
                </a:lnTo>
                <a:cubicBezTo>
                  <a:pt x="30598" y="52918"/>
                  <a:pt x="52983" y="30664"/>
                  <a:pt x="80402" y="30664"/>
                </a:cubicBezTo>
                <a:lnTo>
                  <a:pt x="8040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5"/>
          <p:cNvSpPr txBox="1">
            <a:spLocks noGrp="1"/>
          </p:cNvSpPr>
          <p:nvPr>
            <p:ph type="title"/>
          </p:nvPr>
        </p:nvSpPr>
        <p:spPr>
          <a:xfrm>
            <a:off x="720000" y="540000"/>
            <a:ext cx="3556800" cy="5727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2"/>
              </a:buClr>
              <a:buSzPts val="3000"/>
              <a:buNone/>
              <a:defRPr sz="3000">
                <a:solidFill>
                  <a:schemeClr val="dk2"/>
                </a:solidFill>
              </a:defRPr>
            </a:lvl1pPr>
            <a:lvl2pPr lvl="1" rtl="0">
              <a:spcBef>
                <a:spcPts val="0"/>
              </a:spcBef>
              <a:spcAft>
                <a:spcPts val="0"/>
              </a:spcAft>
              <a:buClr>
                <a:schemeClr val="dk2"/>
              </a:buClr>
              <a:buSzPts val="2800"/>
              <a:buNone/>
              <a:defRPr>
                <a:solidFill>
                  <a:schemeClr val="dk2"/>
                </a:solidFill>
              </a:defRPr>
            </a:lvl2pPr>
            <a:lvl3pPr lvl="2" rtl="0">
              <a:spcBef>
                <a:spcPts val="0"/>
              </a:spcBef>
              <a:spcAft>
                <a:spcPts val="0"/>
              </a:spcAft>
              <a:buClr>
                <a:schemeClr val="dk2"/>
              </a:buClr>
              <a:buSzPts val="2800"/>
              <a:buNone/>
              <a:defRPr>
                <a:solidFill>
                  <a:schemeClr val="dk2"/>
                </a:solidFill>
              </a:defRPr>
            </a:lvl3pPr>
            <a:lvl4pPr lvl="3" rtl="0">
              <a:spcBef>
                <a:spcPts val="0"/>
              </a:spcBef>
              <a:spcAft>
                <a:spcPts val="0"/>
              </a:spcAft>
              <a:buClr>
                <a:schemeClr val="dk2"/>
              </a:buClr>
              <a:buSzPts val="2800"/>
              <a:buNone/>
              <a:defRPr>
                <a:solidFill>
                  <a:schemeClr val="dk2"/>
                </a:solidFill>
              </a:defRPr>
            </a:lvl4pPr>
            <a:lvl5pPr lvl="4" rtl="0">
              <a:spcBef>
                <a:spcPts val="0"/>
              </a:spcBef>
              <a:spcAft>
                <a:spcPts val="0"/>
              </a:spcAft>
              <a:buClr>
                <a:schemeClr val="dk2"/>
              </a:buClr>
              <a:buSzPts val="2800"/>
              <a:buNone/>
              <a:defRPr>
                <a:solidFill>
                  <a:schemeClr val="dk2"/>
                </a:solidFill>
              </a:defRPr>
            </a:lvl5pPr>
            <a:lvl6pPr lvl="5" rtl="0">
              <a:spcBef>
                <a:spcPts val="0"/>
              </a:spcBef>
              <a:spcAft>
                <a:spcPts val="0"/>
              </a:spcAft>
              <a:buClr>
                <a:schemeClr val="dk2"/>
              </a:buClr>
              <a:buSzPts val="2800"/>
              <a:buNone/>
              <a:defRPr>
                <a:solidFill>
                  <a:schemeClr val="dk2"/>
                </a:solidFill>
              </a:defRPr>
            </a:lvl6pPr>
            <a:lvl7pPr lvl="6" rtl="0">
              <a:spcBef>
                <a:spcPts val="0"/>
              </a:spcBef>
              <a:spcAft>
                <a:spcPts val="0"/>
              </a:spcAft>
              <a:buClr>
                <a:schemeClr val="dk2"/>
              </a:buClr>
              <a:buSzPts val="2800"/>
              <a:buNone/>
              <a:defRPr>
                <a:solidFill>
                  <a:schemeClr val="dk2"/>
                </a:solidFill>
              </a:defRPr>
            </a:lvl7pPr>
            <a:lvl8pPr lvl="7" rtl="0">
              <a:spcBef>
                <a:spcPts val="0"/>
              </a:spcBef>
              <a:spcAft>
                <a:spcPts val="0"/>
              </a:spcAft>
              <a:buClr>
                <a:schemeClr val="dk2"/>
              </a:buClr>
              <a:buSzPts val="2800"/>
              <a:buNone/>
              <a:defRPr>
                <a:solidFill>
                  <a:schemeClr val="dk2"/>
                </a:solidFill>
              </a:defRPr>
            </a:lvl8pPr>
            <a:lvl9pPr lvl="8" rtl="0">
              <a:spcBef>
                <a:spcPts val="0"/>
              </a:spcBef>
              <a:spcAft>
                <a:spcPts val="0"/>
              </a:spcAft>
              <a:buClr>
                <a:schemeClr val="dk2"/>
              </a:buClr>
              <a:buSzPts val="2800"/>
              <a:buNone/>
              <a:defRPr>
                <a:solidFill>
                  <a:schemeClr val="dk2"/>
                </a:solidFill>
              </a:defRPr>
            </a:lvl9pPr>
          </a:lstStyle>
          <a:p>
            <a:endParaRPr/>
          </a:p>
        </p:txBody>
      </p:sp>
      <p:sp>
        <p:nvSpPr>
          <p:cNvPr id="75" name="Google Shape;75;p15"/>
          <p:cNvSpPr txBox="1">
            <a:spLocks noGrp="1"/>
          </p:cNvSpPr>
          <p:nvPr>
            <p:ph type="subTitle" idx="1"/>
          </p:nvPr>
        </p:nvSpPr>
        <p:spPr>
          <a:xfrm>
            <a:off x="1072413" y="2286900"/>
            <a:ext cx="1585200" cy="5727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600"/>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
        <p:nvSpPr>
          <p:cNvPr id="76" name="Google Shape;76;p15"/>
          <p:cNvSpPr txBox="1">
            <a:spLocks noGrp="1"/>
          </p:cNvSpPr>
          <p:nvPr>
            <p:ph type="subTitle" idx="2"/>
          </p:nvPr>
        </p:nvSpPr>
        <p:spPr>
          <a:xfrm>
            <a:off x="1072413" y="1969625"/>
            <a:ext cx="1585200" cy="337500"/>
          </a:xfrm>
          <a:prstGeom prst="rect">
            <a:avLst/>
          </a:prstGeom>
        </p:spPr>
        <p:txBody>
          <a:bodyPr spcFirstLastPara="1" wrap="square" lIns="91425" tIns="91425" rIns="91425" bIns="91425" anchor="t" anchorCtr="0">
            <a:noAutofit/>
          </a:bodyPr>
          <a:lstStyle>
            <a:lvl1pPr lvl="0" rtl="0">
              <a:spcBef>
                <a:spcPts val="0"/>
              </a:spcBef>
              <a:spcAft>
                <a:spcPts val="0"/>
              </a:spcAft>
              <a:buNone/>
              <a:defRPr>
                <a:solidFill>
                  <a:schemeClr val="lt2"/>
                </a:solidFill>
                <a:latin typeface="Reem Kufi"/>
                <a:ea typeface="Reem Kufi"/>
                <a:cs typeface="Reem Kufi"/>
                <a:sym typeface="Reem Kufi"/>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
        <p:nvSpPr>
          <p:cNvPr id="77" name="Google Shape;77;p15"/>
          <p:cNvSpPr txBox="1">
            <a:spLocks noGrp="1"/>
          </p:cNvSpPr>
          <p:nvPr>
            <p:ph type="subTitle" idx="3"/>
          </p:nvPr>
        </p:nvSpPr>
        <p:spPr>
          <a:xfrm>
            <a:off x="1072413" y="3648975"/>
            <a:ext cx="1585200" cy="5727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600"/>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
        <p:nvSpPr>
          <p:cNvPr id="78" name="Google Shape;78;p15"/>
          <p:cNvSpPr txBox="1">
            <a:spLocks noGrp="1"/>
          </p:cNvSpPr>
          <p:nvPr>
            <p:ph type="subTitle" idx="4"/>
          </p:nvPr>
        </p:nvSpPr>
        <p:spPr>
          <a:xfrm>
            <a:off x="1072413" y="3331700"/>
            <a:ext cx="1585200" cy="337500"/>
          </a:xfrm>
          <a:prstGeom prst="rect">
            <a:avLst/>
          </a:prstGeom>
        </p:spPr>
        <p:txBody>
          <a:bodyPr spcFirstLastPara="1" wrap="square" lIns="91425" tIns="91425" rIns="91425" bIns="91425" anchor="t" anchorCtr="0">
            <a:noAutofit/>
          </a:bodyPr>
          <a:lstStyle>
            <a:lvl1pPr lvl="0" rtl="0">
              <a:spcBef>
                <a:spcPts val="0"/>
              </a:spcBef>
              <a:spcAft>
                <a:spcPts val="0"/>
              </a:spcAft>
              <a:buNone/>
              <a:defRPr>
                <a:solidFill>
                  <a:schemeClr val="lt2"/>
                </a:solidFill>
                <a:latin typeface="Reem Kufi"/>
                <a:ea typeface="Reem Kufi"/>
                <a:cs typeface="Reem Kufi"/>
                <a:sym typeface="Reem Kufi"/>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
        <p:nvSpPr>
          <p:cNvPr id="79" name="Google Shape;79;p15"/>
          <p:cNvSpPr txBox="1">
            <a:spLocks noGrp="1"/>
          </p:cNvSpPr>
          <p:nvPr>
            <p:ph type="subTitle" idx="5"/>
          </p:nvPr>
        </p:nvSpPr>
        <p:spPr>
          <a:xfrm>
            <a:off x="3831785" y="2286900"/>
            <a:ext cx="1585200" cy="5727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600"/>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
        <p:nvSpPr>
          <p:cNvPr id="80" name="Google Shape;80;p15"/>
          <p:cNvSpPr txBox="1">
            <a:spLocks noGrp="1"/>
          </p:cNvSpPr>
          <p:nvPr>
            <p:ph type="subTitle" idx="6"/>
          </p:nvPr>
        </p:nvSpPr>
        <p:spPr>
          <a:xfrm>
            <a:off x="3831785" y="1969625"/>
            <a:ext cx="1585200" cy="337500"/>
          </a:xfrm>
          <a:prstGeom prst="rect">
            <a:avLst/>
          </a:prstGeom>
        </p:spPr>
        <p:txBody>
          <a:bodyPr spcFirstLastPara="1" wrap="square" lIns="91425" tIns="91425" rIns="91425" bIns="91425" anchor="t" anchorCtr="0">
            <a:noAutofit/>
          </a:bodyPr>
          <a:lstStyle>
            <a:lvl1pPr lvl="0" rtl="0">
              <a:spcBef>
                <a:spcPts val="0"/>
              </a:spcBef>
              <a:spcAft>
                <a:spcPts val="0"/>
              </a:spcAft>
              <a:buNone/>
              <a:defRPr>
                <a:solidFill>
                  <a:schemeClr val="lt2"/>
                </a:solidFill>
                <a:latin typeface="Reem Kufi"/>
                <a:ea typeface="Reem Kufi"/>
                <a:cs typeface="Reem Kufi"/>
                <a:sym typeface="Reem Kufi"/>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
        <p:nvSpPr>
          <p:cNvPr id="81" name="Google Shape;81;p15"/>
          <p:cNvSpPr txBox="1">
            <a:spLocks noGrp="1"/>
          </p:cNvSpPr>
          <p:nvPr>
            <p:ph type="subTitle" idx="7"/>
          </p:nvPr>
        </p:nvSpPr>
        <p:spPr>
          <a:xfrm>
            <a:off x="3831785" y="3648975"/>
            <a:ext cx="1585200" cy="5727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600"/>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
        <p:nvSpPr>
          <p:cNvPr id="82" name="Google Shape;82;p15"/>
          <p:cNvSpPr txBox="1">
            <a:spLocks noGrp="1"/>
          </p:cNvSpPr>
          <p:nvPr>
            <p:ph type="subTitle" idx="8"/>
          </p:nvPr>
        </p:nvSpPr>
        <p:spPr>
          <a:xfrm>
            <a:off x="3831785" y="3331700"/>
            <a:ext cx="1585200" cy="337500"/>
          </a:xfrm>
          <a:prstGeom prst="rect">
            <a:avLst/>
          </a:prstGeom>
        </p:spPr>
        <p:txBody>
          <a:bodyPr spcFirstLastPara="1" wrap="square" lIns="91425" tIns="91425" rIns="91425" bIns="91425" anchor="t" anchorCtr="0">
            <a:noAutofit/>
          </a:bodyPr>
          <a:lstStyle>
            <a:lvl1pPr lvl="0" rtl="0">
              <a:spcBef>
                <a:spcPts val="0"/>
              </a:spcBef>
              <a:spcAft>
                <a:spcPts val="0"/>
              </a:spcAft>
              <a:buNone/>
              <a:defRPr>
                <a:solidFill>
                  <a:schemeClr val="lt2"/>
                </a:solidFill>
                <a:latin typeface="Reem Kufi"/>
                <a:ea typeface="Reem Kufi"/>
                <a:cs typeface="Reem Kufi"/>
                <a:sym typeface="Reem Kufi"/>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
        <p:nvSpPr>
          <p:cNvPr id="83" name="Google Shape;83;p15"/>
          <p:cNvSpPr txBox="1">
            <a:spLocks noGrp="1"/>
          </p:cNvSpPr>
          <p:nvPr>
            <p:ph type="subTitle" idx="9"/>
          </p:nvPr>
        </p:nvSpPr>
        <p:spPr>
          <a:xfrm>
            <a:off x="6591160" y="2286900"/>
            <a:ext cx="1585200" cy="5727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600"/>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
        <p:nvSpPr>
          <p:cNvPr id="84" name="Google Shape;84;p15"/>
          <p:cNvSpPr txBox="1">
            <a:spLocks noGrp="1"/>
          </p:cNvSpPr>
          <p:nvPr>
            <p:ph type="subTitle" idx="13"/>
          </p:nvPr>
        </p:nvSpPr>
        <p:spPr>
          <a:xfrm>
            <a:off x="6591160" y="1969625"/>
            <a:ext cx="1585200" cy="337500"/>
          </a:xfrm>
          <a:prstGeom prst="rect">
            <a:avLst/>
          </a:prstGeom>
        </p:spPr>
        <p:txBody>
          <a:bodyPr spcFirstLastPara="1" wrap="square" lIns="91425" tIns="91425" rIns="91425" bIns="91425" anchor="t" anchorCtr="0">
            <a:noAutofit/>
          </a:bodyPr>
          <a:lstStyle>
            <a:lvl1pPr lvl="0" rtl="0">
              <a:spcBef>
                <a:spcPts val="0"/>
              </a:spcBef>
              <a:spcAft>
                <a:spcPts val="0"/>
              </a:spcAft>
              <a:buNone/>
              <a:defRPr>
                <a:solidFill>
                  <a:schemeClr val="lt2"/>
                </a:solidFill>
                <a:latin typeface="Reem Kufi"/>
                <a:ea typeface="Reem Kufi"/>
                <a:cs typeface="Reem Kufi"/>
                <a:sym typeface="Reem Kufi"/>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
        <p:nvSpPr>
          <p:cNvPr id="85" name="Google Shape;85;p15"/>
          <p:cNvSpPr txBox="1">
            <a:spLocks noGrp="1"/>
          </p:cNvSpPr>
          <p:nvPr>
            <p:ph type="subTitle" idx="14"/>
          </p:nvPr>
        </p:nvSpPr>
        <p:spPr>
          <a:xfrm>
            <a:off x="6591160" y="3648975"/>
            <a:ext cx="1585200" cy="5727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600"/>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
        <p:nvSpPr>
          <p:cNvPr id="86" name="Google Shape;86;p15"/>
          <p:cNvSpPr txBox="1">
            <a:spLocks noGrp="1"/>
          </p:cNvSpPr>
          <p:nvPr>
            <p:ph type="subTitle" idx="15"/>
          </p:nvPr>
        </p:nvSpPr>
        <p:spPr>
          <a:xfrm>
            <a:off x="6591160" y="3331700"/>
            <a:ext cx="1585200" cy="337500"/>
          </a:xfrm>
          <a:prstGeom prst="rect">
            <a:avLst/>
          </a:prstGeom>
        </p:spPr>
        <p:txBody>
          <a:bodyPr spcFirstLastPara="1" wrap="square" lIns="91425" tIns="91425" rIns="91425" bIns="91425" anchor="t" anchorCtr="0">
            <a:noAutofit/>
          </a:bodyPr>
          <a:lstStyle>
            <a:lvl1pPr lvl="0" rtl="0">
              <a:spcBef>
                <a:spcPts val="0"/>
              </a:spcBef>
              <a:spcAft>
                <a:spcPts val="0"/>
              </a:spcAft>
              <a:buNone/>
              <a:defRPr>
                <a:solidFill>
                  <a:schemeClr val="lt2"/>
                </a:solidFill>
                <a:latin typeface="Reem Kufi"/>
                <a:ea typeface="Reem Kufi"/>
                <a:cs typeface="Reem Kufi"/>
                <a:sym typeface="Reem Kufi"/>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
        <p:nvSpPr>
          <p:cNvPr id="87" name="Google Shape;87;p15"/>
          <p:cNvSpPr/>
          <p:nvPr/>
        </p:nvSpPr>
        <p:spPr>
          <a:xfrm>
            <a:off x="3515050" y="540000"/>
            <a:ext cx="4908900" cy="227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Reem Kufi"/>
              <a:buNone/>
              <a:defRPr sz="2800">
                <a:solidFill>
                  <a:schemeClr val="dk1"/>
                </a:solidFill>
                <a:latin typeface="Reem Kufi"/>
                <a:ea typeface="Reem Kufi"/>
                <a:cs typeface="Reem Kufi"/>
                <a:sym typeface="Reem Kufi"/>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dk2"/>
              </a:buClr>
              <a:buSzPts val="1800"/>
              <a:buFont typeface="Source Sans Pro"/>
              <a:buChar char="●"/>
              <a:defRPr sz="1800">
                <a:solidFill>
                  <a:schemeClr val="dk2"/>
                </a:solidFill>
                <a:latin typeface="Source Sans Pro"/>
                <a:ea typeface="Source Sans Pro"/>
                <a:cs typeface="Source Sans Pro"/>
                <a:sym typeface="Source Sans Pro"/>
              </a:defRPr>
            </a:lvl1pPr>
            <a:lvl2pPr marL="914400" lvl="1" indent="-317500">
              <a:lnSpc>
                <a:spcPct val="100000"/>
              </a:lnSpc>
              <a:spcBef>
                <a:spcPts val="160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2pPr>
            <a:lvl3pPr marL="1371600" lvl="2" indent="-317500">
              <a:lnSpc>
                <a:spcPct val="100000"/>
              </a:lnSpc>
              <a:spcBef>
                <a:spcPts val="160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3pPr>
            <a:lvl4pPr marL="1828800" lvl="3" indent="-317500">
              <a:lnSpc>
                <a:spcPct val="100000"/>
              </a:lnSpc>
              <a:spcBef>
                <a:spcPts val="160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4pPr>
            <a:lvl5pPr marL="2286000" lvl="4" indent="-317500">
              <a:lnSpc>
                <a:spcPct val="100000"/>
              </a:lnSpc>
              <a:spcBef>
                <a:spcPts val="160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5pPr>
            <a:lvl6pPr marL="2743200" lvl="5" indent="-317500">
              <a:lnSpc>
                <a:spcPct val="100000"/>
              </a:lnSpc>
              <a:spcBef>
                <a:spcPts val="160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6pPr>
            <a:lvl7pPr marL="3200400" lvl="6" indent="-317500">
              <a:lnSpc>
                <a:spcPct val="100000"/>
              </a:lnSpc>
              <a:spcBef>
                <a:spcPts val="160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7pPr>
            <a:lvl8pPr marL="3657600" lvl="7" indent="-317500">
              <a:lnSpc>
                <a:spcPct val="100000"/>
              </a:lnSpc>
              <a:spcBef>
                <a:spcPts val="160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8pPr>
            <a:lvl9pPr marL="4114800" lvl="8" indent="-317500">
              <a:lnSpc>
                <a:spcPct val="100000"/>
              </a:lnSpc>
              <a:spcBef>
                <a:spcPts val="1600"/>
              </a:spcBef>
              <a:spcAft>
                <a:spcPts val="160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2" r:id="rId3"/>
    <p:sldLayoutId id="2147483653" r:id="rId4"/>
    <p:sldLayoutId id="2147483655" r:id="rId5"/>
    <p:sldLayoutId id="2147483656" r:id="rId6"/>
    <p:sldLayoutId id="2147483658" r:id="rId7"/>
    <p:sldLayoutId id="2147483660" r:id="rId8"/>
    <p:sldLayoutId id="2147483661" r:id="rId9"/>
    <p:sldLayoutId id="2147483662" r:id="rId10"/>
    <p:sldLayoutId id="2147483663" r:id="rId11"/>
    <p:sldLayoutId id="2147483664"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33"/>
          <p:cNvSpPr txBox="1">
            <a:spLocks noGrp="1"/>
          </p:cNvSpPr>
          <p:nvPr>
            <p:ph type="ctrTitle"/>
          </p:nvPr>
        </p:nvSpPr>
        <p:spPr>
          <a:xfrm>
            <a:off x="1447800" y="1581150"/>
            <a:ext cx="6400800" cy="943200"/>
          </a:xfrm>
          <a:prstGeom prst="rect">
            <a:avLst/>
          </a:prstGeom>
        </p:spPr>
        <p:txBody>
          <a:bodyPr spcFirstLastPara="1" wrap="square" lIns="91425" tIns="91425" rIns="91425" bIns="91425" anchor="ctr" anchorCtr="0">
            <a:noAutofit/>
          </a:bodyPr>
          <a:lstStyle/>
          <a:p>
            <a:pPr lvl="0"/>
            <a:r>
              <a:rPr lang="en-US" sz="3200" b="1" dirty="0" err="1" smtClean="0">
                <a:latin typeface="Source Sans Pro" charset="0"/>
              </a:rPr>
              <a:t>Bài</a:t>
            </a:r>
            <a:r>
              <a:rPr lang="en-US" sz="3200" b="1" dirty="0">
                <a:latin typeface="Source Sans Pro" charset="0"/>
              </a:rPr>
              <a:t> </a:t>
            </a:r>
            <a:r>
              <a:rPr lang="en-US" sz="3200" b="1" dirty="0" err="1" smtClean="0">
                <a:latin typeface="Source Sans Pro" charset="0"/>
              </a:rPr>
              <a:t>tập</a:t>
            </a:r>
            <a:r>
              <a:rPr lang="en-US" sz="3200" b="1" dirty="0">
                <a:latin typeface="Source Sans Pro" charset="0"/>
              </a:rPr>
              <a:t> </a:t>
            </a:r>
            <a:r>
              <a:rPr lang="en-US" sz="3200" b="1" dirty="0" err="1" smtClean="0">
                <a:latin typeface="Source Sans Pro" charset="0"/>
              </a:rPr>
              <a:t>tuần</a:t>
            </a:r>
            <a:r>
              <a:rPr lang="en-US" sz="3200" b="1" dirty="0">
                <a:latin typeface="Source Sans Pro" charset="0"/>
              </a:rPr>
              <a:t> :</a:t>
            </a:r>
            <a:br>
              <a:rPr lang="en-US" sz="3200" b="1" dirty="0">
                <a:latin typeface="Source Sans Pro" charset="0"/>
              </a:rPr>
            </a:br>
            <a:r>
              <a:rPr lang="en-US" sz="3200" b="1" dirty="0" smtClean="0">
                <a:latin typeface="Source Sans Pro" charset="0"/>
              </a:rPr>
              <a:t> </a:t>
            </a:r>
            <a:r>
              <a:rPr lang="en-US" sz="3200" b="1" dirty="0" err="1">
                <a:latin typeface="Source Sans Pro" charset="0"/>
              </a:rPr>
              <a:t>C</a:t>
            </a:r>
            <a:r>
              <a:rPr lang="en-US" sz="3200" b="1" dirty="0" err="1" smtClean="0">
                <a:latin typeface="Source Sans Pro" charset="0"/>
              </a:rPr>
              <a:t>h</a:t>
            </a:r>
            <a:r>
              <a:rPr lang="vi-VN" sz="3200" b="1" dirty="0" smtClean="0">
                <a:latin typeface="Source Sans Pro" charset="0"/>
              </a:rPr>
              <a:t>ươ</a:t>
            </a:r>
            <a:r>
              <a:rPr lang="en-US" sz="3200" b="1" dirty="0" err="1" smtClean="0">
                <a:latin typeface="Source Sans Pro" charset="0"/>
              </a:rPr>
              <a:t>ng</a:t>
            </a:r>
            <a:r>
              <a:rPr lang="en-US" sz="3200" b="1" dirty="0">
                <a:latin typeface="Source Sans Pro" charset="0"/>
              </a:rPr>
              <a:t> </a:t>
            </a:r>
            <a:r>
              <a:rPr lang="en-US" sz="3200" b="1" dirty="0" err="1" smtClean="0">
                <a:latin typeface="Source Sans Pro" charset="0"/>
              </a:rPr>
              <a:t>trình</a:t>
            </a:r>
            <a:r>
              <a:rPr lang="en-US" sz="3200" b="1" dirty="0">
                <a:latin typeface="Source Sans Pro" charset="0"/>
              </a:rPr>
              <a:t> </a:t>
            </a:r>
            <a:r>
              <a:rPr lang="en-US" sz="3200" b="1" dirty="0" err="1" smtClean="0">
                <a:latin typeface="Source Sans Pro" charset="0"/>
              </a:rPr>
              <a:t>quản</a:t>
            </a:r>
            <a:r>
              <a:rPr lang="en-US" sz="3200" b="1" dirty="0">
                <a:latin typeface="Source Sans Pro" charset="0"/>
              </a:rPr>
              <a:t> </a:t>
            </a:r>
            <a:r>
              <a:rPr lang="en-US" sz="3200" b="1" dirty="0" err="1" smtClean="0">
                <a:latin typeface="Source Sans Pro" charset="0"/>
              </a:rPr>
              <a:t>lý</a:t>
            </a:r>
            <a:r>
              <a:rPr lang="en-US" sz="3200" b="1" dirty="0" smtClean="0">
                <a:latin typeface="Source Sans Pro" charset="0"/>
              </a:rPr>
              <a:t> </a:t>
            </a:r>
            <a:r>
              <a:rPr lang="en-US" sz="3200" b="1" dirty="0" err="1" smtClean="0">
                <a:latin typeface="Source Sans Pro" charset="0"/>
              </a:rPr>
              <a:t>sinh</a:t>
            </a:r>
            <a:r>
              <a:rPr lang="en-US" sz="3200" b="1" dirty="0">
                <a:latin typeface="Source Sans Pro" charset="0"/>
              </a:rPr>
              <a:t> </a:t>
            </a:r>
            <a:r>
              <a:rPr lang="en-US" sz="3200" b="1" dirty="0" err="1" smtClean="0">
                <a:latin typeface="Source Sans Pro" charset="0"/>
              </a:rPr>
              <a:t>viên</a:t>
            </a:r>
            <a:r>
              <a:rPr lang="en-US" sz="3200" b="1" dirty="0" smtClean="0">
                <a:latin typeface="Source Sans Pro" charset="0"/>
              </a:rPr>
              <a:t> </a:t>
            </a:r>
            <a:endParaRPr sz="3200" b="1" dirty="0">
              <a:latin typeface="Source Sans Pro" charset="0"/>
            </a:endParaRPr>
          </a:p>
        </p:txBody>
      </p:sp>
      <p:sp>
        <p:nvSpPr>
          <p:cNvPr id="189" name="Google Shape;189;p33"/>
          <p:cNvSpPr txBox="1">
            <a:spLocks noGrp="1"/>
          </p:cNvSpPr>
          <p:nvPr>
            <p:ph type="subTitle" idx="1"/>
          </p:nvPr>
        </p:nvSpPr>
        <p:spPr>
          <a:xfrm>
            <a:off x="2514600" y="361950"/>
            <a:ext cx="3908700" cy="470400"/>
          </a:xfrm>
          <a:prstGeom prst="rect">
            <a:avLst/>
          </a:prstGeom>
          <a:noFill/>
        </p:spPr>
        <p:txBody>
          <a:bodyPr spcFirstLastPara="1" wrap="square" lIns="91425" tIns="91425" rIns="91425" bIns="91425" anchor="ctr" anchorCtr="0">
            <a:noAutofit/>
          </a:bodyPr>
          <a:lstStyle/>
          <a:p>
            <a:pPr marL="0" lvl="0" indent="0"/>
            <a:r>
              <a:rPr lang="en" sz="1800" dirty="0" smtClean="0">
                <a:solidFill>
                  <a:schemeClr val="bg2"/>
                </a:solidFill>
              </a:rPr>
              <a:t>Tr</a:t>
            </a:r>
            <a:r>
              <a:rPr lang="vi-VN" dirty="0" smtClean="0">
                <a:solidFill>
                  <a:schemeClr val="bg2"/>
                </a:solidFill>
              </a:rPr>
              <a:t>ường</a:t>
            </a:r>
            <a:r>
              <a:rPr lang="en-US" dirty="0" smtClean="0">
                <a:solidFill>
                  <a:schemeClr val="bg2"/>
                </a:solidFill>
              </a:rPr>
              <a:t> </a:t>
            </a:r>
            <a:r>
              <a:rPr lang="vi-VN" dirty="0" smtClean="0">
                <a:solidFill>
                  <a:schemeClr val="bg2"/>
                </a:solidFill>
              </a:rPr>
              <a:t>đại</a:t>
            </a:r>
            <a:r>
              <a:rPr lang="en-US" dirty="0">
                <a:solidFill>
                  <a:schemeClr val="bg2"/>
                </a:solidFill>
              </a:rPr>
              <a:t> </a:t>
            </a:r>
            <a:r>
              <a:rPr lang="en-US" dirty="0" err="1" smtClean="0">
                <a:solidFill>
                  <a:schemeClr val="bg2"/>
                </a:solidFill>
              </a:rPr>
              <a:t>học</a:t>
            </a:r>
            <a:r>
              <a:rPr lang="en-US" dirty="0">
                <a:solidFill>
                  <a:schemeClr val="bg2"/>
                </a:solidFill>
              </a:rPr>
              <a:t> </a:t>
            </a:r>
            <a:r>
              <a:rPr lang="en-US" dirty="0" err="1" smtClean="0">
                <a:solidFill>
                  <a:schemeClr val="bg2"/>
                </a:solidFill>
              </a:rPr>
              <a:t>Bách</a:t>
            </a:r>
            <a:r>
              <a:rPr lang="en-US" dirty="0" smtClean="0">
                <a:solidFill>
                  <a:schemeClr val="bg2"/>
                </a:solidFill>
              </a:rPr>
              <a:t> </a:t>
            </a:r>
            <a:r>
              <a:rPr lang="en-US" dirty="0" err="1" smtClean="0">
                <a:solidFill>
                  <a:schemeClr val="bg2"/>
                </a:solidFill>
              </a:rPr>
              <a:t>Khoa</a:t>
            </a:r>
            <a:r>
              <a:rPr lang="en-US" dirty="0">
                <a:solidFill>
                  <a:schemeClr val="bg2"/>
                </a:solidFill>
              </a:rPr>
              <a:t> </a:t>
            </a:r>
            <a:r>
              <a:rPr lang="en-US" dirty="0" err="1" smtClean="0">
                <a:solidFill>
                  <a:schemeClr val="bg2"/>
                </a:solidFill>
              </a:rPr>
              <a:t>Hà</a:t>
            </a:r>
            <a:r>
              <a:rPr lang="en-US" dirty="0">
                <a:solidFill>
                  <a:schemeClr val="bg2"/>
                </a:solidFill>
              </a:rPr>
              <a:t> </a:t>
            </a:r>
            <a:r>
              <a:rPr lang="en-US" dirty="0" err="1" smtClean="0">
                <a:solidFill>
                  <a:schemeClr val="bg2"/>
                </a:solidFill>
              </a:rPr>
              <a:t>Nội</a:t>
            </a:r>
            <a:r>
              <a:rPr lang="en-US" dirty="0" smtClean="0">
                <a:solidFill>
                  <a:schemeClr val="bg2"/>
                </a:solidFill>
              </a:rPr>
              <a:t> </a:t>
            </a:r>
            <a:endParaRPr lang="en-US" dirty="0">
              <a:solidFill>
                <a:schemeClr val="bg2"/>
              </a:solidFill>
            </a:endParaRPr>
          </a:p>
          <a:p>
            <a:pPr marL="0" lvl="0" indent="0"/>
            <a:r>
              <a:rPr lang="en-US" dirty="0" err="1" smtClean="0">
                <a:solidFill>
                  <a:schemeClr val="bg2"/>
                </a:solidFill>
              </a:rPr>
              <a:t>Viện</a:t>
            </a:r>
            <a:r>
              <a:rPr lang="en-US" dirty="0">
                <a:solidFill>
                  <a:schemeClr val="bg2"/>
                </a:solidFill>
              </a:rPr>
              <a:t> </a:t>
            </a:r>
            <a:r>
              <a:rPr lang="en-US" dirty="0" err="1" smtClean="0">
                <a:solidFill>
                  <a:schemeClr val="bg2"/>
                </a:solidFill>
              </a:rPr>
              <a:t>Điện</a:t>
            </a:r>
            <a:r>
              <a:rPr lang="en-US" dirty="0">
                <a:solidFill>
                  <a:schemeClr val="bg2"/>
                </a:solidFill>
              </a:rPr>
              <a:t> </a:t>
            </a:r>
            <a:r>
              <a:rPr lang="en-US" dirty="0" err="1" smtClean="0">
                <a:solidFill>
                  <a:schemeClr val="bg2"/>
                </a:solidFill>
              </a:rPr>
              <a:t>tử</a:t>
            </a:r>
            <a:r>
              <a:rPr lang="en-US" dirty="0">
                <a:solidFill>
                  <a:schemeClr val="bg2"/>
                </a:solidFill>
              </a:rPr>
              <a:t> - </a:t>
            </a:r>
            <a:r>
              <a:rPr lang="en-US" dirty="0" err="1" smtClean="0">
                <a:solidFill>
                  <a:schemeClr val="bg2"/>
                </a:solidFill>
              </a:rPr>
              <a:t>Viễn</a:t>
            </a:r>
            <a:r>
              <a:rPr lang="en-US" dirty="0">
                <a:solidFill>
                  <a:schemeClr val="bg2"/>
                </a:solidFill>
              </a:rPr>
              <a:t> </a:t>
            </a:r>
            <a:r>
              <a:rPr lang="en-US" dirty="0" err="1" smtClean="0">
                <a:solidFill>
                  <a:schemeClr val="bg2"/>
                </a:solidFill>
              </a:rPr>
              <a:t>thông</a:t>
            </a:r>
            <a:r>
              <a:rPr lang="en-US" dirty="0" smtClean="0">
                <a:solidFill>
                  <a:schemeClr val="bg2"/>
                </a:solidFill>
              </a:rPr>
              <a:t> </a:t>
            </a:r>
            <a:endParaRPr lang="en-US" dirty="0">
              <a:solidFill>
                <a:schemeClr val="bg2"/>
              </a:solidFill>
            </a:endParaRPr>
          </a:p>
        </p:txBody>
      </p:sp>
      <p:sp>
        <p:nvSpPr>
          <p:cNvPr id="190" name="Google Shape;190;p33"/>
          <p:cNvSpPr/>
          <p:nvPr/>
        </p:nvSpPr>
        <p:spPr>
          <a:xfrm rot="5400000">
            <a:off x="4477076" y="75248"/>
            <a:ext cx="26525" cy="1867678"/>
          </a:xfrm>
          <a:custGeom>
            <a:avLst/>
            <a:gdLst/>
            <a:ahLst/>
            <a:cxnLst/>
            <a:rect l="l" t="t" r="r" b="b"/>
            <a:pathLst>
              <a:path w="1061" h="31989" extrusionOk="0">
                <a:moveTo>
                  <a:pt x="0" y="0"/>
                </a:moveTo>
                <a:lnTo>
                  <a:pt x="0" y="31989"/>
                </a:lnTo>
                <a:lnTo>
                  <a:pt x="1060" y="31989"/>
                </a:lnTo>
                <a:lnTo>
                  <a:pt x="106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TextBox 2"/>
          <p:cNvSpPr txBox="1"/>
          <p:nvPr/>
        </p:nvSpPr>
        <p:spPr>
          <a:xfrm>
            <a:off x="2286000" y="3253206"/>
            <a:ext cx="3549370" cy="738664"/>
          </a:xfrm>
          <a:prstGeom prst="rect">
            <a:avLst/>
          </a:prstGeom>
          <a:noFill/>
        </p:spPr>
        <p:txBody>
          <a:bodyPr wrap="none" rtlCol="0">
            <a:spAutoFit/>
          </a:bodyPr>
          <a:lstStyle/>
          <a:p>
            <a:r>
              <a:rPr lang="en-US" dirty="0" smtClean="0">
                <a:solidFill>
                  <a:schemeClr val="bg2"/>
                </a:solidFill>
                <a:latin typeface="Source Sans Pro" charset="0"/>
              </a:rPr>
              <a:t>              </a:t>
            </a:r>
            <a:r>
              <a:rPr lang="en-US" dirty="0" err="1" smtClean="0">
                <a:solidFill>
                  <a:schemeClr val="bg2"/>
                </a:solidFill>
                <a:latin typeface="Source Sans Pro" charset="0"/>
              </a:rPr>
              <a:t>Giáo</a:t>
            </a:r>
            <a:r>
              <a:rPr lang="en-US" dirty="0" smtClean="0">
                <a:solidFill>
                  <a:schemeClr val="bg2"/>
                </a:solidFill>
                <a:latin typeface="Source Sans Pro" charset="0"/>
              </a:rPr>
              <a:t> </a:t>
            </a:r>
            <a:r>
              <a:rPr lang="en-US" dirty="0" err="1" smtClean="0">
                <a:solidFill>
                  <a:schemeClr val="bg2"/>
                </a:solidFill>
                <a:latin typeface="Source Sans Pro" charset="0"/>
              </a:rPr>
              <a:t>viên</a:t>
            </a:r>
            <a:r>
              <a:rPr lang="en-US" dirty="0" smtClean="0">
                <a:solidFill>
                  <a:schemeClr val="bg2"/>
                </a:solidFill>
                <a:latin typeface="Source Sans Pro" charset="0"/>
              </a:rPr>
              <a:t> h</a:t>
            </a:r>
            <a:r>
              <a:rPr lang="vi-VN" dirty="0" smtClean="0">
                <a:solidFill>
                  <a:schemeClr val="bg2"/>
                </a:solidFill>
                <a:latin typeface="Source Sans Pro" charset="0"/>
              </a:rPr>
              <a:t>ướng</a:t>
            </a:r>
            <a:r>
              <a:rPr lang="en-US" dirty="0">
                <a:solidFill>
                  <a:schemeClr val="bg2"/>
                </a:solidFill>
                <a:latin typeface="Source Sans Pro" charset="0"/>
              </a:rPr>
              <a:t> </a:t>
            </a:r>
            <a:r>
              <a:rPr lang="en-US" dirty="0" err="1" smtClean="0">
                <a:solidFill>
                  <a:schemeClr val="bg2"/>
                </a:solidFill>
                <a:latin typeface="Source Sans Pro" charset="0"/>
              </a:rPr>
              <a:t>dẫn</a:t>
            </a:r>
            <a:r>
              <a:rPr lang="en-US" dirty="0" smtClean="0">
                <a:solidFill>
                  <a:schemeClr val="bg2"/>
                </a:solidFill>
                <a:latin typeface="Source Sans Pro" charset="0"/>
              </a:rPr>
              <a:t>  :  </a:t>
            </a:r>
            <a:r>
              <a:rPr lang="en-US" dirty="0" err="1" smtClean="0">
                <a:solidFill>
                  <a:schemeClr val="bg2"/>
                </a:solidFill>
                <a:latin typeface="Source Sans Pro" charset="0"/>
              </a:rPr>
              <a:t>Cô</a:t>
            </a:r>
            <a:r>
              <a:rPr lang="en-US" dirty="0" smtClean="0">
                <a:solidFill>
                  <a:schemeClr val="bg2"/>
                </a:solidFill>
                <a:latin typeface="Source Sans Pro" charset="0"/>
              </a:rPr>
              <a:t> </a:t>
            </a:r>
            <a:r>
              <a:rPr lang="en-US" dirty="0" err="1" smtClean="0">
                <a:solidFill>
                  <a:schemeClr val="bg2"/>
                </a:solidFill>
                <a:latin typeface="Source Sans Pro" charset="0"/>
              </a:rPr>
              <a:t>Lê</a:t>
            </a:r>
            <a:r>
              <a:rPr lang="en-US" dirty="0">
                <a:solidFill>
                  <a:schemeClr val="bg2"/>
                </a:solidFill>
                <a:latin typeface="Source Sans Pro" charset="0"/>
              </a:rPr>
              <a:t> </a:t>
            </a:r>
            <a:r>
              <a:rPr lang="en-US" dirty="0" err="1" smtClean="0">
                <a:solidFill>
                  <a:schemeClr val="bg2"/>
                </a:solidFill>
                <a:latin typeface="Source Sans Pro" charset="0"/>
              </a:rPr>
              <a:t>Thị</a:t>
            </a:r>
            <a:r>
              <a:rPr lang="en-US" dirty="0" smtClean="0">
                <a:solidFill>
                  <a:schemeClr val="bg2"/>
                </a:solidFill>
                <a:latin typeface="Source Sans Pro" charset="0"/>
              </a:rPr>
              <a:t> </a:t>
            </a:r>
            <a:r>
              <a:rPr lang="en-US" dirty="0" err="1" smtClean="0">
                <a:solidFill>
                  <a:schemeClr val="bg2"/>
                </a:solidFill>
                <a:latin typeface="Source Sans Pro" charset="0"/>
              </a:rPr>
              <a:t>Lan</a:t>
            </a:r>
            <a:r>
              <a:rPr lang="en-US" dirty="0" smtClean="0">
                <a:solidFill>
                  <a:schemeClr val="bg2"/>
                </a:solidFill>
                <a:latin typeface="Source Sans Pro" charset="0"/>
              </a:rPr>
              <a:t> </a:t>
            </a:r>
          </a:p>
          <a:p>
            <a:r>
              <a:rPr lang="en-US" dirty="0" smtClean="0">
                <a:solidFill>
                  <a:schemeClr val="bg2"/>
                </a:solidFill>
                <a:latin typeface="Source Sans Pro" charset="0"/>
              </a:rPr>
              <a:t>                                      </a:t>
            </a:r>
            <a:r>
              <a:rPr lang="en-US" dirty="0" err="1" smtClean="0">
                <a:solidFill>
                  <a:schemeClr val="bg2"/>
                </a:solidFill>
                <a:latin typeface="Source Sans Pro" charset="0"/>
              </a:rPr>
              <a:t>Sinh</a:t>
            </a:r>
            <a:r>
              <a:rPr lang="en-US" dirty="0" smtClean="0">
                <a:solidFill>
                  <a:schemeClr val="bg2"/>
                </a:solidFill>
                <a:latin typeface="Source Sans Pro" charset="0"/>
              </a:rPr>
              <a:t> </a:t>
            </a:r>
            <a:r>
              <a:rPr lang="en-US" dirty="0" err="1" smtClean="0">
                <a:solidFill>
                  <a:schemeClr val="bg2"/>
                </a:solidFill>
                <a:latin typeface="Source Sans Pro" charset="0"/>
              </a:rPr>
              <a:t>viên</a:t>
            </a:r>
            <a:r>
              <a:rPr lang="en-US" dirty="0" smtClean="0">
                <a:solidFill>
                  <a:schemeClr val="bg2"/>
                </a:solidFill>
                <a:latin typeface="Source Sans Pro" charset="0"/>
              </a:rPr>
              <a:t>  :  </a:t>
            </a:r>
            <a:r>
              <a:rPr lang="en-US" dirty="0" err="1" smtClean="0">
                <a:solidFill>
                  <a:schemeClr val="bg2"/>
                </a:solidFill>
                <a:latin typeface="Source Sans Pro" charset="0"/>
              </a:rPr>
              <a:t>Trần</a:t>
            </a:r>
            <a:r>
              <a:rPr lang="en-US" dirty="0" smtClean="0">
                <a:solidFill>
                  <a:schemeClr val="bg2"/>
                </a:solidFill>
                <a:latin typeface="Source Sans Pro" charset="0"/>
              </a:rPr>
              <a:t> </a:t>
            </a:r>
            <a:r>
              <a:rPr lang="en-US" dirty="0">
                <a:solidFill>
                  <a:schemeClr val="bg2"/>
                </a:solidFill>
                <a:latin typeface="Source Sans Pro" charset="0"/>
              </a:rPr>
              <a:t>Minh </a:t>
            </a:r>
            <a:r>
              <a:rPr lang="en-US" dirty="0" err="1" smtClean="0">
                <a:solidFill>
                  <a:schemeClr val="bg2"/>
                </a:solidFill>
                <a:latin typeface="Source Sans Pro" charset="0"/>
              </a:rPr>
              <a:t>Đức</a:t>
            </a:r>
            <a:r>
              <a:rPr lang="en-US" dirty="0" smtClean="0">
                <a:solidFill>
                  <a:schemeClr val="bg2"/>
                </a:solidFill>
                <a:latin typeface="Source Sans Pro" charset="0"/>
              </a:rPr>
              <a:t>  </a:t>
            </a:r>
          </a:p>
          <a:p>
            <a:r>
              <a:rPr lang="en-US" dirty="0" smtClean="0">
                <a:solidFill>
                  <a:schemeClr val="bg2"/>
                </a:solidFill>
                <a:latin typeface="Source Sans Pro" charset="0"/>
              </a:rPr>
              <a:t>                                              MSSV  :  20192787</a:t>
            </a:r>
            <a:endParaRPr lang="en-US" dirty="0">
              <a:solidFill>
                <a:schemeClr val="bg2"/>
              </a:solidFill>
              <a:latin typeface="Source Sans Pro" charset="0"/>
            </a:endParaRPr>
          </a:p>
        </p:txBody>
      </p:sp>
    </p:spTree>
  </p:cSld>
  <p:clrMapOvr>
    <a:masterClrMapping/>
  </p:clrMapOvr>
  <p:transition spd="slow">
    <p:push di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5705" y="0"/>
            <a:ext cx="9753600" cy="731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39038757"/>
      </p:ext>
    </p:extLst>
  </p:cSld>
  <p:clrMapOvr>
    <a:masterClrMapping/>
  </p:clrMapOvr>
  <p:transition spd="slow">
    <p:push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35"/>
          <p:cNvSpPr txBox="1">
            <a:spLocks noGrp="1"/>
          </p:cNvSpPr>
          <p:nvPr>
            <p:ph type="title"/>
          </p:nvPr>
        </p:nvSpPr>
        <p:spPr>
          <a:xfrm>
            <a:off x="685800" y="361950"/>
            <a:ext cx="2992200" cy="572700"/>
          </a:xfrm>
          <a:prstGeom prst="rect">
            <a:avLst/>
          </a:prstGeom>
        </p:spPr>
        <p:txBody>
          <a:bodyPr spcFirstLastPara="1" wrap="square" lIns="91425" tIns="91425" rIns="91425" bIns="91425" anchor="t" anchorCtr="0">
            <a:noAutofit/>
          </a:bodyPr>
          <a:lstStyle/>
          <a:p>
            <a:pPr lvl="0"/>
            <a:r>
              <a:rPr lang="en" sz="4000" b="1" dirty="0" smtClean="0">
                <a:latin typeface="Source Sans Pro" charset="0"/>
              </a:rPr>
              <a:t>M</a:t>
            </a:r>
            <a:r>
              <a:rPr lang="en-US" sz="4000" b="1" dirty="0" err="1" smtClean="0">
                <a:latin typeface="Source Sans Pro" charset="0"/>
              </a:rPr>
              <a:t>ục</a:t>
            </a:r>
            <a:r>
              <a:rPr lang="en-US" sz="4000" b="1" dirty="0">
                <a:latin typeface="Source Sans Pro" charset="0"/>
              </a:rPr>
              <a:t> </a:t>
            </a:r>
            <a:r>
              <a:rPr lang="en-US" sz="4000" b="1" dirty="0" err="1" smtClean="0">
                <a:latin typeface="Source Sans Pro" charset="0"/>
              </a:rPr>
              <a:t>lục</a:t>
            </a:r>
            <a:r>
              <a:rPr lang="en-US" sz="4000" b="1" dirty="0" smtClean="0">
                <a:latin typeface="Source Sans Pro" charset="0"/>
              </a:rPr>
              <a:t> </a:t>
            </a:r>
            <a:endParaRPr sz="4000" b="1" dirty="0">
              <a:latin typeface="Source Sans Pro" charset="0"/>
            </a:endParaRPr>
          </a:p>
        </p:txBody>
      </p:sp>
      <p:sp>
        <p:nvSpPr>
          <p:cNvPr id="202" name="Google Shape;202;p35"/>
          <p:cNvSpPr txBox="1">
            <a:spLocks noGrp="1"/>
          </p:cNvSpPr>
          <p:nvPr>
            <p:ph type="title" idx="2"/>
          </p:nvPr>
        </p:nvSpPr>
        <p:spPr>
          <a:xfrm>
            <a:off x="876525" y="1867600"/>
            <a:ext cx="923700" cy="8412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t>01</a:t>
            </a:r>
            <a:endParaRPr dirty="0"/>
          </a:p>
        </p:txBody>
      </p:sp>
      <p:sp>
        <p:nvSpPr>
          <p:cNvPr id="203" name="Google Shape;203;p35"/>
          <p:cNvSpPr txBox="1">
            <a:spLocks noGrp="1"/>
          </p:cNvSpPr>
          <p:nvPr>
            <p:ph type="subTitle" idx="1"/>
          </p:nvPr>
        </p:nvSpPr>
        <p:spPr>
          <a:xfrm>
            <a:off x="2057400" y="1867627"/>
            <a:ext cx="2524200" cy="617500"/>
          </a:xfrm>
          <a:prstGeom prst="rect">
            <a:avLst/>
          </a:prstGeom>
        </p:spPr>
        <p:txBody>
          <a:bodyPr spcFirstLastPara="1" wrap="square" lIns="91425" tIns="91425" rIns="91425" bIns="91425" anchor="t" anchorCtr="0">
            <a:noAutofit/>
          </a:bodyPr>
          <a:lstStyle/>
          <a:p>
            <a:pPr marL="0" lvl="0" indent="0">
              <a:spcAft>
                <a:spcPts val="1600"/>
              </a:spcAft>
            </a:pPr>
            <a:r>
              <a:rPr lang="en-US" sz="2400" b="1" dirty="0" err="1" smtClean="0">
                <a:latin typeface="Source Sans Pro" charset="0"/>
              </a:rPr>
              <a:t>Yêu</a:t>
            </a:r>
            <a:r>
              <a:rPr lang="en-US" sz="2400" b="1" dirty="0">
                <a:latin typeface="Source Sans Pro" charset="0"/>
              </a:rPr>
              <a:t> </a:t>
            </a:r>
            <a:r>
              <a:rPr lang="en-US" sz="2400" b="1" dirty="0" err="1" smtClean="0">
                <a:latin typeface="Source Sans Pro" charset="0"/>
              </a:rPr>
              <a:t>cầu</a:t>
            </a:r>
            <a:r>
              <a:rPr lang="en-US" sz="2400" b="1" dirty="0" smtClean="0">
                <a:latin typeface="Source Sans Pro" charset="0"/>
              </a:rPr>
              <a:t> </a:t>
            </a:r>
            <a:r>
              <a:rPr lang="en-US" sz="2400" b="1" dirty="0" err="1" smtClean="0">
                <a:latin typeface="Source Sans Pro" charset="0"/>
              </a:rPr>
              <a:t>ch</a:t>
            </a:r>
            <a:r>
              <a:rPr lang="vi-VN" sz="2400" b="1" dirty="0" smtClean="0">
                <a:latin typeface="Source Sans Pro" charset="0"/>
              </a:rPr>
              <a:t>ươ</a:t>
            </a:r>
            <a:r>
              <a:rPr lang="en-US" sz="2400" b="1" dirty="0" err="1" smtClean="0">
                <a:latin typeface="Source Sans Pro" charset="0"/>
              </a:rPr>
              <a:t>ng</a:t>
            </a:r>
            <a:r>
              <a:rPr lang="en-US" sz="2400" b="1" dirty="0">
                <a:latin typeface="Source Sans Pro" charset="0"/>
              </a:rPr>
              <a:t> </a:t>
            </a:r>
            <a:r>
              <a:rPr lang="en-US" sz="2400" b="1" dirty="0" err="1" smtClean="0">
                <a:latin typeface="Source Sans Pro" charset="0"/>
              </a:rPr>
              <a:t>trình</a:t>
            </a:r>
            <a:r>
              <a:rPr lang="en-US" sz="2400" b="1" dirty="0" smtClean="0">
                <a:latin typeface="Source Sans Pro" charset="0"/>
              </a:rPr>
              <a:t> </a:t>
            </a:r>
            <a:endParaRPr sz="2400" b="1" dirty="0">
              <a:latin typeface="Source Sans Pro" charset="0"/>
            </a:endParaRPr>
          </a:p>
        </p:txBody>
      </p:sp>
      <p:sp>
        <p:nvSpPr>
          <p:cNvPr id="205" name="Google Shape;205;p35"/>
          <p:cNvSpPr txBox="1">
            <a:spLocks noGrp="1"/>
          </p:cNvSpPr>
          <p:nvPr>
            <p:ph type="title" idx="4"/>
          </p:nvPr>
        </p:nvSpPr>
        <p:spPr>
          <a:xfrm>
            <a:off x="876525" y="3534475"/>
            <a:ext cx="923700" cy="8412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t>03</a:t>
            </a:r>
            <a:endParaRPr dirty="0"/>
          </a:p>
        </p:txBody>
      </p:sp>
      <p:sp>
        <p:nvSpPr>
          <p:cNvPr id="206" name="Google Shape;206;p35"/>
          <p:cNvSpPr txBox="1">
            <a:spLocks noGrp="1"/>
          </p:cNvSpPr>
          <p:nvPr>
            <p:ph type="subTitle" idx="5"/>
          </p:nvPr>
        </p:nvSpPr>
        <p:spPr>
          <a:xfrm>
            <a:off x="2047875" y="3468725"/>
            <a:ext cx="2524200" cy="3375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sz="2400" b="1" dirty="0" smtClean="0">
                <a:latin typeface="Source Sans Pro" charset="0"/>
              </a:rPr>
              <a:t>C</a:t>
            </a:r>
            <a:r>
              <a:rPr lang="en" sz="2400" b="1" dirty="0" smtClean="0">
                <a:latin typeface="Source Sans Pro" charset="0"/>
              </a:rPr>
              <a:t>ode </a:t>
            </a:r>
            <a:endParaRPr sz="2400" b="1" dirty="0">
              <a:latin typeface="Source Sans Pro" charset="0"/>
            </a:endParaRPr>
          </a:p>
        </p:txBody>
      </p:sp>
      <p:sp>
        <p:nvSpPr>
          <p:cNvPr id="208" name="Google Shape;208;p35"/>
          <p:cNvSpPr txBox="1">
            <a:spLocks noGrp="1"/>
          </p:cNvSpPr>
          <p:nvPr>
            <p:ph type="title" idx="7"/>
          </p:nvPr>
        </p:nvSpPr>
        <p:spPr>
          <a:xfrm>
            <a:off x="4695825" y="1867600"/>
            <a:ext cx="923700" cy="8412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t>02</a:t>
            </a:r>
            <a:endParaRPr dirty="0"/>
          </a:p>
        </p:txBody>
      </p:sp>
      <p:sp>
        <p:nvSpPr>
          <p:cNvPr id="209" name="Google Shape;209;p35"/>
          <p:cNvSpPr txBox="1">
            <a:spLocks noGrp="1"/>
          </p:cNvSpPr>
          <p:nvPr>
            <p:ph type="subTitle" idx="8"/>
          </p:nvPr>
        </p:nvSpPr>
        <p:spPr>
          <a:xfrm>
            <a:off x="5867400" y="1867627"/>
            <a:ext cx="2524200" cy="337500"/>
          </a:xfrm>
          <a:prstGeom prst="rect">
            <a:avLst/>
          </a:prstGeom>
        </p:spPr>
        <p:txBody>
          <a:bodyPr spcFirstLastPara="1" wrap="square" lIns="91425" tIns="91425" rIns="91425" bIns="91425" anchor="t" anchorCtr="0">
            <a:noAutofit/>
          </a:bodyPr>
          <a:lstStyle/>
          <a:p>
            <a:pPr marL="0" lvl="0" indent="0">
              <a:spcAft>
                <a:spcPts val="1600"/>
              </a:spcAft>
            </a:pPr>
            <a:r>
              <a:rPr lang="en" sz="2400" b="1" dirty="0" smtClean="0">
                <a:latin typeface="Source Sans Pro" charset="0"/>
              </a:rPr>
              <a:t>Ki</a:t>
            </a:r>
            <a:r>
              <a:rPr lang="en-US" sz="2400" b="1" dirty="0" err="1" smtClean="0">
                <a:latin typeface="Source Sans Pro" charset="0"/>
              </a:rPr>
              <a:t>ến</a:t>
            </a:r>
            <a:r>
              <a:rPr lang="en-US" sz="2400" b="1" dirty="0">
                <a:latin typeface="Source Sans Pro" charset="0"/>
              </a:rPr>
              <a:t> </a:t>
            </a:r>
            <a:r>
              <a:rPr lang="en-US" sz="2400" b="1" dirty="0" err="1" smtClean="0">
                <a:latin typeface="Source Sans Pro" charset="0"/>
              </a:rPr>
              <a:t>thức</a:t>
            </a:r>
            <a:r>
              <a:rPr lang="en-US" sz="2400" b="1" dirty="0">
                <a:latin typeface="Source Sans Pro" charset="0"/>
              </a:rPr>
              <a:t> </a:t>
            </a:r>
            <a:r>
              <a:rPr lang="en-US" sz="2400" b="1" dirty="0" err="1" smtClean="0">
                <a:latin typeface="Source Sans Pro" charset="0"/>
              </a:rPr>
              <a:t>trọng</a:t>
            </a:r>
            <a:r>
              <a:rPr lang="en-US" sz="2400" b="1" dirty="0">
                <a:latin typeface="Source Sans Pro" charset="0"/>
              </a:rPr>
              <a:t> </a:t>
            </a:r>
            <a:r>
              <a:rPr lang="en-US" sz="2400" b="1" dirty="0" err="1" smtClean="0">
                <a:latin typeface="Source Sans Pro" charset="0"/>
              </a:rPr>
              <a:t>tâm</a:t>
            </a:r>
            <a:endParaRPr sz="2400" b="1" dirty="0">
              <a:latin typeface="Source Sans Pro" charset="0"/>
            </a:endParaRPr>
          </a:p>
        </p:txBody>
      </p:sp>
      <p:sp>
        <p:nvSpPr>
          <p:cNvPr id="211" name="Google Shape;211;p35"/>
          <p:cNvSpPr txBox="1">
            <a:spLocks noGrp="1"/>
          </p:cNvSpPr>
          <p:nvPr>
            <p:ph type="title" idx="13"/>
          </p:nvPr>
        </p:nvSpPr>
        <p:spPr>
          <a:xfrm>
            <a:off x="4695825" y="3534475"/>
            <a:ext cx="923700" cy="8412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t>04</a:t>
            </a:r>
            <a:endParaRPr dirty="0"/>
          </a:p>
        </p:txBody>
      </p:sp>
      <p:sp>
        <p:nvSpPr>
          <p:cNvPr id="212" name="Google Shape;212;p35"/>
          <p:cNvSpPr txBox="1">
            <a:spLocks noGrp="1"/>
          </p:cNvSpPr>
          <p:nvPr>
            <p:ph type="subTitle" idx="14"/>
          </p:nvPr>
        </p:nvSpPr>
        <p:spPr>
          <a:xfrm>
            <a:off x="5867175" y="3468725"/>
            <a:ext cx="2524200" cy="337500"/>
          </a:xfrm>
          <a:prstGeom prst="rect">
            <a:avLst/>
          </a:prstGeom>
        </p:spPr>
        <p:txBody>
          <a:bodyPr spcFirstLastPara="1" wrap="square" lIns="91425" tIns="91425" rIns="91425" bIns="91425" anchor="t" anchorCtr="0">
            <a:noAutofit/>
          </a:bodyPr>
          <a:lstStyle/>
          <a:p>
            <a:pPr marL="0" lvl="0" indent="0">
              <a:spcAft>
                <a:spcPts val="1600"/>
              </a:spcAft>
            </a:pPr>
            <a:r>
              <a:rPr lang="en" sz="2400" b="1" dirty="0" smtClean="0">
                <a:latin typeface="Source Sans Pro" charset="0"/>
              </a:rPr>
              <a:t>V</a:t>
            </a:r>
            <a:r>
              <a:rPr lang="en-US" sz="2400" b="1" dirty="0" err="1" smtClean="0">
                <a:latin typeface="Source Sans Pro" charset="0"/>
              </a:rPr>
              <a:t>ận</a:t>
            </a:r>
            <a:r>
              <a:rPr lang="en-US" sz="2400" b="1" dirty="0">
                <a:latin typeface="Source Sans Pro" charset="0"/>
              </a:rPr>
              <a:t> </a:t>
            </a:r>
            <a:r>
              <a:rPr lang="en-US" sz="2400" b="1" dirty="0" err="1" smtClean="0">
                <a:latin typeface="Source Sans Pro" charset="0"/>
              </a:rPr>
              <a:t>hành</a:t>
            </a:r>
            <a:r>
              <a:rPr lang="en-US" sz="2400" b="1" dirty="0" smtClean="0">
                <a:latin typeface="Source Sans Pro" charset="0"/>
              </a:rPr>
              <a:t> </a:t>
            </a:r>
            <a:r>
              <a:rPr lang="en-US" sz="2400" b="1" dirty="0" err="1" smtClean="0">
                <a:latin typeface="Source Sans Pro" charset="0"/>
              </a:rPr>
              <a:t>ch</a:t>
            </a:r>
            <a:r>
              <a:rPr lang="vi-VN" sz="2400" b="1" dirty="0" smtClean="0">
                <a:latin typeface="Source Sans Pro" charset="0"/>
              </a:rPr>
              <a:t>ươ</a:t>
            </a:r>
            <a:r>
              <a:rPr lang="en-US" sz="2400" b="1" dirty="0" err="1" smtClean="0">
                <a:latin typeface="Source Sans Pro" charset="0"/>
              </a:rPr>
              <a:t>ng</a:t>
            </a:r>
            <a:r>
              <a:rPr lang="en-US" sz="2400" b="1" dirty="0">
                <a:latin typeface="Source Sans Pro" charset="0"/>
              </a:rPr>
              <a:t> </a:t>
            </a:r>
            <a:r>
              <a:rPr lang="en-US" sz="2400" b="1" dirty="0" err="1" smtClean="0">
                <a:latin typeface="Source Sans Pro" charset="0"/>
              </a:rPr>
              <a:t>trình</a:t>
            </a:r>
            <a:r>
              <a:rPr lang="en-US" sz="2400" b="1" dirty="0" smtClean="0">
                <a:latin typeface="Source Sans Pro" charset="0"/>
              </a:rPr>
              <a:t> </a:t>
            </a:r>
            <a:endParaRPr sz="2400" b="1" dirty="0">
              <a:latin typeface="Source Sans Pro" charset="0"/>
            </a:endParaRPr>
          </a:p>
        </p:txBody>
      </p:sp>
      <p:sp>
        <p:nvSpPr>
          <p:cNvPr id="214" name="Google Shape;214;p35"/>
          <p:cNvSpPr/>
          <p:nvPr/>
        </p:nvSpPr>
        <p:spPr>
          <a:xfrm>
            <a:off x="1943100" y="1867627"/>
            <a:ext cx="26525" cy="841231"/>
          </a:xfrm>
          <a:custGeom>
            <a:avLst/>
            <a:gdLst/>
            <a:ahLst/>
            <a:cxnLst/>
            <a:rect l="l" t="t" r="r" b="b"/>
            <a:pathLst>
              <a:path w="1061" h="31989" extrusionOk="0">
                <a:moveTo>
                  <a:pt x="0" y="0"/>
                </a:moveTo>
                <a:lnTo>
                  <a:pt x="0" y="31989"/>
                </a:lnTo>
                <a:lnTo>
                  <a:pt x="1060" y="31989"/>
                </a:lnTo>
                <a:lnTo>
                  <a:pt x="106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35"/>
          <p:cNvSpPr/>
          <p:nvPr/>
        </p:nvSpPr>
        <p:spPr>
          <a:xfrm>
            <a:off x="1943100" y="3534502"/>
            <a:ext cx="26525" cy="841231"/>
          </a:xfrm>
          <a:custGeom>
            <a:avLst/>
            <a:gdLst/>
            <a:ahLst/>
            <a:cxnLst/>
            <a:rect l="l" t="t" r="r" b="b"/>
            <a:pathLst>
              <a:path w="1061" h="31989" extrusionOk="0">
                <a:moveTo>
                  <a:pt x="0" y="0"/>
                </a:moveTo>
                <a:lnTo>
                  <a:pt x="0" y="31989"/>
                </a:lnTo>
                <a:lnTo>
                  <a:pt x="1060" y="31989"/>
                </a:lnTo>
                <a:lnTo>
                  <a:pt x="106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35"/>
          <p:cNvSpPr/>
          <p:nvPr/>
        </p:nvSpPr>
        <p:spPr>
          <a:xfrm>
            <a:off x="5762400" y="1867627"/>
            <a:ext cx="26525" cy="841231"/>
          </a:xfrm>
          <a:custGeom>
            <a:avLst/>
            <a:gdLst/>
            <a:ahLst/>
            <a:cxnLst/>
            <a:rect l="l" t="t" r="r" b="b"/>
            <a:pathLst>
              <a:path w="1061" h="31989" extrusionOk="0">
                <a:moveTo>
                  <a:pt x="0" y="0"/>
                </a:moveTo>
                <a:lnTo>
                  <a:pt x="0" y="31989"/>
                </a:lnTo>
                <a:lnTo>
                  <a:pt x="1060" y="31989"/>
                </a:lnTo>
                <a:lnTo>
                  <a:pt x="106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35"/>
          <p:cNvSpPr/>
          <p:nvPr/>
        </p:nvSpPr>
        <p:spPr>
          <a:xfrm>
            <a:off x="5762400" y="3534502"/>
            <a:ext cx="26525" cy="841231"/>
          </a:xfrm>
          <a:custGeom>
            <a:avLst/>
            <a:gdLst/>
            <a:ahLst/>
            <a:cxnLst/>
            <a:rect l="l" t="t" r="r" b="b"/>
            <a:pathLst>
              <a:path w="1061" h="31989" extrusionOk="0">
                <a:moveTo>
                  <a:pt x="0" y="0"/>
                </a:moveTo>
                <a:lnTo>
                  <a:pt x="0" y="31989"/>
                </a:lnTo>
                <a:lnTo>
                  <a:pt x="1060" y="31989"/>
                </a:lnTo>
                <a:lnTo>
                  <a:pt x="106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30" name="Google Shape;230;p37"/>
          <p:cNvSpPr txBox="1">
            <a:spLocks noGrp="1"/>
          </p:cNvSpPr>
          <p:nvPr>
            <p:ph type="subTitle" idx="1"/>
          </p:nvPr>
        </p:nvSpPr>
        <p:spPr>
          <a:xfrm>
            <a:off x="609600" y="285750"/>
            <a:ext cx="8077200" cy="4267200"/>
          </a:xfrm>
          <a:prstGeom prst="rect">
            <a:avLst/>
          </a:prstGeom>
        </p:spPr>
        <p:txBody>
          <a:bodyPr spcFirstLastPara="1" wrap="square" lIns="91425" tIns="91425" rIns="91425" bIns="91425" anchor="t" anchorCtr="0">
            <a:noAutofit/>
          </a:bodyPr>
          <a:lstStyle/>
          <a:p>
            <a:pPr marL="0" lvl="0" indent="0" algn="l">
              <a:spcAft>
                <a:spcPts val="1600"/>
              </a:spcAft>
            </a:pPr>
            <a:r>
              <a:rPr lang="en-US" sz="3200" b="1" dirty="0" smtClean="0">
                <a:solidFill>
                  <a:schemeClr val="accent1"/>
                </a:solidFill>
                <a:latin typeface="Source Sans Pro" charset="0"/>
              </a:rPr>
              <a:t>01.  </a:t>
            </a:r>
            <a:r>
              <a:rPr lang="en-US" sz="3200" b="1" dirty="0" err="1" smtClean="0">
                <a:solidFill>
                  <a:schemeClr val="accent1"/>
                </a:solidFill>
                <a:latin typeface="Source Sans Pro" charset="0"/>
              </a:rPr>
              <a:t>Yêu</a:t>
            </a:r>
            <a:r>
              <a:rPr lang="en-US" sz="3200" b="1" dirty="0" smtClean="0">
                <a:solidFill>
                  <a:schemeClr val="accent1"/>
                </a:solidFill>
                <a:latin typeface="Source Sans Pro" charset="0"/>
              </a:rPr>
              <a:t> </a:t>
            </a:r>
            <a:r>
              <a:rPr lang="en-US" sz="3200" b="1" dirty="0" err="1" smtClean="0">
                <a:solidFill>
                  <a:schemeClr val="accent1"/>
                </a:solidFill>
                <a:latin typeface="Source Sans Pro" charset="0"/>
              </a:rPr>
              <a:t>cầu</a:t>
            </a:r>
            <a:r>
              <a:rPr lang="en-US" sz="3200" b="1" dirty="0" smtClean="0">
                <a:solidFill>
                  <a:schemeClr val="accent1"/>
                </a:solidFill>
                <a:latin typeface="Source Sans Pro" charset="0"/>
              </a:rPr>
              <a:t> </a:t>
            </a:r>
            <a:r>
              <a:rPr lang="en-US" sz="3200" b="1" dirty="0" err="1" smtClean="0">
                <a:solidFill>
                  <a:schemeClr val="accent1"/>
                </a:solidFill>
                <a:latin typeface="Source Sans Pro" charset="0"/>
              </a:rPr>
              <a:t>ch</a:t>
            </a:r>
            <a:r>
              <a:rPr lang="vi-VN" sz="3200" b="1" dirty="0" smtClean="0">
                <a:solidFill>
                  <a:schemeClr val="accent1"/>
                </a:solidFill>
                <a:latin typeface="Source Sans Pro" charset="0"/>
              </a:rPr>
              <a:t>ương</a:t>
            </a:r>
            <a:r>
              <a:rPr lang="en-US" sz="3200" b="1" dirty="0">
                <a:solidFill>
                  <a:schemeClr val="accent1"/>
                </a:solidFill>
                <a:latin typeface="Source Sans Pro" charset="0"/>
              </a:rPr>
              <a:t> </a:t>
            </a:r>
            <a:r>
              <a:rPr lang="en-US" sz="3200" b="1" dirty="0" err="1" smtClean="0">
                <a:solidFill>
                  <a:schemeClr val="accent1"/>
                </a:solidFill>
                <a:latin typeface="Source Sans Pro" charset="0"/>
              </a:rPr>
              <a:t>trình</a:t>
            </a:r>
            <a:r>
              <a:rPr lang="en-US" sz="3200" b="1" dirty="0" smtClean="0">
                <a:solidFill>
                  <a:schemeClr val="accent1"/>
                </a:solidFill>
                <a:latin typeface="Source Sans Pro" charset="0"/>
              </a:rPr>
              <a:t> </a:t>
            </a:r>
          </a:p>
          <a:p>
            <a:pPr marL="342900" lvl="0" algn="l">
              <a:spcAft>
                <a:spcPts val="1600"/>
              </a:spcAft>
              <a:buFontTx/>
              <a:buChar char="-"/>
            </a:pPr>
            <a:r>
              <a:rPr lang="en-US" sz="1800" dirty="0" err="1" smtClean="0"/>
              <a:t>Viết</a:t>
            </a:r>
            <a:r>
              <a:rPr lang="en-US" sz="1800" dirty="0" smtClean="0"/>
              <a:t> </a:t>
            </a:r>
            <a:r>
              <a:rPr lang="en-US" sz="1800" dirty="0" err="1" smtClean="0"/>
              <a:t>một</a:t>
            </a:r>
            <a:r>
              <a:rPr lang="en-US" sz="1800" dirty="0" smtClean="0"/>
              <a:t> </a:t>
            </a:r>
            <a:r>
              <a:rPr lang="en-US" sz="1800" dirty="0" err="1" smtClean="0"/>
              <a:t>ch</a:t>
            </a:r>
            <a:r>
              <a:rPr lang="vi-VN" sz="1800" dirty="0" smtClean="0"/>
              <a:t>ươ</a:t>
            </a:r>
            <a:r>
              <a:rPr lang="en-US" sz="1800" dirty="0" err="1" smtClean="0"/>
              <a:t>ng</a:t>
            </a:r>
            <a:r>
              <a:rPr lang="en-US" sz="1800" dirty="0"/>
              <a:t> </a:t>
            </a:r>
            <a:r>
              <a:rPr lang="en-US" sz="1800" dirty="0" err="1" smtClean="0"/>
              <a:t>trình</a:t>
            </a:r>
            <a:r>
              <a:rPr lang="en-US" sz="1800" dirty="0"/>
              <a:t> </a:t>
            </a:r>
            <a:r>
              <a:rPr lang="en-US" sz="1800" dirty="0" err="1" smtClean="0"/>
              <a:t>quản</a:t>
            </a:r>
            <a:r>
              <a:rPr lang="en-US" sz="1800" dirty="0"/>
              <a:t> </a:t>
            </a:r>
            <a:r>
              <a:rPr lang="en-US" sz="1800" dirty="0" err="1" smtClean="0"/>
              <a:t>lý</a:t>
            </a:r>
            <a:r>
              <a:rPr lang="en-US" sz="1800" dirty="0" smtClean="0"/>
              <a:t> </a:t>
            </a:r>
            <a:r>
              <a:rPr lang="en-US" sz="1800" dirty="0" err="1" smtClean="0"/>
              <a:t>sinh</a:t>
            </a:r>
            <a:r>
              <a:rPr lang="en-US" sz="1800" dirty="0"/>
              <a:t> </a:t>
            </a:r>
            <a:r>
              <a:rPr lang="en-US" sz="1800" dirty="0" err="1" smtClean="0"/>
              <a:t>viên</a:t>
            </a:r>
            <a:r>
              <a:rPr lang="en-US" sz="1800" dirty="0"/>
              <a:t> </a:t>
            </a:r>
            <a:r>
              <a:rPr lang="en-US" sz="1800" dirty="0" err="1" smtClean="0"/>
              <a:t>sử</a:t>
            </a:r>
            <a:r>
              <a:rPr lang="en-US" sz="1800" dirty="0"/>
              <a:t> </a:t>
            </a:r>
            <a:r>
              <a:rPr lang="en-US" sz="1800" dirty="0" err="1" smtClean="0"/>
              <a:t>dụng</a:t>
            </a:r>
            <a:r>
              <a:rPr lang="en-US" sz="1800" dirty="0"/>
              <a:t> con </a:t>
            </a:r>
            <a:r>
              <a:rPr lang="en-US" sz="1800" dirty="0" err="1" smtClean="0"/>
              <a:t>trỏ</a:t>
            </a:r>
            <a:r>
              <a:rPr lang="en-US" sz="1800" dirty="0"/>
              <a:t> </a:t>
            </a:r>
            <a:r>
              <a:rPr lang="en-US" sz="1800" dirty="0" err="1" smtClean="0"/>
              <a:t>mảng</a:t>
            </a:r>
            <a:r>
              <a:rPr lang="en-US" sz="1800" dirty="0"/>
              <a:t> </a:t>
            </a:r>
            <a:r>
              <a:rPr lang="en-US" sz="1800" dirty="0" err="1" smtClean="0"/>
              <a:t>có</a:t>
            </a:r>
            <a:r>
              <a:rPr lang="en-US" sz="1800" dirty="0"/>
              <a:t> </a:t>
            </a:r>
            <a:r>
              <a:rPr lang="en-US" sz="1800" dirty="0" err="1" smtClean="0"/>
              <a:t>thể</a:t>
            </a:r>
            <a:r>
              <a:rPr lang="en-US" sz="1800" dirty="0" smtClean="0"/>
              <a:t> : </a:t>
            </a:r>
          </a:p>
          <a:p>
            <a:pPr marL="0" lvl="0" indent="0" algn="l">
              <a:spcAft>
                <a:spcPts val="1600"/>
              </a:spcAft>
            </a:pPr>
            <a:r>
              <a:rPr lang="en-US" sz="1800" dirty="0" smtClean="0"/>
              <a:t>	</a:t>
            </a:r>
            <a:r>
              <a:rPr lang="en-US" sz="1800" dirty="0"/>
              <a:t>+ </a:t>
            </a:r>
            <a:r>
              <a:rPr lang="en-US" sz="1800" dirty="0" err="1" smtClean="0"/>
              <a:t>Nhập</a:t>
            </a:r>
            <a:r>
              <a:rPr lang="en-US" sz="1800" dirty="0"/>
              <a:t> </a:t>
            </a:r>
            <a:r>
              <a:rPr lang="en-US" sz="1800" dirty="0" err="1" smtClean="0"/>
              <a:t>số</a:t>
            </a:r>
            <a:r>
              <a:rPr lang="en-US" sz="1800" dirty="0" smtClean="0"/>
              <a:t> l</a:t>
            </a:r>
            <a:r>
              <a:rPr lang="vi-VN" sz="1800" dirty="0" smtClean="0"/>
              <a:t>ượng</a:t>
            </a:r>
            <a:r>
              <a:rPr lang="en-US" sz="1800" dirty="0" smtClean="0"/>
              <a:t> </a:t>
            </a:r>
            <a:r>
              <a:rPr lang="en-US" sz="1800" dirty="0" err="1" smtClean="0"/>
              <a:t>sinh</a:t>
            </a:r>
            <a:r>
              <a:rPr lang="en-US" sz="1800" dirty="0"/>
              <a:t> </a:t>
            </a:r>
            <a:r>
              <a:rPr lang="en-US" sz="1800" dirty="0" err="1" smtClean="0"/>
              <a:t>viên</a:t>
            </a:r>
            <a:endParaRPr lang="en-US" sz="1800" dirty="0" smtClean="0"/>
          </a:p>
          <a:p>
            <a:pPr marL="0" lvl="0" indent="0" algn="l">
              <a:spcAft>
                <a:spcPts val="1600"/>
              </a:spcAft>
            </a:pPr>
            <a:r>
              <a:rPr lang="en-US" sz="1800" dirty="0"/>
              <a:t>	+ </a:t>
            </a:r>
            <a:r>
              <a:rPr lang="en-US" sz="1800" dirty="0" err="1" smtClean="0"/>
              <a:t>Nhập</a:t>
            </a:r>
            <a:r>
              <a:rPr lang="en-US" sz="1800" dirty="0" smtClean="0"/>
              <a:t> </a:t>
            </a:r>
            <a:r>
              <a:rPr lang="en-US" sz="1800" dirty="0" err="1" smtClean="0"/>
              <a:t>danh</a:t>
            </a:r>
            <a:r>
              <a:rPr lang="en-US" sz="1800" dirty="0"/>
              <a:t> </a:t>
            </a:r>
            <a:r>
              <a:rPr lang="en-US" sz="1800" dirty="0" err="1" smtClean="0"/>
              <a:t>sách</a:t>
            </a:r>
            <a:r>
              <a:rPr lang="en-US" sz="1800" dirty="0" smtClean="0"/>
              <a:t> </a:t>
            </a:r>
            <a:r>
              <a:rPr lang="en-US" sz="1800" dirty="0" err="1" smtClean="0"/>
              <a:t>sinh</a:t>
            </a:r>
            <a:r>
              <a:rPr lang="en-US" sz="1800" dirty="0"/>
              <a:t> </a:t>
            </a:r>
            <a:r>
              <a:rPr lang="en-US" sz="1800" dirty="0" err="1" smtClean="0"/>
              <a:t>viên</a:t>
            </a:r>
            <a:r>
              <a:rPr lang="en-US" sz="1800" dirty="0"/>
              <a:t> </a:t>
            </a:r>
            <a:r>
              <a:rPr lang="en-US" sz="1800" dirty="0" err="1" smtClean="0"/>
              <a:t>và</a:t>
            </a:r>
            <a:r>
              <a:rPr lang="en-US" sz="1800" dirty="0" smtClean="0"/>
              <a:t> </a:t>
            </a:r>
            <a:r>
              <a:rPr lang="vi-VN" sz="1800" dirty="0" smtClean="0"/>
              <a:t>đ</a:t>
            </a:r>
            <a:r>
              <a:rPr lang="en-US" sz="1800" dirty="0" err="1" smtClean="0"/>
              <a:t>iểm</a:t>
            </a:r>
            <a:r>
              <a:rPr lang="en-US" sz="1800" dirty="0" smtClean="0"/>
              <a:t> </a:t>
            </a:r>
            <a:r>
              <a:rPr lang="en-US" sz="1800" dirty="0" err="1" smtClean="0"/>
              <a:t>trung</a:t>
            </a:r>
            <a:r>
              <a:rPr lang="en-US" sz="1800" dirty="0"/>
              <a:t> </a:t>
            </a:r>
            <a:r>
              <a:rPr lang="en-US" sz="1800" dirty="0" err="1" smtClean="0"/>
              <a:t>bình</a:t>
            </a:r>
            <a:r>
              <a:rPr lang="en-US" sz="1800" dirty="0" smtClean="0"/>
              <a:t> </a:t>
            </a:r>
          </a:p>
          <a:p>
            <a:pPr marL="0" lvl="0" indent="0" algn="l">
              <a:spcAft>
                <a:spcPts val="1600"/>
              </a:spcAft>
            </a:pPr>
            <a:r>
              <a:rPr lang="en-US" sz="1800" dirty="0"/>
              <a:t>	</a:t>
            </a:r>
            <a:r>
              <a:rPr lang="en-US" sz="1800" dirty="0" smtClean="0"/>
              <a:t>+ In </a:t>
            </a:r>
            <a:r>
              <a:rPr lang="en-US" sz="1800" dirty="0" err="1" smtClean="0"/>
              <a:t>danh</a:t>
            </a:r>
            <a:r>
              <a:rPr lang="en-US" sz="1800" dirty="0"/>
              <a:t> </a:t>
            </a:r>
            <a:r>
              <a:rPr lang="en-US" sz="1800" dirty="0" err="1" smtClean="0"/>
              <a:t>sách</a:t>
            </a:r>
            <a:r>
              <a:rPr lang="en-US" sz="1800" dirty="0"/>
              <a:t> </a:t>
            </a:r>
            <a:r>
              <a:rPr lang="en-US" sz="1800" dirty="0" err="1" smtClean="0"/>
              <a:t>sinh</a:t>
            </a:r>
            <a:r>
              <a:rPr lang="en-US" sz="1800" dirty="0"/>
              <a:t> </a:t>
            </a:r>
            <a:r>
              <a:rPr lang="en-US" sz="1800" dirty="0" err="1" smtClean="0"/>
              <a:t>viên</a:t>
            </a:r>
            <a:r>
              <a:rPr lang="en-US" sz="1800" dirty="0" smtClean="0"/>
              <a:t> </a:t>
            </a:r>
            <a:r>
              <a:rPr lang="en-US" sz="1800" dirty="0" err="1" smtClean="0"/>
              <a:t>theo</a:t>
            </a:r>
            <a:r>
              <a:rPr lang="en-US" sz="1800" dirty="0"/>
              <a:t> </a:t>
            </a:r>
            <a:r>
              <a:rPr lang="en-US" sz="1800" dirty="0" err="1" smtClean="0"/>
              <a:t>thứ</a:t>
            </a:r>
            <a:r>
              <a:rPr lang="en-US" sz="1800" dirty="0"/>
              <a:t> </a:t>
            </a:r>
            <a:r>
              <a:rPr lang="en-US" sz="1800" dirty="0" err="1" smtClean="0"/>
              <a:t>tự</a:t>
            </a:r>
            <a:r>
              <a:rPr lang="en-US" sz="1800" dirty="0" smtClean="0"/>
              <a:t> </a:t>
            </a:r>
            <a:r>
              <a:rPr lang="vi-VN" sz="1800" dirty="0" smtClean="0"/>
              <a:t>đ</a:t>
            </a:r>
            <a:r>
              <a:rPr lang="en-US" sz="1800" dirty="0" err="1" smtClean="0"/>
              <a:t>iểm</a:t>
            </a:r>
            <a:r>
              <a:rPr lang="en-US" sz="1800" dirty="0" smtClean="0"/>
              <a:t> </a:t>
            </a:r>
            <a:r>
              <a:rPr lang="en-US" sz="1800" dirty="0" err="1" smtClean="0"/>
              <a:t>trung</a:t>
            </a:r>
            <a:r>
              <a:rPr lang="en-US" sz="1800" dirty="0"/>
              <a:t> </a:t>
            </a:r>
            <a:r>
              <a:rPr lang="en-US" sz="1800" dirty="0" err="1" smtClean="0"/>
              <a:t>bình</a:t>
            </a:r>
            <a:r>
              <a:rPr lang="en-US" sz="1800" dirty="0"/>
              <a:t> </a:t>
            </a:r>
            <a:r>
              <a:rPr lang="en-US" sz="1800" dirty="0" err="1" smtClean="0"/>
              <a:t>giảm</a:t>
            </a:r>
            <a:r>
              <a:rPr lang="en-US" sz="1800" dirty="0"/>
              <a:t> </a:t>
            </a:r>
            <a:r>
              <a:rPr lang="en-US" sz="1800" dirty="0" err="1" smtClean="0"/>
              <a:t>dần</a:t>
            </a:r>
            <a:r>
              <a:rPr lang="en-US" sz="1800" dirty="0" smtClean="0"/>
              <a:t> </a:t>
            </a:r>
            <a:endParaRPr sz="1800" dirty="0"/>
          </a:p>
        </p:txBody>
      </p:sp>
    </p:spTree>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8" name="Google Shape;238;p38"/>
          <p:cNvSpPr txBox="1">
            <a:spLocks noGrp="1"/>
          </p:cNvSpPr>
          <p:nvPr>
            <p:ph type="subTitle" idx="1"/>
          </p:nvPr>
        </p:nvSpPr>
        <p:spPr>
          <a:xfrm>
            <a:off x="533400" y="285750"/>
            <a:ext cx="7890550" cy="4267200"/>
          </a:xfrm>
          <a:prstGeom prst="rect">
            <a:avLst/>
          </a:prstGeom>
        </p:spPr>
        <p:txBody>
          <a:bodyPr spcFirstLastPara="1" wrap="square" lIns="91425" tIns="91425" rIns="91425" bIns="91425" anchor="t" anchorCtr="0">
            <a:noAutofit/>
          </a:bodyPr>
          <a:lstStyle/>
          <a:p>
            <a:pPr marL="0" lvl="0" indent="0" algn="l">
              <a:spcAft>
                <a:spcPts val="1600"/>
              </a:spcAft>
            </a:pPr>
            <a:r>
              <a:rPr lang="en-US" dirty="0" smtClean="0"/>
              <a:t> 	      </a:t>
            </a:r>
            <a:r>
              <a:rPr lang="en-US" sz="3200" b="1" dirty="0" smtClean="0">
                <a:solidFill>
                  <a:schemeClr val="accent1"/>
                </a:solidFill>
              </a:rPr>
              <a:t>02.  </a:t>
            </a:r>
            <a:r>
              <a:rPr lang="en-US" sz="3200" b="1" dirty="0" err="1" smtClean="0">
                <a:solidFill>
                  <a:schemeClr val="accent1"/>
                </a:solidFill>
              </a:rPr>
              <a:t>Kiến</a:t>
            </a:r>
            <a:r>
              <a:rPr lang="en-US" sz="3200" b="1" dirty="0">
                <a:solidFill>
                  <a:schemeClr val="accent1"/>
                </a:solidFill>
              </a:rPr>
              <a:t> </a:t>
            </a:r>
            <a:r>
              <a:rPr lang="en-US" sz="3200" b="1" dirty="0" err="1" smtClean="0">
                <a:solidFill>
                  <a:schemeClr val="accent1"/>
                </a:solidFill>
              </a:rPr>
              <a:t>thức</a:t>
            </a:r>
            <a:r>
              <a:rPr lang="en-US" sz="3200" b="1" dirty="0">
                <a:solidFill>
                  <a:schemeClr val="accent1"/>
                </a:solidFill>
              </a:rPr>
              <a:t> </a:t>
            </a:r>
            <a:r>
              <a:rPr lang="en-US" sz="3200" b="1" dirty="0" err="1" smtClean="0">
                <a:solidFill>
                  <a:schemeClr val="accent1"/>
                </a:solidFill>
              </a:rPr>
              <a:t>trọng</a:t>
            </a:r>
            <a:r>
              <a:rPr lang="en-US" sz="3200" b="1" dirty="0">
                <a:solidFill>
                  <a:schemeClr val="accent1"/>
                </a:solidFill>
              </a:rPr>
              <a:t> </a:t>
            </a:r>
            <a:r>
              <a:rPr lang="en-US" sz="3200" b="1" dirty="0" err="1" smtClean="0">
                <a:solidFill>
                  <a:schemeClr val="accent1"/>
                </a:solidFill>
              </a:rPr>
              <a:t>tâm</a:t>
            </a:r>
            <a:endParaRPr lang="en-US" sz="3200" b="1" dirty="0" smtClean="0">
              <a:solidFill>
                <a:schemeClr val="accent1"/>
              </a:solidFill>
            </a:endParaRPr>
          </a:p>
          <a:p>
            <a:pPr marL="0" lvl="0" indent="0" algn="l">
              <a:spcAft>
                <a:spcPts val="1600"/>
              </a:spcAft>
            </a:pPr>
            <a:r>
              <a:rPr lang="en-US" sz="2400" b="1" dirty="0">
                <a:solidFill>
                  <a:schemeClr val="tx2"/>
                </a:solidFill>
              </a:rPr>
              <a:t>A</a:t>
            </a:r>
            <a:r>
              <a:rPr lang="en-US" sz="2400" b="1" dirty="0" smtClean="0">
                <a:solidFill>
                  <a:schemeClr val="tx2"/>
                </a:solidFill>
              </a:rPr>
              <a:t>. </a:t>
            </a:r>
            <a:r>
              <a:rPr lang="en-US" sz="2400" b="1" dirty="0" err="1" smtClean="0">
                <a:solidFill>
                  <a:schemeClr val="tx2"/>
                </a:solidFill>
              </a:rPr>
              <a:t>Toán</a:t>
            </a:r>
            <a:r>
              <a:rPr lang="en-US" sz="2400" b="1" dirty="0" smtClean="0">
                <a:solidFill>
                  <a:schemeClr val="tx2"/>
                </a:solidFill>
              </a:rPr>
              <a:t> </a:t>
            </a:r>
            <a:r>
              <a:rPr lang="en-US" sz="2400" b="1" dirty="0" err="1" smtClean="0">
                <a:solidFill>
                  <a:schemeClr val="tx2"/>
                </a:solidFill>
              </a:rPr>
              <a:t>từ</a:t>
            </a:r>
            <a:r>
              <a:rPr lang="en-US" sz="2400" b="1" dirty="0">
                <a:solidFill>
                  <a:schemeClr val="tx2"/>
                </a:solidFill>
              </a:rPr>
              <a:t> new </a:t>
            </a:r>
            <a:r>
              <a:rPr lang="en-US" sz="2400" b="1" dirty="0" err="1" smtClean="0">
                <a:solidFill>
                  <a:schemeClr val="tx2"/>
                </a:solidFill>
              </a:rPr>
              <a:t>và</a:t>
            </a:r>
            <a:r>
              <a:rPr lang="en-US" sz="2400" b="1" dirty="0" smtClean="0">
                <a:solidFill>
                  <a:schemeClr val="tx2"/>
                </a:solidFill>
              </a:rPr>
              <a:t> delete </a:t>
            </a:r>
            <a:endParaRPr lang="en-US" sz="2400" b="1" dirty="0">
              <a:solidFill>
                <a:schemeClr val="tx2"/>
              </a:solidFill>
            </a:endParaRPr>
          </a:p>
          <a:p>
            <a:pPr marL="285750" lvl="0" indent="-285750" algn="l">
              <a:spcAft>
                <a:spcPts val="1600"/>
              </a:spcAft>
              <a:buFontTx/>
              <a:buChar char="-"/>
            </a:pPr>
            <a:r>
              <a:rPr lang="en-US" dirty="0" err="1" smtClean="0"/>
              <a:t>Toán</a:t>
            </a:r>
            <a:r>
              <a:rPr lang="en-US" dirty="0" smtClean="0"/>
              <a:t> </a:t>
            </a:r>
            <a:r>
              <a:rPr lang="en-US" dirty="0" err="1" smtClean="0"/>
              <a:t>tử</a:t>
            </a:r>
            <a:r>
              <a:rPr lang="en-US" dirty="0" smtClean="0"/>
              <a:t> </a:t>
            </a:r>
            <a:r>
              <a:rPr lang="en-US" b="1" dirty="0"/>
              <a:t>new</a:t>
            </a:r>
            <a:r>
              <a:rPr lang="en-US" dirty="0"/>
              <a:t> </a:t>
            </a:r>
            <a:r>
              <a:rPr lang="en-US" dirty="0" smtClean="0"/>
              <a:t>: </a:t>
            </a:r>
            <a:r>
              <a:rPr lang="en-US" dirty="0"/>
              <a:t>d</a:t>
            </a:r>
            <a:r>
              <a:rPr lang="vi-VN" dirty="0" smtClean="0"/>
              <a:t>ùng</a:t>
            </a:r>
            <a:r>
              <a:rPr lang="en-US" dirty="0" smtClean="0"/>
              <a:t> </a:t>
            </a:r>
            <a:r>
              <a:rPr lang="vi-VN" dirty="0" smtClean="0"/>
              <a:t>để</a:t>
            </a:r>
            <a:r>
              <a:rPr lang="en-US" dirty="0"/>
              <a:t> </a:t>
            </a:r>
            <a:r>
              <a:rPr lang="en-US" dirty="0" err="1" smtClean="0"/>
              <a:t>cấp</a:t>
            </a:r>
            <a:r>
              <a:rPr lang="en-US" dirty="0"/>
              <a:t> </a:t>
            </a:r>
            <a:r>
              <a:rPr lang="en-US" dirty="0" err="1" smtClean="0"/>
              <a:t>phát</a:t>
            </a:r>
            <a:r>
              <a:rPr lang="en-US" dirty="0"/>
              <a:t> </a:t>
            </a:r>
            <a:r>
              <a:rPr lang="en-US" dirty="0" err="1" smtClean="0"/>
              <a:t>bộ</a:t>
            </a:r>
            <a:r>
              <a:rPr lang="en-US" dirty="0"/>
              <a:t> </a:t>
            </a:r>
            <a:r>
              <a:rPr lang="en-US" dirty="0" err="1" smtClean="0"/>
              <a:t>nhớ</a:t>
            </a:r>
            <a:r>
              <a:rPr lang="en-US" dirty="0" smtClean="0"/>
              <a:t> .</a:t>
            </a:r>
          </a:p>
          <a:p>
            <a:pPr marL="0" lvl="0" indent="0" algn="l">
              <a:spcAft>
                <a:spcPts val="1600"/>
              </a:spcAft>
            </a:pPr>
            <a:r>
              <a:rPr lang="en-US" dirty="0"/>
              <a:t>	 </a:t>
            </a:r>
            <a:r>
              <a:rPr lang="en-US" dirty="0" smtClean="0"/>
              <a:t> </a:t>
            </a:r>
            <a:r>
              <a:rPr lang="en-US" dirty="0" err="1" smtClean="0"/>
              <a:t>Ví</a:t>
            </a:r>
            <a:r>
              <a:rPr lang="en-US" dirty="0" smtClean="0"/>
              <a:t> </a:t>
            </a:r>
            <a:r>
              <a:rPr lang="en-US" dirty="0" err="1" smtClean="0"/>
              <a:t>dụ</a:t>
            </a:r>
            <a:r>
              <a:rPr lang="en-US" dirty="0" smtClean="0"/>
              <a:t> : + </a:t>
            </a:r>
            <a:r>
              <a:rPr lang="en-US" dirty="0" err="1" smtClean="0"/>
              <a:t>int</a:t>
            </a:r>
            <a:r>
              <a:rPr lang="en-US" dirty="0" smtClean="0"/>
              <a:t> </a:t>
            </a:r>
            <a:r>
              <a:rPr lang="en-US" dirty="0"/>
              <a:t>*a = </a:t>
            </a:r>
            <a:r>
              <a:rPr lang="en-US" b="1" dirty="0"/>
              <a:t>new</a:t>
            </a:r>
            <a:r>
              <a:rPr lang="en-US" dirty="0"/>
              <a:t> </a:t>
            </a:r>
            <a:r>
              <a:rPr lang="en-US" dirty="0" err="1" smtClean="0"/>
              <a:t>int</a:t>
            </a:r>
            <a:r>
              <a:rPr lang="en-US" dirty="0" smtClean="0"/>
              <a:t>;</a:t>
            </a:r>
          </a:p>
          <a:p>
            <a:pPr marL="0" lvl="0" indent="0" algn="l">
              <a:spcAft>
                <a:spcPts val="1600"/>
              </a:spcAft>
            </a:pPr>
            <a:r>
              <a:rPr lang="en-US" dirty="0"/>
              <a:t>	 </a:t>
            </a:r>
            <a:r>
              <a:rPr lang="en-US" dirty="0" smtClean="0"/>
              <a:t>               + </a:t>
            </a:r>
            <a:r>
              <a:rPr lang="en-US" dirty="0" err="1" smtClean="0"/>
              <a:t>sinhvien</a:t>
            </a:r>
            <a:r>
              <a:rPr lang="en-US" dirty="0" smtClean="0"/>
              <a:t> *</a:t>
            </a:r>
            <a:r>
              <a:rPr lang="en-US" dirty="0" err="1" smtClean="0"/>
              <a:t>sv</a:t>
            </a:r>
            <a:r>
              <a:rPr lang="en-US" dirty="0" smtClean="0"/>
              <a:t> = </a:t>
            </a:r>
            <a:r>
              <a:rPr lang="en-US" b="1" dirty="0" smtClean="0"/>
              <a:t>new</a:t>
            </a:r>
            <a:r>
              <a:rPr lang="en-US" dirty="0" smtClean="0"/>
              <a:t> </a:t>
            </a:r>
            <a:r>
              <a:rPr lang="en-US" dirty="0" err="1" smtClean="0"/>
              <a:t>sinhvien</a:t>
            </a:r>
            <a:r>
              <a:rPr lang="en-US" dirty="0" smtClean="0"/>
              <a:t>[20] </a:t>
            </a:r>
            <a:r>
              <a:rPr lang="en-US" dirty="0"/>
              <a:t>; /* </a:t>
            </a:r>
            <a:r>
              <a:rPr lang="en-US" dirty="0" err="1" smtClean="0"/>
              <a:t>cấp</a:t>
            </a:r>
            <a:r>
              <a:rPr lang="en-US" dirty="0"/>
              <a:t> </a:t>
            </a:r>
            <a:r>
              <a:rPr lang="en-US" dirty="0" err="1" smtClean="0"/>
              <a:t>phát</a:t>
            </a:r>
            <a:r>
              <a:rPr lang="en-US" dirty="0"/>
              <a:t> 20 ô </a:t>
            </a:r>
            <a:r>
              <a:rPr lang="en-US" dirty="0" err="1" smtClean="0"/>
              <a:t>nhớ</a:t>
            </a:r>
            <a:r>
              <a:rPr lang="en-US" dirty="0" smtClean="0"/>
              <a:t> </a:t>
            </a:r>
            <a:r>
              <a:rPr lang="en-US" dirty="0" err="1" smtClean="0"/>
              <a:t>cho</a:t>
            </a:r>
            <a:r>
              <a:rPr lang="en-US" dirty="0"/>
              <a:t> </a:t>
            </a:r>
            <a:r>
              <a:rPr lang="en-US" dirty="0" err="1" smtClean="0"/>
              <a:t>mảng</a:t>
            </a:r>
            <a:r>
              <a:rPr lang="en-US" dirty="0" smtClean="0"/>
              <a:t> </a:t>
            </a:r>
            <a:r>
              <a:rPr lang="en-US" dirty="0" err="1" smtClean="0"/>
              <a:t>sv</a:t>
            </a:r>
            <a:r>
              <a:rPr lang="en-US" dirty="0"/>
              <a:t> </a:t>
            </a:r>
            <a:r>
              <a:rPr lang="en-US" dirty="0" err="1" smtClean="0"/>
              <a:t>thuộc</a:t>
            </a:r>
            <a:r>
              <a:rPr lang="en-US" dirty="0"/>
              <a:t> </a:t>
            </a:r>
            <a:r>
              <a:rPr lang="en-US" dirty="0" err="1" smtClean="0"/>
              <a:t>kiểu</a:t>
            </a:r>
            <a:r>
              <a:rPr lang="en-US" dirty="0" smtClean="0"/>
              <a:t> </a:t>
            </a:r>
            <a:r>
              <a:rPr lang="en-US" dirty="0" err="1" smtClean="0"/>
              <a:t>sinhvien</a:t>
            </a:r>
            <a:r>
              <a:rPr lang="en-US" dirty="0" smtClean="0"/>
              <a:t>(</a:t>
            </a:r>
            <a:r>
              <a:rPr lang="vi-VN" dirty="0" smtClean="0"/>
              <a:t>đã</a:t>
            </a:r>
            <a:r>
              <a:rPr lang="en-US" dirty="0" smtClean="0"/>
              <a:t> </a:t>
            </a:r>
            <a:r>
              <a:rPr lang="vi-VN" dirty="0" smtClean="0"/>
              <a:t>được</a:t>
            </a:r>
            <a:r>
              <a:rPr lang="en-US" dirty="0" smtClean="0"/>
              <a:t> </a:t>
            </a:r>
            <a:r>
              <a:rPr lang="vi-VN" dirty="0" smtClean="0"/>
              <a:t>định</a:t>
            </a:r>
            <a:r>
              <a:rPr lang="en-US" dirty="0"/>
              <a:t> </a:t>
            </a:r>
            <a:r>
              <a:rPr lang="en-US" dirty="0" err="1" smtClean="0"/>
              <a:t>nghĩa</a:t>
            </a:r>
            <a:r>
              <a:rPr lang="en-US" dirty="0" smtClean="0"/>
              <a:t> </a:t>
            </a:r>
            <a:r>
              <a:rPr lang="en-US" dirty="0" err="1" smtClean="0"/>
              <a:t>tr</a:t>
            </a:r>
            <a:r>
              <a:rPr lang="vi-VN" dirty="0" smtClean="0"/>
              <a:t>ước</a:t>
            </a:r>
            <a:r>
              <a:rPr lang="en-US" dirty="0" smtClean="0"/>
              <a:t> </a:t>
            </a:r>
            <a:r>
              <a:rPr lang="vi-VN" dirty="0"/>
              <a:t>đó</a:t>
            </a:r>
            <a:r>
              <a:rPr lang="en-US" dirty="0" smtClean="0"/>
              <a:t>) */</a:t>
            </a:r>
          </a:p>
          <a:p>
            <a:pPr marL="285750" lvl="0" indent="-285750" algn="l">
              <a:spcAft>
                <a:spcPts val="1600"/>
              </a:spcAft>
              <a:buFontTx/>
              <a:buChar char="-"/>
            </a:pPr>
            <a:r>
              <a:rPr lang="en-US" dirty="0" err="1" smtClean="0"/>
              <a:t>Toán</a:t>
            </a:r>
            <a:r>
              <a:rPr lang="en-US" dirty="0" smtClean="0"/>
              <a:t> </a:t>
            </a:r>
            <a:r>
              <a:rPr lang="en-US" dirty="0" err="1" smtClean="0"/>
              <a:t>tử</a:t>
            </a:r>
            <a:r>
              <a:rPr lang="en-US" dirty="0"/>
              <a:t> </a:t>
            </a:r>
            <a:r>
              <a:rPr lang="en-US" b="1" dirty="0"/>
              <a:t>delete</a:t>
            </a:r>
            <a:r>
              <a:rPr lang="en-US" dirty="0"/>
              <a:t> : </a:t>
            </a:r>
            <a:r>
              <a:rPr lang="en-US" dirty="0" err="1" smtClean="0"/>
              <a:t>dùng</a:t>
            </a:r>
            <a:r>
              <a:rPr lang="en-US" dirty="0" smtClean="0"/>
              <a:t> </a:t>
            </a:r>
            <a:r>
              <a:rPr lang="vi-VN" dirty="0" smtClean="0"/>
              <a:t>để</a:t>
            </a:r>
            <a:r>
              <a:rPr lang="en-US" dirty="0"/>
              <a:t> </a:t>
            </a:r>
            <a:r>
              <a:rPr lang="en-US" dirty="0" err="1" smtClean="0"/>
              <a:t>giải</a:t>
            </a:r>
            <a:r>
              <a:rPr lang="en-US" dirty="0"/>
              <a:t> </a:t>
            </a:r>
            <a:r>
              <a:rPr lang="en-US" dirty="0" err="1" smtClean="0"/>
              <a:t>phóng</a:t>
            </a:r>
            <a:r>
              <a:rPr lang="en-US" dirty="0"/>
              <a:t> </a:t>
            </a:r>
            <a:r>
              <a:rPr lang="en-US" dirty="0" err="1" smtClean="0"/>
              <a:t>bộ</a:t>
            </a:r>
            <a:r>
              <a:rPr lang="en-US" dirty="0"/>
              <a:t> </a:t>
            </a:r>
            <a:r>
              <a:rPr lang="en-US" dirty="0" err="1" smtClean="0"/>
              <a:t>nhớ</a:t>
            </a:r>
            <a:r>
              <a:rPr lang="en-US" dirty="0" smtClean="0"/>
              <a:t> </a:t>
            </a:r>
            <a:r>
              <a:rPr lang="vi-VN" dirty="0" smtClean="0"/>
              <a:t>đã</a:t>
            </a:r>
            <a:r>
              <a:rPr lang="en-US" dirty="0"/>
              <a:t> </a:t>
            </a:r>
            <a:r>
              <a:rPr lang="en-US" dirty="0" err="1" smtClean="0"/>
              <a:t>cấp</a:t>
            </a:r>
            <a:r>
              <a:rPr lang="en-US" dirty="0"/>
              <a:t> </a:t>
            </a:r>
            <a:r>
              <a:rPr lang="en-US" dirty="0" err="1" smtClean="0"/>
              <a:t>phát</a:t>
            </a:r>
            <a:r>
              <a:rPr lang="en-US" dirty="0" smtClean="0"/>
              <a:t> </a:t>
            </a:r>
            <a:r>
              <a:rPr lang="en-US" dirty="0" err="1" smtClean="0"/>
              <a:t>tr</a:t>
            </a:r>
            <a:r>
              <a:rPr lang="vi-VN" dirty="0" smtClean="0"/>
              <a:t>ước</a:t>
            </a:r>
            <a:r>
              <a:rPr lang="en-US" dirty="0" smtClean="0"/>
              <a:t> </a:t>
            </a:r>
            <a:r>
              <a:rPr lang="vi-VN" dirty="0" smtClean="0"/>
              <a:t>đó</a:t>
            </a:r>
            <a:r>
              <a:rPr lang="en-US" dirty="0" smtClean="0"/>
              <a:t> .</a:t>
            </a:r>
          </a:p>
          <a:p>
            <a:pPr marL="0" lvl="0" indent="0" algn="l">
              <a:spcAft>
                <a:spcPts val="1600"/>
              </a:spcAft>
            </a:pPr>
            <a:r>
              <a:rPr lang="en-US" dirty="0" smtClean="0"/>
              <a:t>                     </a:t>
            </a:r>
            <a:r>
              <a:rPr lang="en-US" dirty="0" err="1" smtClean="0"/>
              <a:t>Ví</a:t>
            </a:r>
            <a:r>
              <a:rPr lang="en-US" dirty="0" smtClean="0"/>
              <a:t> </a:t>
            </a:r>
            <a:r>
              <a:rPr lang="en-US" dirty="0" err="1" smtClean="0"/>
              <a:t>dụ</a:t>
            </a:r>
            <a:r>
              <a:rPr lang="en-US" dirty="0" smtClean="0"/>
              <a:t> :  + </a:t>
            </a:r>
            <a:r>
              <a:rPr lang="en-US" b="1" dirty="0" err="1" smtClean="0"/>
              <a:t>detele</a:t>
            </a:r>
            <a:r>
              <a:rPr lang="en-US" dirty="0" smtClean="0"/>
              <a:t> a;</a:t>
            </a:r>
          </a:p>
          <a:p>
            <a:pPr marL="0" lvl="0" indent="0" algn="l">
              <a:spcAft>
                <a:spcPts val="1600"/>
              </a:spcAft>
            </a:pPr>
            <a:r>
              <a:rPr lang="en-US" dirty="0" smtClean="0"/>
              <a:t>                                    + </a:t>
            </a:r>
            <a:r>
              <a:rPr lang="en-US" b="1" dirty="0" smtClean="0"/>
              <a:t>delete</a:t>
            </a:r>
            <a:r>
              <a:rPr lang="en-US" dirty="0"/>
              <a:t>[] </a:t>
            </a:r>
            <a:r>
              <a:rPr lang="en-US" dirty="0" err="1" smtClean="0"/>
              <a:t>sv</a:t>
            </a:r>
            <a:r>
              <a:rPr lang="en-US" dirty="0" smtClean="0"/>
              <a:t>; </a:t>
            </a:r>
            <a:endParaRPr lang="en-US" dirty="0"/>
          </a:p>
        </p:txBody>
      </p:sp>
    </p:spTree>
  </p:cSld>
  <p:clrMapOvr>
    <a:masterClrMapping/>
  </p:clrMapOvr>
  <p:transition spd="slow">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39"/>
          <p:cNvSpPr txBox="1">
            <a:spLocks noGrp="1"/>
          </p:cNvSpPr>
          <p:nvPr>
            <p:ph type="title"/>
          </p:nvPr>
        </p:nvSpPr>
        <p:spPr>
          <a:xfrm>
            <a:off x="720000" y="540000"/>
            <a:ext cx="7662000" cy="4089150"/>
          </a:xfrm>
          <a:prstGeom prst="rect">
            <a:avLst/>
          </a:prstGeom>
        </p:spPr>
        <p:txBody>
          <a:bodyPr spcFirstLastPara="1" wrap="square" lIns="91425" tIns="91425" rIns="91425" bIns="91425" anchor="t" anchorCtr="0">
            <a:noAutofit/>
          </a:bodyPr>
          <a:lstStyle/>
          <a:p>
            <a:pPr lvl="0"/>
            <a:r>
              <a:rPr lang="en-US" sz="2400" b="1" dirty="0" smtClean="0">
                <a:solidFill>
                  <a:schemeClr val="tx2"/>
                </a:solidFill>
                <a:latin typeface="Source Sans Pro" charset="0"/>
              </a:rPr>
              <a:t>B.</a:t>
            </a:r>
            <a:r>
              <a:rPr lang="en-US" sz="2400" b="1" dirty="0">
                <a:solidFill>
                  <a:schemeClr val="tx2"/>
                </a:solidFill>
                <a:latin typeface="Source Sans Pro" charset="0"/>
              </a:rPr>
              <a:t> </a:t>
            </a:r>
            <a:r>
              <a:rPr lang="en-US" sz="2400" b="1" dirty="0" smtClean="0">
                <a:solidFill>
                  <a:schemeClr val="tx2"/>
                </a:solidFill>
                <a:latin typeface="Source Sans Pro" charset="0"/>
              </a:rPr>
              <a:t>Class </a:t>
            </a:r>
            <a:r>
              <a:rPr lang="en-US" sz="2000" dirty="0" smtClean="0">
                <a:latin typeface="Source Sans Pro" charset="0"/>
              </a:rPr>
              <a:t/>
            </a:r>
            <a:br>
              <a:rPr lang="en-US" sz="2000" dirty="0" smtClean="0">
                <a:latin typeface="Source Sans Pro" charset="0"/>
              </a:rPr>
            </a:br>
            <a:r>
              <a:rPr lang="en-US" sz="1800" dirty="0" smtClean="0">
                <a:solidFill>
                  <a:schemeClr val="bg2"/>
                </a:solidFill>
                <a:latin typeface="Source Sans Pro" charset="0"/>
              </a:rPr>
              <a:t>- </a:t>
            </a:r>
            <a:r>
              <a:rPr lang="vi-VN" sz="1800" dirty="0">
                <a:solidFill>
                  <a:schemeClr val="bg2"/>
                </a:solidFill>
                <a:latin typeface="Source Sans Pro" charset="0"/>
              </a:rPr>
              <a:t>Class trong </a:t>
            </a:r>
            <a:r>
              <a:rPr lang="vi-VN" sz="1800" b="1" dirty="0">
                <a:solidFill>
                  <a:schemeClr val="bg2"/>
                </a:solidFill>
                <a:latin typeface="Source Sans Pro" charset="0"/>
              </a:rPr>
              <a:t>C++</a:t>
            </a:r>
            <a:r>
              <a:rPr lang="vi-VN" sz="1800" dirty="0">
                <a:solidFill>
                  <a:schemeClr val="bg2"/>
                </a:solidFill>
                <a:latin typeface="Source Sans Pro" charset="0"/>
              </a:rPr>
              <a:t> là khái niệm được người dùng định nghĩa như một kiểu dữ liệu đơn giản hay một </a:t>
            </a:r>
            <a:r>
              <a:rPr lang="en-US" sz="1800" i="1" u="sng" dirty="0" err="1" smtClean="0">
                <a:solidFill>
                  <a:schemeClr val="bg2"/>
                </a:solidFill>
                <a:latin typeface="Source Sans Pro" charset="0"/>
              </a:rPr>
              <a:t>cấu</a:t>
            </a:r>
            <a:r>
              <a:rPr lang="en-US" sz="1800" i="1" u="sng" dirty="0">
                <a:solidFill>
                  <a:schemeClr val="bg2"/>
                </a:solidFill>
                <a:latin typeface="Source Sans Pro" charset="0"/>
              </a:rPr>
              <a:t> </a:t>
            </a:r>
            <a:r>
              <a:rPr lang="en-US" sz="1800" i="1" u="sng" dirty="0" err="1" smtClean="0">
                <a:solidFill>
                  <a:schemeClr val="bg2"/>
                </a:solidFill>
                <a:latin typeface="Source Sans Pro" charset="0"/>
              </a:rPr>
              <a:t>trúc</a:t>
            </a:r>
            <a:r>
              <a:rPr lang="en-US" sz="1800" i="1" u="sng" dirty="0">
                <a:solidFill>
                  <a:schemeClr val="bg2"/>
                </a:solidFill>
                <a:latin typeface="Source Sans Pro" charset="0"/>
              </a:rPr>
              <a:t> </a:t>
            </a:r>
            <a:r>
              <a:rPr lang="en-US" sz="1800" i="1" u="sng" dirty="0" err="1" smtClean="0">
                <a:solidFill>
                  <a:schemeClr val="bg2"/>
                </a:solidFill>
                <a:latin typeface="Source Sans Pro" charset="0"/>
              </a:rPr>
              <a:t>dữ</a:t>
            </a:r>
            <a:r>
              <a:rPr lang="en-US" sz="1800" i="1" u="sng" dirty="0">
                <a:solidFill>
                  <a:schemeClr val="bg2"/>
                </a:solidFill>
                <a:latin typeface="Source Sans Pro" charset="0"/>
              </a:rPr>
              <a:t> </a:t>
            </a:r>
            <a:r>
              <a:rPr lang="en-US" sz="1800" i="1" u="sng" dirty="0" err="1">
                <a:solidFill>
                  <a:schemeClr val="bg2"/>
                </a:solidFill>
                <a:latin typeface="Source Sans Pro" charset="0"/>
              </a:rPr>
              <a:t>liệu</a:t>
            </a:r>
            <a:r>
              <a:rPr lang="vi-VN" sz="1800" dirty="0" smtClean="0">
                <a:solidFill>
                  <a:schemeClr val="bg2"/>
                </a:solidFill>
                <a:latin typeface="Source Sans Pro" charset="0"/>
              </a:rPr>
              <a:t>, </a:t>
            </a:r>
            <a:r>
              <a:rPr lang="vi-VN" sz="1800" dirty="0">
                <a:solidFill>
                  <a:schemeClr val="bg2"/>
                </a:solidFill>
                <a:latin typeface="Source Sans Pro" charset="0"/>
              </a:rPr>
              <a:t>được khai báo bằng từ khóa </a:t>
            </a:r>
            <a:r>
              <a:rPr lang="vi-VN" sz="1800" b="1" dirty="0" smtClean="0">
                <a:solidFill>
                  <a:schemeClr val="bg2"/>
                </a:solidFill>
                <a:latin typeface="Source Sans Pro" charset="0"/>
              </a:rPr>
              <a:t>class</a:t>
            </a:r>
            <a:r>
              <a:rPr lang="en-US" sz="1800" b="1" dirty="0" smtClean="0">
                <a:solidFill>
                  <a:schemeClr val="bg2"/>
                </a:solidFill>
                <a:latin typeface="Source Sans Pro" charset="0"/>
              </a:rPr>
              <a:t>, </a:t>
            </a:r>
            <a:r>
              <a:rPr lang="vi-VN" sz="1800" b="1" dirty="0">
                <a:solidFill>
                  <a:schemeClr val="bg2"/>
                </a:solidFill>
                <a:latin typeface="Source Sans Pro" charset="0"/>
              </a:rPr>
              <a:t> </a:t>
            </a:r>
            <a:r>
              <a:rPr lang="vi-VN" sz="1800" dirty="0">
                <a:solidFill>
                  <a:schemeClr val="bg2"/>
                </a:solidFill>
                <a:latin typeface="Source Sans Pro" charset="0"/>
              </a:rPr>
              <a:t>nó chứa các </a:t>
            </a:r>
            <a:r>
              <a:rPr lang="en-US" sz="1800" i="1" u="sng" dirty="0" err="1" smtClean="0">
                <a:solidFill>
                  <a:schemeClr val="bg2"/>
                </a:solidFill>
                <a:latin typeface="Source Sans Pro" charset="0"/>
              </a:rPr>
              <a:t>biến</a:t>
            </a:r>
            <a:r>
              <a:rPr lang="en-US" sz="1800" dirty="0" smtClean="0">
                <a:solidFill>
                  <a:schemeClr val="bg2"/>
                </a:solidFill>
                <a:latin typeface="Source Sans Pro" charset="0"/>
              </a:rPr>
              <a:t> </a:t>
            </a:r>
            <a:r>
              <a:rPr lang="vi-VN" sz="1800" dirty="0">
                <a:solidFill>
                  <a:schemeClr val="bg2"/>
                </a:solidFill>
                <a:latin typeface="Source Sans Pro" charset="0"/>
              </a:rPr>
              <a:t> (còn gọi là </a:t>
            </a:r>
            <a:r>
              <a:rPr lang="vi-VN" sz="1800" i="1" u="sng" dirty="0">
                <a:solidFill>
                  <a:schemeClr val="bg2"/>
                </a:solidFill>
                <a:latin typeface="Source Sans Pro" charset="0"/>
              </a:rPr>
              <a:t>thuộc tính</a:t>
            </a:r>
            <a:r>
              <a:rPr lang="vi-VN" sz="1800" dirty="0">
                <a:solidFill>
                  <a:schemeClr val="bg2"/>
                </a:solidFill>
                <a:latin typeface="Source Sans Pro" charset="0"/>
              </a:rPr>
              <a:t>) hay các </a:t>
            </a:r>
            <a:r>
              <a:rPr lang="en-US" sz="1800" i="1" u="sng" dirty="0" err="1">
                <a:solidFill>
                  <a:schemeClr val="bg2"/>
                </a:solidFill>
                <a:latin typeface="Source Sans Pro" charset="0"/>
              </a:rPr>
              <a:t>hàm</a:t>
            </a:r>
            <a:r>
              <a:rPr lang="vi-VN" sz="1800" dirty="0">
                <a:solidFill>
                  <a:schemeClr val="bg2"/>
                </a:solidFill>
                <a:latin typeface="Source Sans Pro" charset="0"/>
              </a:rPr>
              <a:t> (còn gọi là </a:t>
            </a:r>
            <a:r>
              <a:rPr lang="en-US" sz="1800" i="1" u="sng" dirty="0" err="1" smtClean="0">
                <a:solidFill>
                  <a:schemeClr val="bg2"/>
                </a:solidFill>
                <a:latin typeface="Source Sans Pro" charset="0"/>
              </a:rPr>
              <a:t>ph</a:t>
            </a:r>
            <a:r>
              <a:rPr lang="vi-VN" sz="1800" i="1" u="sng" dirty="0" smtClean="0">
                <a:solidFill>
                  <a:schemeClr val="bg2"/>
                </a:solidFill>
                <a:latin typeface="Source Sans Pro" charset="0"/>
              </a:rPr>
              <a:t>ươn</a:t>
            </a:r>
            <a:r>
              <a:rPr lang="en-US" sz="1800" i="1" u="sng" dirty="0">
                <a:solidFill>
                  <a:schemeClr val="bg2"/>
                </a:solidFill>
                <a:latin typeface="Source Sans Pro" charset="0"/>
              </a:rPr>
              <a:t>g </a:t>
            </a:r>
            <a:r>
              <a:rPr lang="en-US" sz="1800" i="1" u="sng" dirty="0" err="1" smtClean="0">
                <a:solidFill>
                  <a:schemeClr val="bg2"/>
                </a:solidFill>
                <a:latin typeface="Source Sans Pro" charset="0"/>
              </a:rPr>
              <a:t>thức</a:t>
            </a:r>
            <a:r>
              <a:rPr lang="en-US" sz="1800" i="1" u="sng" dirty="0" smtClean="0">
                <a:solidFill>
                  <a:schemeClr val="bg2"/>
                </a:solidFill>
                <a:latin typeface="Source Sans Pro" charset="0"/>
              </a:rPr>
              <a:t> </a:t>
            </a:r>
            <a:r>
              <a:rPr lang="vi-VN" sz="1800" dirty="0" smtClean="0">
                <a:solidFill>
                  <a:schemeClr val="bg2"/>
                </a:solidFill>
                <a:latin typeface="Source Sans Pro" charset="0"/>
              </a:rPr>
              <a:t>).</a:t>
            </a:r>
            <a:r>
              <a:rPr lang="en-US" sz="1800" b="1" dirty="0" smtClean="0">
                <a:solidFill>
                  <a:schemeClr val="bg2"/>
                </a:solidFill>
                <a:latin typeface="Source Sans Pro" charset="0"/>
              </a:rPr>
              <a:t/>
            </a:r>
            <a:br>
              <a:rPr lang="en-US" sz="1800" b="1" dirty="0" smtClean="0">
                <a:solidFill>
                  <a:schemeClr val="bg2"/>
                </a:solidFill>
                <a:latin typeface="Source Sans Pro" charset="0"/>
              </a:rPr>
            </a:br>
            <a:r>
              <a:rPr lang="en-US" sz="1800" b="1" dirty="0" smtClean="0">
                <a:solidFill>
                  <a:schemeClr val="bg2"/>
                </a:solidFill>
                <a:latin typeface="Source Sans Pro" charset="0"/>
              </a:rPr>
              <a:t>- </a:t>
            </a:r>
            <a:r>
              <a:rPr lang="vi-VN" sz="1800" dirty="0" smtClean="0">
                <a:solidFill>
                  <a:schemeClr val="bg2"/>
                </a:solidFill>
                <a:latin typeface="Source Sans Pro" charset="0"/>
              </a:rPr>
              <a:t>Các </a:t>
            </a:r>
            <a:r>
              <a:rPr lang="vi-VN" sz="1800" dirty="0">
                <a:solidFill>
                  <a:schemeClr val="bg2"/>
                </a:solidFill>
                <a:latin typeface="Source Sans Pro" charset="0"/>
              </a:rPr>
              <a:t>phần tử của </a:t>
            </a:r>
            <a:r>
              <a:rPr lang="vi-VN" sz="1800" b="1" dirty="0">
                <a:solidFill>
                  <a:schemeClr val="bg2"/>
                </a:solidFill>
                <a:latin typeface="Source Sans Pro" charset="0"/>
              </a:rPr>
              <a:t>class</a:t>
            </a:r>
            <a:r>
              <a:rPr lang="vi-VN" sz="1800" dirty="0">
                <a:solidFill>
                  <a:schemeClr val="bg2"/>
                </a:solidFill>
                <a:latin typeface="Source Sans Pro" charset="0"/>
              </a:rPr>
              <a:t> được quản lý bởi ba thuộc tính truy cập: </a:t>
            </a:r>
            <a:r>
              <a:rPr lang="vi-VN" sz="1800" i="1" dirty="0">
                <a:solidFill>
                  <a:schemeClr val="bg2"/>
                </a:solidFill>
                <a:latin typeface="Source Sans Pro" charset="0"/>
              </a:rPr>
              <a:t>private</a:t>
            </a:r>
            <a:r>
              <a:rPr lang="vi-VN" sz="1800" dirty="0">
                <a:solidFill>
                  <a:schemeClr val="bg2"/>
                </a:solidFill>
                <a:latin typeface="Source Sans Pro" charset="0"/>
              </a:rPr>
              <a:t>, </a:t>
            </a:r>
            <a:r>
              <a:rPr lang="vi-VN" sz="1800" i="1" dirty="0">
                <a:solidFill>
                  <a:schemeClr val="bg2"/>
                </a:solidFill>
                <a:latin typeface="Source Sans Pro" charset="0"/>
              </a:rPr>
              <a:t>protected</a:t>
            </a:r>
            <a:r>
              <a:rPr lang="vi-VN" sz="1800" dirty="0">
                <a:solidFill>
                  <a:schemeClr val="bg2"/>
                </a:solidFill>
                <a:latin typeface="Source Sans Pro" charset="0"/>
              </a:rPr>
              <a:t> hoặc </a:t>
            </a:r>
            <a:r>
              <a:rPr lang="vi-VN" sz="1800" i="1" dirty="0">
                <a:solidFill>
                  <a:schemeClr val="bg2"/>
                </a:solidFill>
                <a:latin typeface="Source Sans Pro" charset="0"/>
              </a:rPr>
              <a:t>public</a:t>
            </a:r>
            <a:r>
              <a:rPr lang="vi-VN" sz="1800" dirty="0">
                <a:solidFill>
                  <a:schemeClr val="bg2"/>
                </a:solidFill>
                <a:latin typeface="Source Sans Pro" charset="0"/>
              </a:rPr>
              <a:t> (thuộc tính mặc định khi truy cập vào một phần tử trong </a:t>
            </a:r>
            <a:r>
              <a:rPr lang="vi-VN" sz="1800" b="1" dirty="0" smtClean="0">
                <a:solidFill>
                  <a:schemeClr val="bg2"/>
                </a:solidFill>
                <a:latin typeface="Source Sans Pro" charset="0"/>
              </a:rPr>
              <a:t>class</a:t>
            </a:r>
            <a:r>
              <a:rPr lang="vi-VN" sz="1800" b="1" dirty="0">
                <a:solidFill>
                  <a:schemeClr val="bg2"/>
                </a:solidFill>
                <a:latin typeface="Source Sans Pro" charset="0"/>
              </a:rPr>
              <a:t> </a:t>
            </a:r>
            <a:r>
              <a:rPr lang="vi-VN" sz="1800" dirty="0">
                <a:solidFill>
                  <a:schemeClr val="bg2"/>
                </a:solidFill>
                <a:latin typeface="Source Sans Pro" charset="0"/>
              </a:rPr>
              <a:t>là </a:t>
            </a:r>
            <a:r>
              <a:rPr lang="vi-VN" sz="1800" i="1" dirty="0">
                <a:solidFill>
                  <a:schemeClr val="bg2"/>
                </a:solidFill>
                <a:latin typeface="Source Sans Pro" charset="0"/>
              </a:rPr>
              <a:t>private</a:t>
            </a:r>
            <a:r>
              <a:rPr lang="vi-VN" sz="1800" dirty="0" smtClean="0">
                <a:solidFill>
                  <a:schemeClr val="bg2"/>
                </a:solidFill>
                <a:latin typeface="Source Sans Pro" charset="0"/>
              </a:rPr>
              <a:t>).</a:t>
            </a:r>
            <a:r>
              <a:rPr lang="en-US" sz="1800" dirty="0" smtClean="0">
                <a:solidFill>
                  <a:schemeClr val="bg2"/>
                </a:solidFill>
                <a:latin typeface="Source Sans Pro" charset="0"/>
              </a:rPr>
              <a:t/>
            </a:r>
            <a:br>
              <a:rPr lang="en-US" sz="1800" dirty="0" smtClean="0">
                <a:solidFill>
                  <a:schemeClr val="bg2"/>
                </a:solidFill>
                <a:latin typeface="Source Sans Pro" charset="0"/>
              </a:rPr>
            </a:br>
            <a:endParaRPr sz="1800" dirty="0">
              <a:solidFill>
                <a:schemeClr val="bg2"/>
              </a:solidFill>
              <a:latin typeface="Source Sans Pro" charset="0"/>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87332" y="2800350"/>
            <a:ext cx="4280144" cy="19931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slow">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301" name="Google Shape;301;p40"/>
          <p:cNvSpPr txBox="1">
            <a:spLocks noGrp="1"/>
          </p:cNvSpPr>
          <p:nvPr>
            <p:ph type="title"/>
          </p:nvPr>
        </p:nvSpPr>
        <p:spPr>
          <a:xfrm>
            <a:off x="533400" y="540000"/>
            <a:ext cx="7890525" cy="4012950"/>
          </a:xfrm>
          <a:prstGeom prst="rect">
            <a:avLst/>
          </a:prstGeom>
        </p:spPr>
        <p:txBody>
          <a:bodyPr spcFirstLastPara="1" wrap="square" lIns="91425" tIns="91425" rIns="91425" bIns="91425" anchor="t" anchorCtr="0">
            <a:noAutofit/>
          </a:bodyPr>
          <a:lstStyle/>
          <a:p>
            <a:pPr lvl="0" algn="l"/>
            <a:r>
              <a:rPr lang="en-US" sz="1800" dirty="0" smtClean="0">
                <a:solidFill>
                  <a:schemeClr val="bg2"/>
                </a:solidFill>
                <a:latin typeface="Source Sans Pro" charset="0"/>
              </a:rPr>
              <a:t>- </a:t>
            </a:r>
            <a:r>
              <a:rPr lang="vi-VN" sz="1800" dirty="0">
                <a:solidFill>
                  <a:schemeClr val="bg2"/>
                </a:solidFill>
                <a:latin typeface="Source Sans Pro" charset="0"/>
              </a:rPr>
              <a:t>Các phần tử private không thể được truy cập bên ngoài</a:t>
            </a:r>
            <a:r>
              <a:rPr lang="vi-VN" sz="1800" b="1" dirty="0">
                <a:solidFill>
                  <a:schemeClr val="bg2"/>
                </a:solidFill>
                <a:latin typeface="Source Sans Pro" charset="0"/>
              </a:rPr>
              <a:t> class</a:t>
            </a:r>
            <a:r>
              <a:rPr lang="vi-VN" sz="1800" dirty="0">
                <a:solidFill>
                  <a:schemeClr val="bg2"/>
                </a:solidFill>
                <a:latin typeface="Source Sans Pro" charset="0"/>
              </a:rPr>
              <a:t> mà chỉ có thể được truy cập thông qua các </a:t>
            </a:r>
            <a:r>
              <a:rPr lang="en-US" sz="1800" dirty="0" err="1" smtClean="0">
                <a:solidFill>
                  <a:schemeClr val="bg2"/>
                </a:solidFill>
                <a:latin typeface="Source Sans Pro" charset="0"/>
              </a:rPr>
              <a:t>ph</a:t>
            </a:r>
            <a:r>
              <a:rPr lang="vi-VN" sz="1800" dirty="0" smtClean="0">
                <a:solidFill>
                  <a:schemeClr val="bg2"/>
                </a:solidFill>
                <a:latin typeface="Source Sans Pro" charset="0"/>
              </a:rPr>
              <a:t>ươn</a:t>
            </a:r>
            <a:r>
              <a:rPr lang="en-US" sz="1800" dirty="0">
                <a:solidFill>
                  <a:schemeClr val="bg2"/>
                </a:solidFill>
                <a:latin typeface="Source Sans Pro" charset="0"/>
              </a:rPr>
              <a:t>g </a:t>
            </a:r>
            <a:r>
              <a:rPr lang="en-US" sz="1800" dirty="0" err="1">
                <a:solidFill>
                  <a:schemeClr val="bg2"/>
                </a:solidFill>
                <a:latin typeface="Source Sans Pro" charset="0"/>
              </a:rPr>
              <a:t>thức</a:t>
            </a:r>
            <a:r>
              <a:rPr lang="vi-VN" sz="1800" dirty="0">
                <a:solidFill>
                  <a:schemeClr val="bg2"/>
                </a:solidFill>
                <a:latin typeface="Source Sans Pro" charset="0"/>
              </a:rPr>
              <a:t> của </a:t>
            </a:r>
            <a:r>
              <a:rPr lang="vi-VN" sz="1800" b="1" dirty="0">
                <a:solidFill>
                  <a:schemeClr val="bg2"/>
                </a:solidFill>
                <a:latin typeface="Source Sans Pro" charset="0"/>
              </a:rPr>
              <a:t>class</a:t>
            </a:r>
            <a:r>
              <a:rPr lang="vi-VN" sz="1800" dirty="0">
                <a:solidFill>
                  <a:schemeClr val="bg2"/>
                </a:solidFill>
                <a:latin typeface="Source Sans Pro" charset="0"/>
              </a:rPr>
              <a:t> chứa chúng. Ngược lại, các phần tử </a:t>
            </a:r>
            <a:r>
              <a:rPr lang="vi-VN" sz="1800" i="1" dirty="0">
                <a:solidFill>
                  <a:schemeClr val="bg2"/>
                </a:solidFill>
                <a:latin typeface="Source Sans Pro" charset="0"/>
              </a:rPr>
              <a:t>public</a:t>
            </a:r>
            <a:r>
              <a:rPr lang="vi-VN" sz="1800" dirty="0">
                <a:solidFill>
                  <a:schemeClr val="bg2"/>
                </a:solidFill>
                <a:latin typeface="Source Sans Pro" charset="0"/>
              </a:rPr>
              <a:t> có thể được truy cập ở bất kỳ</a:t>
            </a:r>
            <a:r>
              <a:rPr lang="vi-VN" sz="1800" b="1" dirty="0">
                <a:solidFill>
                  <a:schemeClr val="bg2"/>
                </a:solidFill>
                <a:latin typeface="Source Sans Pro" charset="0"/>
              </a:rPr>
              <a:t> class </a:t>
            </a:r>
            <a:r>
              <a:rPr lang="vi-VN" sz="1800" dirty="0">
                <a:solidFill>
                  <a:schemeClr val="bg2"/>
                </a:solidFill>
                <a:latin typeface="Source Sans Pro" charset="0"/>
              </a:rPr>
              <a:t>nào</a:t>
            </a:r>
            <a:r>
              <a:rPr lang="vi-VN" sz="1800" dirty="0" smtClean="0">
                <a:solidFill>
                  <a:schemeClr val="bg2"/>
                </a:solidFill>
                <a:latin typeface="Source Sans Pro" charset="0"/>
              </a:rPr>
              <a:t>.</a:t>
            </a:r>
            <a:r>
              <a:rPr lang="en-US" sz="1800" dirty="0" smtClean="0">
                <a:solidFill>
                  <a:schemeClr val="bg2"/>
                </a:solidFill>
                <a:latin typeface="Source Sans Pro" charset="0"/>
              </a:rPr>
              <a:t/>
            </a:r>
            <a:br>
              <a:rPr lang="en-US" sz="1800" dirty="0" smtClean="0">
                <a:solidFill>
                  <a:schemeClr val="bg2"/>
                </a:solidFill>
                <a:latin typeface="Source Sans Pro" charset="0"/>
              </a:rPr>
            </a:br>
            <a:r>
              <a:rPr lang="en-US" sz="1800" dirty="0" smtClean="0">
                <a:solidFill>
                  <a:schemeClr val="bg2"/>
                </a:solidFill>
                <a:latin typeface="Source Sans Pro" charset="0"/>
              </a:rPr>
              <a:t>- </a:t>
            </a:r>
            <a:r>
              <a:rPr lang="vi-VN" sz="1800" dirty="0">
                <a:solidFill>
                  <a:schemeClr val="bg2"/>
                </a:solidFill>
                <a:latin typeface="Source Sans Pro" charset="0"/>
              </a:rPr>
              <a:t>Lớp (Class) có thể coi là bản thiết kế của các đối tượng (Object</a:t>
            </a:r>
            <a:r>
              <a:rPr lang="vi-VN" sz="1800" dirty="0" smtClean="0">
                <a:solidFill>
                  <a:schemeClr val="bg2"/>
                </a:solidFill>
                <a:latin typeface="Source Sans Pro" charset="0"/>
              </a:rPr>
              <a:t>).</a:t>
            </a:r>
            <a:r>
              <a:rPr lang="en-US" sz="1800" dirty="0" smtClean="0">
                <a:solidFill>
                  <a:schemeClr val="bg2"/>
                </a:solidFill>
                <a:latin typeface="Source Sans Pro" charset="0"/>
              </a:rPr>
              <a:t/>
            </a:r>
            <a:br>
              <a:rPr lang="en-US" sz="1800" dirty="0" smtClean="0">
                <a:solidFill>
                  <a:schemeClr val="bg2"/>
                </a:solidFill>
                <a:latin typeface="Source Sans Pro" charset="0"/>
              </a:rPr>
            </a:br>
            <a:r>
              <a:rPr lang="en-US" sz="1800" dirty="0" smtClean="0">
                <a:solidFill>
                  <a:schemeClr val="bg2"/>
                </a:solidFill>
                <a:latin typeface="Source Sans Pro" charset="0"/>
              </a:rPr>
              <a:t/>
            </a:r>
            <a:br>
              <a:rPr lang="en-US" sz="1800" dirty="0" smtClean="0">
                <a:solidFill>
                  <a:schemeClr val="bg2"/>
                </a:solidFill>
                <a:latin typeface="Source Sans Pro" charset="0"/>
              </a:rPr>
            </a:br>
            <a:r>
              <a:rPr lang="en-US" sz="2400" b="1" dirty="0" smtClean="0">
                <a:solidFill>
                  <a:schemeClr val="tx2"/>
                </a:solidFill>
                <a:latin typeface="Source Sans Pro" charset="0"/>
              </a:rPr>
              <a:t>C. Đ</a:t>
            </a:r>
            <a:r>
              <a:rPr lang="vi-VN" sz="2400" b="1" dirty="0" smtClean="0">
                <a:solidFill>
                  <a:schemeClr val="tx2"/>
                </a:solidFill>
                <a:latin typeface="Source Sans Pro" charset="0"/>
              </a:rPr>
              <a:t>ối</a:t>
            </a:r>
            <a:r>
              <a:rPr lang="en-US" sz="2400" b="1" dirty="0" smtClean="0">
                <a:solidFill>
                  <a:schemeClr val="tx2"/>
                </a:solidFill>
                <a:latin typeface="Source Sans Pro" charset="0"/>
              </a:rPr>
              <a:t> t</a:t>
            </a:r>
            <a:r>
              <a:rPr lang="vi-VN" sz="2400" b="1" dirty="0" smtClean="0">
                <a:solidFill>
                  <a:schemeClr val="tx2"/>
                </a:solidFill>
                <a:latin typeface="Source Sans Pro" charset="0"/>
              </a:rPr>
              <a:t>ượng</a:t>
            </a:r>
            <a:r>
              <a:rPr lang="en-US" sz="2400" b="1" dirty="0" smtClean="0">
                <a:solidFill>
                  <a:schemeClr val="tx2"/>
                </a:solidFill>
                <a:latin typeface="Source Sans Pro" charset="0"/>
              </a:rPr>
              <a:t/>
            </a:r>
            <a:br>
              <a:rPr lang="en-US" sz="2400" b="1" dirty="0" smtClean="0">
                <a:solidFill>
                  <a:schemeClr val="tx2"/>
                </a:solidFill>
                <a:latin typeface="Source Sans Pro" charset="0"/>
              </a:rPr>
            </a:br>
            <a:r>
              <a:rPr lang="en-US" sz="1800" dirty="0">
                <a:solidFill>
                  <a:schemeClr val="bg2"/>
                </a:solidFill>
                <a:latin typeface="Source Sans Pro" charset="0"/>
              </a:rPr>
              <a:t/>
            </a:r>
            <a:br>
              <a:rPr lang="en-US" sz="1800" dirty="0">
                <a:solidFill>
                  <a:schemeClr val="bg2"/>
                </a:solidFill>
                <a:latin typeface="Source Sans Pro" charset="0"/>
              </a:rPr>
            </a:br>
            <a:r>
              <a:rPr lang="en-US" sz="1800" dirty="0">
                <a:solidFill>
                  <a:schemeClr val="bg2"/>
                </a:solidFill>
                <a:latin typeface="Source Sans Pro" charset="0"/>
              </a:rPr>
              <a:t>- </a:t>
            </a:r>
            <a:r>
              <a:rPr lang="en-US" sz="1800" b="1" dirty="0" err="1" smtClean="0">
                <a:solidFill>
                  <a:schemeClr val="bg2"/>
                </a:solidFill>
                <a:latin typeface="Source Sans Pro" charset="0"/>
              </a:rPr>
              <a:t>Định</a:t>
            </a:r>
            <a:r>
              <a:rPr lang="en-US" sz="1800" b="1" dirty="0">
                <a:solidFill>
                  <a:schemeClr val="bg2"/>
                </a:solidFill>
                <a:latin typeface="Source Sans Pro" charset="0"/>
              </a:rPr>
              <a:t> </a:t>
            </a:r>
            <a:r>
              <a:rPr lang="en-US" sz="1800" b="1" dirty="0" err="1">
                <a:solidFill>
                  <a:schemeClr val="bg2"/>
                </a:solidFill>
                <a:latin typeface="Source Sans Pro" charset="0"/>
              </a:rPr>
              <a:t>nghĩa</a:t>
            </a:r>
            <a:r>
              <a:rPr lang="en-US" sz="1800" b="1" dirty="0">
                <a:solidFill>
                  <a:schemeClr val="bg2"/>
                </a:solidFill>
                <a:latin typeface="Source Sans Pro" charset="0"/>
              </a:rPr>
              <a:t> </a:t>
            </a:r>
            <a:r>
              <a:rPr lang="en-US" sz="1800" dirty="0" smtClean="0">
                <a:solidFill>
                  <a:schemeClr val="bg2"/>
                </a:solidFill>
                <a:latin typeface="Source Sans Pro" charset="0"/>
              </a:rPr>
              <a:t>: </a:t>
            </a:r>
            <a:r>
              <a:rPr lang="vi-VN" sz="1800" dirty="0" smtClean="0">
                <a:solidFill>
                  <a:schemeClr val="bg2"/>
                </a:solidFill>
                <a:latin typeface="Source Sans Pro" charset="0"/>
              </a:rPr>
              <a:t>các </a:t>
            </a:r>
            <a:r>
              <a:rPr lang="vi-VN" sz="1800" dirty="0">
                <a:solidFill>
                  <a:schemeClr val="bg2"/>
                </a:solidFill>
                <a:latin typeface="Source Sans Pro" charset="0"/>
              </a:rPr>
              <a:t>đối tượng (Object) </a:t>
            </a:r>
            <a:r>
              <a:rPr lang="vi-VN" sz="1800" dirty="0" smtClean="0">
                <a:solidFill>
                  <a:schemeClr val="bg2"/>
                </a:solidFill>
                <a:latin typeface="Source Sans Pro" charset="0"/>
              </a:rPr>
              <a:t>là một thực thể trừu tượng của một sự vật trong thế giới thực, được con người mô hình hóa, ghi </a:t>
            </a:r>
            <a:r>
              <a:rPr lang="vi-VN" sz="1800" dirty="0">
                <a:solidFill>
                  <a:schemeClr val="bg2"/>
                </a:solidFill>
                <a:latin typeface="Source Sans Pro" charset="0"/>
              </a:rPr>
              <a:t>lại những tính chất và hành vi, để tạo nên thuộc tính (Attribute) và phương thức (Method) của đối tượng (Object</a:t>
            </a:r>
            <a:r>
              <a:rPr lang="vi-VN" sz="1800" dirty="0" smtClean="0">
                <a:solidFill>
                  <a:schemeClr val="bg2"/>
                </a:solidFill>
                <a:latin typeface="Source Sans Pro" charset="0"/>
              </a:rPr>
              <a:t>)</a:t>
            </a:r>
            <a:r>
              <a:rPr lang="en-US" sz="1800" dirty="0" smtClean="0">
                <a:solidFill>
                  <a:schemeClr val="bg2"/>
                </a:solidFill>
                <a:latin typeface="Source Sans Pro" charset="0"/>
              </a:rPr>
              <a:t> </a:t>
            </a:r>
            <a:r>
              <a:rPr lang="vi-VN" sz="1800" dirty="0" smtClean="0">
                <a:solidFill>
                  <a:schemeClr val="bg2"/>
                </a:solidFill>
                <a:latin typeface="Source Sans Pro" charset="0"/>
              </a:rPr>
              <a:t>được</a:t>
            </a:r>
            <a:r>
              <a:rPr lang="en-US" sz="1800" dirty="0" smtClean="0">
                <a:solidFill>
                  <a:schemeClr val="bg2"/>
                </a:solidFill>
                <a:latin typeface="Source Sans Pro" charset="0"/>
              </a:rPr>
              <a:t> </a:t>
            </a:r>
            <a:r>
              <a:rPr lang="vi-VN" sz="1800" dirty="0" smtClean="0">
                <a:solidFill>
                  <a:schemeClr val="bg2"/>
                </a:solidFill>
                <a:latin typeface="Source Sans Pro" charset="0"/>
              </a:rPr>
              <a:t>địn</a:t>
            </a:r>
            <a:r>
              <a:rPr lang="en-US" sz="1800" dirty="0">
                <a:solidFill>
                  <a:schemeClr val="bg2"/>
                </a:solidFill>
                <a:latin typeface="Source Sans Pro" charset="0"/>
              </a:rPr>
              <a:t>h </a:t>
            </a:r>
            <a:r>
              <a:rPr lang="en-US" sz="1800" dirty="0" err="1" smtClean="0">
                <a:solidFill>
                  <a:schemeClr val="bg2"/>
                </a:solidFill>
                <a:latin typeface="Source Sans Pro" charset="0"/>
              </a:rPr>
              <a:t>nghĩa</a:t>
            </a:r>
            <a:r>
              <a:rPr lang="en-US" sz="1800" dirty="0" smtClean="0">
                <a:solidFill>
                  <a:schemeClr val="bg2"/>
                </a:solidFill>
                <a:latin typeface="Source Sans Pro" charset="0"/>
              </a:rPr>
              <a:t> </a:t>
            </a:r>
            <a:r>
              <a:rPr lang="en-US" sz="1800" dirty="0" err="1" smtClean="0">
                <a:solidFill>
                  <a:schemeClr val="bg2"/>
                </a:solidFill>
                <a:latin typeface="Source Sans Pro" charset="0"/>
              </a:rPr>
              <a:t>trong</a:t>
            </a:r>
            <a:r>
              <a:rPr lang="en-US" sz="1800" dirty="0">
                <a:solidFill>
                  <a:schemeClr val="bg2"/>
                </a:solidFill>
                <a:latin typeface="Source Sans Pro" charset="0"/>
              </a:rPr>
              <a:t> </a:t>
            </a:r>
            <a:r>
              <a:rPr lang="en-US" sz="1800" dirty="0" err="1" smtClean="0">
                <a:solidFill>
                  <a:schemeClr val="bg2"/>
                </a:solidFill>
                <a:latin typeface="Source Sans Pro" charset="0"/>
              </a:rPr>
              <a:t>lớp</a:t>
            </a:r>
            <a:r>
              <a:rPr lang="en-US" sz="1800" dirty="0">
                <a:solidFill>
                  <a:schemeClr val="bg2"/>
                </a:solidFill>
                <a:latin typeface="Source Sans Pro" charset="0"/>
              </a:rPr>
              <a:t> (class</a:t>
            </a:r>
            <a:r>
              <a:rPr lang="en-US" sz="1800" dirty="0" smtClean="0">
                <a:solidFill>
                  <a:schemeClr val="bg2"/>
                </a:solidFill>
                <a:latin typeface="Source Sans Pro" charset="0"/>
              </a:rPr>
              <a:t>).</a:t>
            </a:r>
            <a:r>
              <a:rPr lang="en-US" sz="1800" dirty="0">
                <a:solidFill>
                  <a:schemeClr val="bg2"/>
                </a:solidFill>
                <a:latin typeface="Source Sans Pro" charset="0"/>
              </a:rPr>
              <a:t/>
            </a:r>
            <a:br>
              <a:rPr lang="en-US" sz="1800" dirty="0">
                <a:solidFill>
                  <a:schemeClr val="bg2"/>
                </a:solidFill>
                <a:latin typeface="Source Sans Pro" charset="0"/>
              </a:rPr>
            </a:br>
            <a:endParaRPr sz="1800" dirty="0">
              <a:solidFill>
                <a:schemeClr val="bg2"/>
              </a:solidFill>
              <a:latin typeface="Source Sans Pro" charset="0"/>
            </a:endParaRPr>
          </a:p>
        </p:txBody>
      </p:sp>
    </p:spTree>
  </p:cSld>
  <p:clrMapOvr>
    <a:masterClrMapping/>
  </p:clrMapOvr>
  <p:transition spd="slow">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2" name="Title 1"/>
          <p:cNvSpPr>
            <a:spLocks noGrp="1"/>
          </p:cNvSpPr>
          <p:nvPr>
            <p:ph type="title"/>
          </p:nvPr>
        </p:nvSpPr>
        <p:spPr>
          <a:xfrm>
            <a:off x="720000" y="540000"/>
            <a:ext cx="7890600" cy="4317750"/>
          </a:xfrm>
        </p:spPr>
        <p:txBody>
          <a:bodyPr/>
          <a:lstStyle/>
          <a:p>
            <a:r>
              <a:rPr lang="en-US" sz="1800" dirty="0">
                <a:latin typeface="Source Sans Pro" charset="0"/>
              </a:rPr>
              <a:t>- </a:t>
            </a:r>
            <a:r>
              <a:rPr lang="en-US" sz="1800" b="1" dirty="0" err="1" smtClean="0">
                <a:latin typeface="Source Sans Pro" charset="0"/>
              </a:rPr>
              <a:t>Cú</a:t>
            </a:r>
            <a:r>
              <a:rPr lang="en-US" sz="1800" b="1" dirty="0" smtClean="0">
                <a:latin typeface="Source Sans Pro" charset="0"/>
              </a:rPr>
              <a:t> </a:t>
            </a:r>
            <a:r>
              <a:rPr lang="en-US" sz="1800" b="1" dirty="0" err="1" smtClean="0">
                <a:latin typeface="Source Sans Pro" charset="0"/>
              </a:rPr>
              <a:t>pháp</a:t>
            </a:r>
            <a:r>
              <a:rPr lang="en-US" sz="1800" b="1" dirty="0" smtClean="0">
                <a:latin typeface="Source Sans Pro" charset="0"/>
              </a:rPr>
              <a:t> </a:t>
            </a:r>
            <a:r>
              <a:rPr lang="en-US" sz="1800" b="1" dirty="0" err="1" smtClean="0">
                <a:latin typeface="Source Sans Pro" charset="0"/>
              </a:rPr>
              <a:t>khai</a:t>
            </a:r>
            <a:r>
              <a:rPr lang="en-US" sz="1800" b="1" dirty="0">
                <a:latin typeface="Source Sans Pro" charset="0"/>
              </a:rPr>
              <a:t> </a:t>
            </a:r>
            <a:r>
              <a:rPr lang="en-US" sz="1800" b="1" dirty="0" err="1" smtClean="0">
                <a:latin typeface="Source Sans Pro" charset="0"/>
              </a:rPr>
              <a:t>báo</a:t>
            </a:r>
            <a:r>
              <a:rPr lang="en-US" sz="1800" b="1" dirty="0" smtClean="0">
                <a:latin typeface="Source Sans Pro" charset="0"/>
              </a:rPr>
              <a:t>  </a:t>
            </a:r>
            <a:r>
              <a:rPr lang="en-US" sz="1800" b="1" dirty="0">
                <a:latin typeface="Source Sans Pro" charset="0"/>
              </a:rPr>
              <a:t>: </a:t>
            </a:r>
            <a:r>
              <a:rPr lang="en-US" sz="1800" dirty="0" err="1">
                <a:latin typeface="Source Sans Pro" charset="0"/>
              </a:rPr>
              <a:t>sinhvien</a:t>
            </a:r>
            <a:r>
              <a:rPr lang="en-US" sz="1800" dirty="0">
                <a:latin typeface="Source Sans Pro" charset="0"/>
              </a:rPr>
              <a:t> sv1,sv2;</a:t>
            </a:r>
            <a:br>
              <a:rPr lang="en-US" sz="1800" dirty="0">
                <a:latin typeface="Source Sans Pro" charset="0"/>
              </a:rPr>
            </a:br>
            <a:r>
              <a:rPr lang="en-US" sz="1800" dirty="0" smtClean="0">
                <a:latin typeface="Source Sans Pro" charset="0"/>
              </a:rPr>
              <a:t>  </a:t>
            </a:r>
            <a:r>
              <a:rPr lang="vi-VN" sz="1800" dirty="0" smtClean="0">
                <a:latin typeface="Source Sans Pro" charset="0"/>
              </a:rPr>
              <a:t>Cả </a:t>
            </a:r>
            <a:r>
              <a:rPr lang="vi-VN" sz="1800" dirty="0">
                <a:latin typeface="Source Sans Pro" charset="0"/>
              </a:rPr>
              <a:t>hai đối tượng </a:t>
            </a:r>
            <a:r>
              <a:rPr lang="en-US" sz="1800" dirty="0" err="1">
                <a:latin typeface="Source Sans Pro" charset="0"/>
              </a:rPr>
              <a:t>sv</a:t>
            </a:r>
            <a:r>
              <a:rPr lang="vi-VN" sz="1800" dirty="0">
                <a:latin typeface="Source Sans Pro" charset="0"/>
              </a:rPr>
              <a:t>1 và </a:t>
            </a:r>
            <a:r>
              <a:rPr lang="en-US" sz="1800" dirty="0" err="1">
                <a:latin typeface="Source Sans Pro" charset="0"/>
              </a:rPr>
              <a:t>sv</a:t>
            </a:r>
            <a:r>
              <a:rPr lang="vi-VN" sz="1800" dirty="0">
                <a:latin typeface="Source Sans Pro" charset="0"/>
              </a:rPr>
              <a:t>2 sẽ có bản sao của các thành viên dữ liệu (Data Member) riêng</a:t>
            </a:r>
            <a:r>
              <a:rPr lang="vi-VN" sz="1800" dirty="0" smtClean="0">
                <a:latin typeface="Source Sans Pro" charset="0"/>
              </a:rPr>
              <a:t>.</a:t>
            </a:r>
            <a:r>
              <a:rPr lang="en-US" sz="1800" dirty="0" smtClean="0">
                <a:latin typeface="Source Sans Pro" charset="0"/>
              </a:rPr>
              <a:t/>
            </a:r>
            <a:br>
              <a:rPr lang="en-US" sz="1800" dirty="0" smtClean="0">
                <a:latin typeface="Source Sans Pro" charset="0"/>
              </a:rPr>
            </a:br>
            <a:r>
              <a:rPr lang="en-US" sz="1800" dirty="0" smtClean="0">
                <a:latin typeface="Source Sans Pro" charset="0"/>
              </a:rPr>
              <a:t/>
            </a:r>
            <a:br>
              <a:rPr lang="en-US" sz="1800" dirty="0" smtClean="0">
                <a:latin typeface="Source Sans Pro" charset="0"/>
              </a:rPr>
            </a:br>
            <a:r>
              <a:rPr lang="en-US" sz="1800" dirty="0" smtClean="0">
                <a:latin typeface="Source Sans Pro" charset="0"/>
              </a:rPr>
              <a:t>- </a:t>
            </a:r>
            <a:r>
              <a:rPr lang="en-US" sz="1800" b="1" dirty="0" err="1" smtClean="0">
                <a:latin typeface="Source Sans Pro" charset="0"/>
              </a:rPr>
              <a:t>Truy</a:t>
            </a:r>
            <a:r>
              <a:rPr lang="en-US" sz="1800" b="1" dirty="0" smtClean="0">
                <a:latin typeface="Source Sans Pro" charset="0"/>
              </a:rPr>
              <a:t> </a:t>
            </a:r>
            <a:r>
              <a:rPr lang="en-US" sz="1800" b="1" dirty="0" err="1" smtClean="0">
                <a:latin typeface="Source Sans Pro" charset="0"/>
              </a:rPr>
              <a:t>cập</a:t>
            </a:r>
            <a:r>
              <a:rPr lang="en-US" sz="1800" b="1" dirty="0">
                <a:latin typeface="Source Sans Pro" charset="0"/>
              </a:rPr>
              <a:t> </a:t>
            </a:r>
            <a:r>
              <a:rPr lang="en-US" sz="1800" b="1" dirty="0" err="1" smtClean="0">
                <a:latin typeface="Source Sans Pro" charset="0"/>
              </a:rPr>
              <a:t>thành</a:t>
            </a:r>
            <a:r>
              <a:rPr lang="en-US" sz="1800" b="1" dirty="0">
                <a:latin typeface="Source Sans Pro" charset="0"/>
              </a:rPr>
              <a:t> </a:t>
            </a:r>
            <a:r>
              <a:rPr lang="en-US" sz="1800" b="1" dirty="0" err="1" smtClean="0">
                <a:latin typeface="Source Sans Pro" charset="0"/>
              </a:rPr>
              <a:t>viên</a:t>
            </a:r>
            <a:r>
              <a:rPr lang="en-US" sz="1800" b="1" dirty="0">
                <a:latin typeface="Source Sans Pro" charset="0"/>
              </a:rPr>
              <a:t> </a:t>
            </a:r>
            <a:r>
              <a:rPr lang="en-US" sz="1800" b="1" dirty="0" err="1" smtClean="0">
                <a:latin typeface="Source Sans Pro" charset="0"/>
              </a:rPr>
              <a:t>dữ</a:t>
            </a:r>
            <a:r>
              <a:rPr lang="en-US" sz="1800" b="1" dirty="0">
                <a:latin typeface="Source Sans Pro" charset="0"/>
              </a:rPr>
              <a:t> </a:t>
            </a:r>
            <a:r>
              <a:rPr lang="en-US" sz="1800" b="1" dirty="0" err="1" smtClean="0">
                <a:latin typeface="Source Sans Pro" charset="0"/>
              </a:rPr>
              <a:t>liệu</a:t>
            </a:r>
            <a:r>
              <a:rPr lang="en-US" sz="1800" b="1" dirty="0" smtClean="0">
                <a:latin typeface="Source Sans Pro" charset="0"/>
              </a:rPr>
              <a:t> :</a:t>
            </a:r>
            <a:br>
              <a:rPr lang="en-US" sz="1800" b="1" dirty="0" smtClean="0">
                <a:latin typeface="Source Sans Pro" charset="0"/>
              </a:rPr>
            </a:br>
            <a:r>
              <a:rPr lang="en-US" sz="1800" dirty="0" smtClean="0">
                <a:latin typeface="Source Sans Pro" charset="0"/>
              </a:rPr>
              <a:t>	+ </a:t>
            </a:r>
            <a:r>
              <a:rPr lang="vi-VN" sz="1800" dirty="0" smtClean="0">
                <a:latin typeface="Source Sans Pro" charset="0"/>
              </a:rPr>
              <a:t>Sử </a:t>
            </a:r>
            <a:r>
              <a:rPr lang="vi-VN" sz="1800" dirty="0">
                <a:latin typeface="Source Sans Pro" charset="0"/>
              </a:rPr>
              <a:t>dụng toán tử “.” cho đối tượng thông </a:t>
            </a:r>
            <a:r>
              <a:rPr lang="vi-VN" sz="1800" dirty="0" smtClean="0">
                <a:latin typeface="Source Sans Pro" charset="0"/>
              </a:rPr>
              <a:t>thường</a:t>
            </a:r>
            <a:r>
              <a:rPr lang="en-US" sz="1800" dirty="0" smtClean="0">
                <a:latin typeface="Source Sans Pro" charset="0"/>
              </a:rPr>
              <a:t>. </a:t>
            </a:r>
            <a:br>
              <a:rPr lang="en-US" sz="1800" dirty="0" smtClean="0">
                <a:latin typeface="Source Sans Pro" charset="0"/>
              </a:rPr>
            </a:br>
            <a:r>
              <a:rPr lang="en-US" sz="1800" dirty="0" smtClean="0">
                <a:latin typeface="Source Sans Pro" charset="0"/>
              </a:rPr>
              <a:t>	+ </a:t>
            </a:r>
            <a:r>
              <a:rPr lang="vi-VN" sz="1800" dirty="0" smtClean="0">
                <a:latin typeface="Source Sans Pro" charset="0"/>
              </a:rPr>
              <a:t>Sử </a:t>
            </a:r>
            <a:r>
              <a:rPr lang="vi-VN" sz="1800" dirty="0">
                <a:latin typeface="Source Sans Pro" charset="0"/>
              </a:rPr>
              <a:t>dụng toán tử “-&gt;” cho đối tượng kiểu con trỏ.</a:t>
            </a:r>
            <a:endParaRPr lang="en-US" sz="1800" dirty="0">
              <a:latin typeface="Source Sans Pro" charset="0"/>
            </a:endParaRPr>
          </a:p>
        </p:txBody>
      </p:sp>
    </p:spTree>
  </p:cSld>
  <p:clrMapOvr>
    <a:masterClrMapping/>
  </p:clrMapOvr>
  <p:transition spd="slow">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1" name="Google Shape;331;p43"/>
          <p:cNvSpPr txBox="1">
            <a:spLocks noGrp="1"/>
          </p:cNvSpPr>
          <p:nvPr>
            <p:ph type="title"/>
          </p:nvPr>
        </p:nvSpPr>
        <p:spPr>
          <a:xfrm>
            <a:off x="609600" y="514350"/>
            <a:ext cx="7890425" cy="40891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smtClean="0"/>
              <a:t>                       </a:t>
            </a:r>
            <a:r>
              <a:rPr lang="en-US" sz="3200" b="1" dirty="0" smtClean="0">
                <a:solidFill>
                  <a:schemeClr val="accent1"/>
                </a:solidFill>
                <a:latin typeface="Source Sans Pro" charset="0"/>
              </a:rPr>
              <a:t>03. Code </a:t>
            </a:r>
            <a:r>
              <a:rPr lang="en-US" sz="2400" b="1" dirty="0" smtClean="0">
                <a:latin typeface="Source Sans Pro" charset="0"/>
              </a:rPr>
              <a:t/>
            </a:r>
            <a:br>
              <a:rPr lang="en-US" sz="2400" b="1" dirty="0" smtClean="0">
                <a:latin typeface="Source Sans Pro" charset="0"/>
              </a:rPr>
            </a:br>
            <a:endParaRPr sz="2400" b="1" dirty="0">
              <a:latin typeface="Source Sans Pro" charset="0"/>
            </a:endParaRPr>
          </a:p>
        </p:txBody>
      </p:sp>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1127534"/>
            <a:ext cx="4014788" cy="35016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11713" y="1212378"/>
            <a:ext cx="4578867" cy="34167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slow">
    <p:push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2" name="Title 1"/>
          <p:cNvSpPr>
            <a:spLocks noGrp="1"/>
          </p:cNvSpPr>
          <p:nvPr>
            <p:ph type="title"/>
          </p:nvPr>
        </p:nvSpPr>
        <p:spPr>
          <a:xfrm>
            <a:off x="720000" y="540000"/>
            <a:ext cx="7738200" cy="4165350"/>
          </a:xfrm>
        </p:spPr>
        <p:txBody>
          <a:bodyPr/>
          <a:lstStyle/>
          <a:p>
            <a:pPr lvl="0"/>
            <a:r>
              <a:rPr lang="en-US" dirty="0" smtClean="0"/>
              <a:t/>
            </a:r>
            <a:br>
              <a:rPr lang="en-US" dirty="0" smtClean="0"/>
            </a:br>
            <a:r>
              <a:rPr lang="en-US" sz="3200" b="1" dirty="0" smtClean="0">
                <a:solidFill>
                  <a:schemeClr val="accent1"/>
                </a:solidFill>
                <a:latin typeface="Source Sans Pro" charset="0"/>
              </a:rPr>
              <a:t>04.</a:t>
            </a:r>
            <a:r>
              <a:rPr lang="en-US" sz="3200" b="1" dirty="0">
                <a:solidFill>
                  <a:schemeClr val="accent1"/>
                </a:solidFill>
                <a:latin typeface="Source Sans Pro" charset="0"/>
              </a:rPr>
              <a:t/>
            </a:r>
            <a:br>
              <a:rPr lang="en-US" sz="3200" b="1" dirty="0">
                <a:solidFill>
                  <a:schemeClr val="accent1"/>
                </a:solidFill>
                <a:latin typeface="Source Sans Pro" charset="0"/>
              </a:rPr>
            </a:br>
            <a:r>
              <a:rPr lang="en-US" sz="3200" b="1" dirty="0" err="1" smtClean="0">
                <a:solidFill>
                  <a:schemeClr val="accent1"/>
                </a:solidFill>
                <a:latin typeface="Source Sans Pro" charset="0"/>
              </a:rPr>
              <a:t>Vận</a:t>
            </a:r>
            <a:r>
              <a:rPr lang="en-US" sz="3200" b="1" dirty="0">
                <a:solidFill>
                  <a:schemeClr val="accent1"/>
                </a:solidFill>
                <a:latin typeface="Source Sans Pro" charset="0"/>
              </a:rPr>
              <a:t> </a:t>
            </a:r>
            <a:r>
              <a:rPr lang="en-US" sz="3200" b="1" dirty="0" err="1" smtClean="0">
                <a:solidFill>
                  <a:schemeClr val="accent1"/>
                </a:solidFill>
                <a:latin typeface="Source Sans Pro" charset="0"/>
              </a:rPr>
              <a:t>hành</a:t>
            </a:r>
            <a:r>
              <a:rPr lang="en-US" sz="3200" b="1" dirty="0" smtClean="0">
                <a:solidFill>
                  <a:schemeClr val="accent1"/>
                </a:solidFill>
                <a:latin typeface="Source Sans Pro" charset="0"/>
              </a:rPr>
              <a:t> </a:t>
            </a:r>
            <a:br>
              <a:rPr lang="en-US" sz="3200" b="1" dirty="0" smtClean="0">
                <a:solidFill>
                  <a:schemeClr val="accent1"/>
                </a:solidFill>
                <a:latin typeface="Source Sans Pro" charset="0"/>
              </a:rPr>
            </a:br>
            <a:r>
              <a:rPr lang="en-US" sz="3200" b="1" dirty="0" err="1" smtClean="0">
                <a:solidFill>
                  <a:schemeClr val="accent1"/>
                </a:solidFill>
                <a:latin typeface="Source Sans Pro" charset="0"/>
              </a:rPr>
              <a:t>ch</a:t>
            </a:r>
            <a:r>
              <a:rPr lang="vi-VN" sz="3200" b="1" dirty="0" smtClean="0">
                <a:solidFill>
                  <a:schemeClr val="accent1"/>
                </a:solidFill>
                <a:latin typeface="Source Sans Pro" charset="0"/>
              </a:rPr>
              <a:t>ươ</a:t>
            </a:r>
            <a:r>
              <a:rPr lang="en-US" sz="3200" b="1" dirty="0" err="1" smtClean="0">
                <a:solidFill>
                  <a:schemeClr val="accent1"/>
                </a:solidFill>
                <a:latin typeface="Source Sans Pro" charset="0"/>
              </a:rPr>
              <a:t>ng</a:t>
            </a:r>
            <a:r>
              <a:rPr lang="en-US" sz="3200" b="1" dirty="0">
                <a:solidFill>
                  <a:schemeClr val="accent1"/>
                </a:solidFill>
                <a:latin typeface="Source Sans Pro" charset="0"/>
              </a:rPr>
              <a:t> </a:t>
            </a:r>
            <a:r>
              <a:rPr lang="en-US" sz="3200" b="1" dirty="0" err="1">
                <a:solidFill>
                  <a:schemeClr val="accent1"/>
                </a:solidFill>
                <a:latin typeface="Source Sans Pro" charset="0"/>
              </a:rPr>
              <a:t>trình</a:t>
            </a:r>
            <a:endParaRPr lang="en-US" sz="3200" b="1" dirty="0">
              <a:solidFill>
                <a:schemeClr val="accent1"/>
              </a:solidFill>
              <a:latin typeface="Source Sans Pro" charset="0"/>
            </a:endParaRP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62400" y="819150"/>
            <a:ext cx="4038600" cy="40548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slow">
    <p:push dir="u"/>
  </p:transition>
  <p:timing>
    <p:tnLst>
      <p:par>
        <p:cTn id="1" dur="indefinite" restart="never" nodeType="tmRoot"/>
      </p:par>
    </p:tnLst>
  </p:timing>
</p:sld>
</file>

<file path=ppt/theme/theme1.xml><?xml version="1.0" encoding="utf-8"?>
<a:theme xmlns:a="http://schemas.openxmlformats.org/drawingml/2006/main" name="Simple Meeting by Slidesgo">
  <a:themeElements>
    <a:clrScheme name="Simple Light">
      <a:dk1>
        <a:srgbClr val="000000"/>
      </a:dk1>
      <a:lt1>
        <a:srgbClr val="FFFFFF"/>
      </a:lt1>
      <a:dk2>
        <a:srgbClr val="637B7F"/>
      </a:dk2>
      <a:lt2>
        <a:srgbClr val="EBB55A"/>
      </a:lt2>
      <a:accent1>
        <a:srgbClr val="D84E2E"/>
      </a:accent1>
      <a:accent2>
        <a:srgbClr val="637B7F"/>
      </a:accent2>
      <a:accent3>
        <a:srgbClr val="EBB55A"/>
      </a:accent3>
      <a:accent4>
        <a:srgbClr val="D84E2E"/>
      </a:accent4>
      <a:accent5>
        <a:srgbClr val="637B7F"/>
      </a:accent5>
      <a:accent6>
        <a:srgbClr val="EBB55A"/>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C20C3A318F8B04F8EF737092650D949" ma:contentTypeVersion="2" ma:contentTypeDescription="Create a new document." ma:contentTypeScope="" ma:versionID="3990d3611a7d952025340e4363cb0884">
  <xsd:schema xmlns:xsd="http://www.w3.org/2001/XMLSchema" xmlns:xs="http://www.w3.org/2001/XMLSchema" xmlns:p="http://schemas.microsoft.com/office/2006/metadata/properties" xmlns:ns2="5c727651-226e-48e7-a5f0-f2629dbf633b" targetNamespace="http://schemas.microsoft.com/office/2006/metadata/properties" ma:root="true" ma:fieldsID="4d5e56dac9b81be41a5f84e825f70c84" ns2:_="">
    <xsd:import namespace="5c727651-226e-48e7-a5f0-f2629dbf633b"/>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c727651-226e-48e7-a5f0-f2629dbf633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B997966D-9226-4C7C-971A-0506477BF423}"/>
</file>

<file path=customXml/itemProps2.xml><?xml version="1.0" encoding="utf-8"?>
<ds:datastoreItem xmlns:ds="http://schemas.openxmlformats.org/officeDocument/2006/customXml" ds:itemID="{60981262-FBFE-4F06-BA3E-EF175F160669}"/>
</file>

<file path=customXml/itemProps3.xml><?xml version="1.0" encoding="utf-8"?>
<ds:datastoreItem xmlns:ds="http://schemas.openxmlformats.org/officeDocument/2006/customXml" ds:itemID="{D313E3BA-AE2B-46DA-893F-8C7C856C84B6}"/>
</file>

<file path=docProps/app.xml><?xml version="1.0" encoding="utf-8"?>
<Properties xmlns="http://schemas.openxmlformats.org/officeDocument/2006/extended-properties" xmlns:vt="http://schemas.openxmlformats.org/officeDocument/2006/docPropsVTypes">
  <TotalTime>125</TotalTime>
  <Words>121</Words>
  <Application>Microsoft Office PowerPoint</Application>
  <PresentationFormat>On-screen Show (16:9)</PresentationFormat>
  <Paragraphs>33</Paragraphs>
  <Slides>10</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Reem Kufi</vt:lpstr>
      <vt:lpstr>Source Sans Pro</vt:lpstr>
      <vt:lpstr>Simple Meeting by Slidesgo</vt:lpstr>
      <vt:lpstr>Bài tập tuần :  Chương trình quản lý sinh viên </vt:lpstr>
      <vt:lpstr>Mục lục </vt:lpstr>
      <vt:lpstr>PowerPoint Presentation</vt:lpstr>
      <vt:lpstr>PowerPoint Presentation</vt:lpstr>
      <vt:lpstr>B. Class  - Class trong C++ là khái niệm được người dùng định nghĩa như một kiểu dữ liệu đơn giản hay một cấu trúc dữ liệu, được khai báo bằng từ khóa class,  nó chứa các biến  (còn gọi là thuộc tính) hay các hàm (còn gọi là phương thức ). - Các phần tử của class được quản lý bởi ba thuộc tính truy cập: private, protected hoặc public (thuộc tính mặc định khi truy cập vào một phần tử trong class là private). </vt:lpstr>
      <vt:lpstr>- Các phần tử private không thể được truy cập bên ngoài class mà chỉ có thể được truy cập thông qua các phương thức của class chứa chúng. Ngược lại, các phần tử public có thể được truy cập ở bất kỳ class nào. - Lớp (Class) có thể coi là bản thiết kế của các đối tượng (Object).  C. Đối tượng  - Định nghĩa : các đối tượng (Object) là một thực thể trừu tượng của một sự vật trong thế giới thực, được con người mô hình hóa, ghi lại những tính chất và hành vi, để tạo nên thuộc tính (Attribute) và phương thức (Method) của đối tượng (Object) được định nghĩa trong lớp (class). </vt:lpstr>
      <vt:lpstr>- Cú pháp khai báo  : sinhvien sv1,sv2;   Cả hai đối tượng sv1 và sv2 sẽ có bản sao của các thành viên dữ liệu (Data Member) riêng.  - Truy cập thành viên dữ liệu :  + Sử dụng toán tử “.” cho đối tượng thông thường.   + Sử dụng toán tử “-&gt;” cho đối tượng kiểu con trỏ.</vt:lpstr>
      <vt:lpstr>                       03. Code  </vt:lpstr>
      <vt:lpstr> 04. Vận hành  chương trình</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Bài tập tuần : Viết chương trình quản lý sinh viên</dc:title>
  <dc:creator>MSI</dc:creator>
  <cp:lastModifiedBy>MSI</cp:lastModifiedBy>
  <cp:revision>15</cp:revision>
  <dcterms:modified xsi:type="dcterms:W3CDTF">2020-12-08T03:38:26Z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0x010100BC20C3A318F8B04F8EF737092650D949</vt:lpwstr>
  </property>
</Properties>
</file>