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diagrams/data1.xml" ContentType="application/vnd.openxmlformats-officedocument.drawingml.diagramData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ppt/revisionInfo.xml" ContentType="application/vnd.ms-powerpoint.revisioninfo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9" r:id="rId6"/>
    <p:sldId id="258" r:id="rId7"/>
    <p:sldId id="288" r:id="rId8"/>
    <p:sldId id="289" r:id="rId9"/>
    <p:sldId id="262" r:id="rId10"/>
    <p:sldId id="263" r:id="rId11"/>
    <p:sldId id="265" r:id="rId12"/>
    <p:sldId id="264" r:id="rId13"/>
    <p:sldId id="266" r:id="rId14"/>
    <p:sldId id="273" r:id="rId15"/>
    <p:sldId id="274" r:id="rId16"/>
    <p:sldId id="267" r:id="rId17"/>
    <p:sldId id="275" r:id="rId18"/>
    <p:sldId id="276" r:id="rId19"/>
    <p:sldId id="277" r:id="rId20"/>
    <p:sldId id="268" r:id="rId21"/>
    <p:sldId id="279" r:id="rId22"/>
    <p:sldId id="280" r:id="rId23"/>
    <p:sldId id="281" r:id="rId24"/>
    <p:sldId id="269" r:id="rId25"/>
    <p:sldId id="282" r:id="rId26"/>
    <p:sldId id="285" r:id="rId27"/>
    <p:sldId id="270" r:id="rId28"/>
    <p:sldId id="290" r:id="rId29"/>
    <p:sldId id="271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7E9BB777-6415-4BDF-93BD-5B43A890F75D}">
          <p14:sldIdLst>
            <p14:sldId id="256"/>
            <p14:sldId id="259"/>
            <p14:sldId id="258"/>
            <p14:sldId id="288"/>
            <p14:sldId id="289"/>
            <p14:sldId id="262"/>
            <p14:sldId id="263"/>
            <p14:sldId id="265"/>
            <p14:sldId id="264"/>
            <p14:sldId id="266"/>
            <p14:sldId id="273"/>
            <p14:sldId id="274"/>
            <p14:sldId id="267"/>
            <p14:sldId id="275"/>
            <p14:sldId id="276"/>
            <p14:sldId id="277"/>
            <p14:sldId id="268"/>
            <p14:sldId id="279"/>
            <p14:sldId id="280"/>
            <p14:sldId id="281"/>
            <p14:sldId id="269"/>
            <p14:sldId id="282"/>
            <p14:sldId id="285"/>
            <p14:sldId id="270"/>
            <p14:sldId id="290"/>
            <p14:sldId id="271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B1829-FC11-D838-B14B-54A89C4C8441}" v="3" dt="2020-10-20T05:51:40.351"/>
    <p1510:client id="{39C84454-66A4-9ED3-CBB3-20066099C61C}" v="15" dt="2020-10-19T16:20:33.648"/>
    <p1510:client id="{49E82838-8842-37B5-A32C-F85126EEB811}" v="14" dt="2020-10-19T16:37:10.089"/>
    <p1510:client id="{649D4E9B-7B2F-8EF7-327A-52EF878A3404}" v="681" dt="2020-10-19T17:18:01.310"/>
    <p1510:client id="{93A76283-EA85-4290-9F97-DF494B62A648}" v="731" dt="2020-10-20T04:09:02.989"/>
    <p1510:client id="{D3FAA38F-C3EC-DA36-7CF7-5940707CF368}" v="2" dt="2020-10-20T04:21:18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7F899-C8F9-4E6F-9AA1-09889BF19A7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D0FA3-9B4F-43FA-BBFF-5DA236D21FFB}">
      <dgm:prSet/>
      <dgm:spPr/>
      <dgm:t>
        <a:bodyPr/>
        <a:lstStyle/>
        <a:p>
          <a:r>
            <a:rPr lang="en-US" err="1"/>
            <a:t>Khởi</a:t>
          </a:r>
          <a:r>
            <a:rPr lang="en-US"/>
            <a:t> </a:t>
          </a:r>
          <a:r>
            <a:rPr lang="en-US" err="1"/>
            <a:t>tạo</a:t>
          </a:r>
          <a:r>
            <a:rPr lang="en-US"/>
            <a:t> </a:t>
          </a:r>
          <a:r>
            <a:rPr lang="en-US" err="1"/>
            <a:t>phần</a:t>
          </a:r>
          <a:r>
            <a:rPr lang="en-US"/>
            <a:t> </a:t>
          </a:r>
          <a:r>
            <a:rPr lang="en-US" err="1"/>
            <a:t>tử</a:t>
          </a:r>
          <a:r>
            <a:rPr lang="vi-VN"/>
            <a:t>.</a:t>
          </a:r>
          <a:endParaRPr lang="en-US"/>
        </a:p>
      </dgm:t>
    </dgm:pt>
    <dgm:pt modelId="{B81DCC77-1B80-4C60-882B-B2C96F269DD2}" type="parTrans" cxnId="{6738322F-FD25-40EE-9058-8E727239BD7B}">
      <dgm:prSet/>
      <dgm:spPr/>
      <dgm:t>
        <a:bodyPr/>
        <a:lstStyle/>
        <a:p>
          <a:endParaRPr lang="en-US"/>
        </a:p>
      </dgm:t>
    </dgm:pt>
    <dgm:pt modelId="{165EA9E2-63D0-4FC6-B9E0-0820A8ED5E27}" type="sibTrans" cxnId="{6738322F-FD25-40EE-9058-8E727239BD7B}">
      <dgm:prSet/>
      <dgm:spPr/>
      <dgm:t>
        <a:bodyPr/>
        <a:lstStyle/>
        <a:p>
          <a:endParaRPr lang="en-US"/>
        </a:p>
      </dgm:t>
    </dgm:pt>
    <dgm:pt modelId="{8D4ACAC1-21D3-43D7-97EA-BF7633CF3274}">
      <dgm:prSet/>
      <dgm:spPr/>
      <dgm:t>
        <a:bodyPr/>
        <a:lstStyle/>
        <a:p>
          <a:r>
            <a:rPr lang="en-US"/>
            <a:t>Thêm </a:t>
          </a:r>
          <a:r>
            <a:rPr lang="en-US" err="1"/>
            <a:t>phần</a:t>
          </a:r>
          <a:r>
            <a:rPr lang="en-US"/>
            <a:t> </a:t>
          </a:r>
          <a:r>
            <a:rPr lang="en-US" err="1"/>
            <a:t>tử</a:t>
          </a:r>
          <a:r>
            <a:rPr lang="en-US"/>
            <a:t> vào </a:t>
          </a:r>
          <a:r>
            <a:rPr lang="en-US" err="1"/>
            <a:t>đầu</a:t>
          </a:r>
          <a:r>
            <a:rPr lang="vi-VN"/>
            <a:t>.</a:t>
          </a:r>
          <a:endParaRPr lang="en-US"/>
        </a:p>
      </dgm:t>
    </dgm:pt>
    <dgm:pt modelId="{8B51B52C-A54E-4C64-8BEE-F8FED869CC91}" type="parTrans" cxnId="{3A521206-47D7-483E-BC83-AC42A2A82FF9}">
      <dgm:prSet/>
      <dgm:spPr/>
      <dgm:t>
        <a:bodyPr/>
        <a:lstStyle/>
        <a:p>
          <a:endParaRPr lang="en-US"/>
        </a:p>
      </dgm:t>
    </dgm:pt>
    <dgm:pt modelId="{BDD20D5F-176C-41EB-B244-CCC8F8070C5F}" type="sibTrans" cxnId="{3A521206-47D7-483E-BC83-AC42A2A82FF9}">
      <dgm:prSet/>
      <dgm:spPr/>
      <dgm:t>
        <a:bodyPr/>
        <a:lstStyle/>
        <a:p>
          <a:endParaRPr lang="en-US"/>
        </a:p>
      </dgm:t>
    </dgm:pt>
    <dgm:pt modelId="{7493BDC5-516F-46A8-A121-AB54FD4CAD3B}">
      <dgm:prSet/>
      <dgm:spPr/>
      <dgm:t>
        <a:bodyPr/>
        <a:lstStyle/>
        <a:p>
          <a:r>
            <a:rPr lang="en-US"/>
            <a:t>Thêm </a:t>
          </a:r>
          <a:r>
            <a:rPr lang="en-US" err="1"/>
            <a:t>phần</a:t>
          </a:r>
          <a:r>
            <a:rPr lang="en-US"/>
            <a:t> </a:t>
          </a:r>
          <a:r>
            <a:rPr lang="en-US" err="1"/>
            <a:t>tử</a:t>
          </a:r>
          <a:r>
            <a:rPr lang="en-US"/>
            <a:t> vào </a:t>
          </a:r>
          <a:r>
            <a:rPr lang="en-US" err="1"/>
            <a:t>đuôi</a:t>
          </a:r>
          <a:r>
            <a:rPr lang="vi-VN"/>
            <a:t>.</a:t>
          </a:r>
          <a:endParaRPr lang="en-US"/>
        </a:p>
      </dgm:t>
    </dgm:pt>
    <dgm:pt modelId="{3102CECC-D10C-4CE2-90A7-5B6FEF4C18E7}" type="parTrans" cxnId="{7380158E-D74E-4C06-BFD4-9526A94859E8}">
      <dgm:prSet/>
      <dgm:spPr/>
      <dgm:t>
        <a:bodyPr/>
        <a:lstStyle/>
        <a:p>
          <a:endParaRPr lang="en-US"/>
        </a:p>
      </dgm:t>
    </dgm:pt>
    <dgm:pt modelId="{3984E4B5-AE2B-4CB9-8160-8FA7C1135629}" type="sibTrans" cxnId="{7380158E-D74E-4C06-BFD4-9526A94859E8}">
      <dgm:prSet/>
      <dgm:spPr/>
      <dgm:t>
        <a:bodyPr/>
        <a:lstStyle/>
        <a:p>
          <a:endParaRPr lang="en-US"/>
        </a:p>
      </dgm:t>
    </dgm:pt>
    <dgm:pt modelId="{0F6D3938-BE8F-4F1F-93A4-69397B9173CE}">
      <dgm:prSet/>
      <dgm:spPr/>
      <dgm:t>
        <a:bodyPr/>
        <a:lstStyle/>
        <a:p>
          <a:r>
            <a:rPr lang="en-US"/>
            <a:t>Thêm vào một </a:t>
          </a:r>
          <a:r>
            <a:rPr lang="en-US" err="1"/>
            <a:t>vị</a:t>
          </a:r>
          <a:r>
            <a:rPr lang="en-US"/>
            <a:t> </a:t>
          </a:r>
          <a:r>
            <a:rPr lang="en-US" err="1"/>
            <a:t>trí</a:t>
          </a:r>
          <a:r>
            <a:rPr lang="en-US"/>
            <a:t> bất </a:t>
          </a:r>
          <a:r>
            <a:rPr lang="en-US" err="1"/>
            <a:t>kì</a:t>
          </a:r>
          <a:r>
            <a:rPr lang="vi-VN"/>
            <a:t>.</a:t>
          </a:r>
          <a:endParaRPr lang="en-US"/>
        </a:p>
      </dgm:t>
    </dgm:pt>
    <dgm:pt modelId="{829F8109-21EA-4221-8F5D-ED7B1EEE34AF}" type="parTrans" cxnId="{27528B06-C4F1-4E6E-8746-6F38597B779F}">
      <dgm:prSet/>
      <dgm:spPr/>
      <dgm:t>
        <a:bodyPr/>
        <a:lstStyle/>
        <a:p>
          <a:endParaRPr lang="en-US"/>
        </a:p>
      </dgm:t>
    </dgm:pt>
    <dgm:pt modelId="{6CF7534D-6053-4C19-B065-CC67BC22A140}" type="sibTrans" cxnId="{27528B06-C4F1-4E6E-8746-6F38597B779F}">
      <dgm:prSet/>
      <dgm:spPr/>
      <dgm:t>
        <a:bodyPr/>
        <a:lstStyle/>
        <a:p>
          <a:endParaRPr lang="en-US"/>
        </a:p>
      </dgm:t>
    </dgm:pt>
    <dgm:pt modelId="{C50819DA-5F5C-4470-AD11-5A2A30038583}">
      <dgm:prSet/>
      <dgm:spPr/>
      <dgm:t>
        <a:bodyPr/>
        <a:lstStyle/>
        <a:p>
          <a:r>
            <a:rPr lang="en-US" err="1"/>
            <a:t>Xóa</a:t>
          </a:r>
          <a:r>
            <a:rPr lang="en-US"/>
            <a:t> ở một </a:t>
          </a:r>
          <a:r>
            <a:rPr lang="en-US" err="1"/>
            <a:t>vị</a:t>
          </a:r>
          <a:r>
            <a:rPr lang="en-US"/>
            <a:t> </a:t>
          </a:r>
          <a:r>
            <a:rPr lang="en-US" err="1"/>
            <a:t>trí</a:t>
          </a:r>
          <a:r>
            <a:rPr lang="en-US"/>
            <a:t> bất </a:t>
          </a:r>
          <a:r>
            <a:rPr lang="en-US" err="1"/>
            <a:t>kì</a:t>
          </a:r>
          <a:r>
            <a:rPr lang="en-US"/>
            <a:t> </a:t>
          </a:r>
          <a:r>
            <a:rPr lang="vi-VN"/>
            <a:t>.</a:t>
          </a:r>
          <a:endParaRPr lang="en-US"/>
        </a:p>
      </dgm:t>
    </dgm:pt>
    <dgm:pt modelId="{7128801E-86E3-4ADD-8D74-E211954A5565}" type="parTrans" cxnId="{3B5C4460-0A43-4904-9037-D6A9B6E0260F}">
      <dgm:prSet/>
      <dgm:spPr/>
      <dgm:t>
        <a:bodyPr/>
        <a:lstStyle/>
        <a:p>
          <a:endParaRPr lang="en-US"/>
        </a:p>
      </dgm:t>
    </dgm:pt>
    <dgm:pt modelId="{A144F209-C0B8-418D-B850-4974C36953AF}" type="sibTrans" cxnId="{3B5C4460-0A43-4904-9037-D6A9B6E0260F}">
      <dgm:prSet/>
      <dgm:spPr/>
      <dgm:t>
        <a:bodyPr/>
        <a:lstStyle/>
        <a:p>
          <a:endParaRPr lang="en-US"/>
        </a:p>
      </dgm:t>
    </dgm:pt>
    <dgm:pt modelId="{BA9443BB-9087-4163-8123-F8EC4A3CD60D}">
      <dgm:prSet/>
      <dgm:spPr/>
      <dgm:t>
        <a:bodyPr/>
        <a:lstStyle/>
        <a:p>
          <a:r>
            <a:rPr lang="en-US" err="1"/>
            <a:t>Sắp</a:t>
          </a:r>
          <a:r>
            <a:rPr lang="en-US"/>
            <a:t> </a:t>
          </a:r>
          <a:r>
            <a:rPr lang="en-US" err="1"/>
            <a:t>xếp</a:t>
          </a:r>
          <a:r>
            <a:rPr lang="en-US"/>
            <a:t> bằng merge sort</a:t>
          </a:r>
          <a:r>
            <a:rPr lang="vi-VN"/>
            <a:t>.</a:t>
          </a:r>
          <a:endParaRPr lang="en-US"/>
        </a:p>
      </dgm:t>
    </dgm:pt>
    <dgm:pt modelId="{DE02B1E2-6A31-4711-9B34-6AA4086D4B15}" type="parTrans" cxnId="{887C0B97-8722-4BD4-9B9E-EB3E48299AC4}">
      <dgm:prSet/>
      <dgm:spPr/>
      <dgm:t>
        <a:bodyPr/>
        <a:lstStyle/>
        <a:p>
          <a:endParaRPr lang="en-US"/>
        </a:p>
      </dgm:t>
    </dgm:pt>
    <dgm:pt modelId="{8729CEAE-5243-4482-93A3-BE066C16970E}" type="sibTrans" cxnId="{887C0B97-8722-4BD4-9B9E-EB3E48299AC4}">
      <dgm:prSet/>
      <dgm:spPr/>
      <dgm:t>
        <a:bodyPr/>
        <a:lstStyle/>
        <a:p>
          <a:endParaRPr lang="en-US"/>
        </a:p>
      </dgm:t>
    </dgm:pt>
    <dgm:pt modelId="{5C13DD89-11FD-4A38-A1AA-797DB5140E41}" type="pres">
      <dgm:prSet presAssocID="{4127F899-C8F9-4E6F-9AA1-09889BF19A71}" presName="linear" presStyleCnt="0">
        <dgm:presLayoutVars>
          <dgm:dir/>
          <dgm:animLvl val="lvl"/>
          <dgm:resizeHandles val="exact"/>
        </dgm:presLayoutVars>
      </dgm:prSet>
      <dgm:spPr/>
    </dgm:pt>
    <dgm:pt modelId="{77DEDA3D-6DD7-4002-A6D8-D7EA14CDD411}" type="pres">
      <dgm:prSet presAssocID="{928D0FA3-9B4F-43FA-BBFF-5DA236D21FFB}" presName="parentLin" presStyleCnt="0"/>
      <dgm:spPr/>
    </dgm:pt>
    <dgm:pt modelId="{8C9E1D16-D264-45EF-AC84-D141AA6BAA1F}" type="pres">
      <dgm:prSet presAssocID="{928D0FA3-9B4F-43FA-BBFF-5DA236D21FFB}" presName="parentLeftMargin" presStyleLbl="node1" presStyleIdx="0" presStyleCnt="6"/>
      <dgm:spPr/>
    </dgm:pt>
    <dgm:pt modelId="{BF62C03A-D6A4-4A94-99DA-674166A72155}" type="pres">
      <dgm:prSet presAssocID="{928D0FA3-9B4F-43FA-BBFF-5DA236D21FF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1EE085A-9AEF-49EB-9066-38D2D7109060}" type="pres">
      <dgm:prSet presAssocID="{928D0FA3-9B4F-43FA-BBFF-5DA236D21FFB}" presName="negativeSpace" presStyleCnt="0"/>
      <dgm:spPr/>
    </dgm:pt>
    <dgm:pt modelId="{DE8392C8-24E2-4B1E-BE30-F6DF8C163947}" type="pres">
      <dgm:prSet presAssocID="{928D0FA3-9B4F-43FA-BBFF-5DA236D21FFB}" presName="childText" presStyleLbl="conFgAcc1" presStyleIdx="0" presStyleCnt="6">
        <dgm:presLayoutVars>
          <dgm:bulletEnabled val="1"/>
        </dgm:presLayoutVars>
      </dgm:prSet>
      <dgm:spPr/>
    </dgm:pt>
    <dgm:pt modelId="{0DD7A320-D3D1-42F1-B124-D8F08BAB3C63}" type="pres">
      <dgm:prSet presAssocID="{165EA9E2-63D0-4FC6-B9E0-0820A8ED5E27}" presName="spaceBetweenRectangles" presStyleCnt="0"/>
      <dgm:spPr/>
    </dgm:pt>
    <dgm:pt modelId="{8B447B50-4F88-47DD-B0D2-BA0E28E1F3B1}" type="pres">
      <dgm:prSet presAssocID="{8D4ACAC1-21D3-43D7-97EA-BF7633CF3274}" presName="parentLin" presStyleCnt="0"/>
      <dgm:spPr/>
    </dgm:pt>
    <dgm:pt modelId="{5F0F2C32-42D6-4980-B2C6-91B8AABF10E4}" type="pres">
      <dgm:prSet presAssocID="{8D4ACAC1-21D3-43D7-97EA-BF7633CF3274}" presName="parentLeftMargin" presStyleLbl="node1" presStyleIdx="0" presStyleCnt="6"/>
      <dgm:spPr/>
    </dgm:pt>
    <dgm:pt modelId="{EB5A6AAC-0F8C-420F-ACEC-152CCF12BA8C}" type="pres">
      <dgm:prSet presAssocID="{8D4ACAC1-21D3-43D7-97EA-BF7633CF327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A92D8E7-09E6-4267-8219-68B3E87E3F51}" type="pres">
      <dgm:prSet presAssocID="{8D4ACAC1-21D3-43D7-97EA-BF7633CF3274}" presName="negativeSpace" presStyleCnt="0"/>
      <dgm:spPr/>
    </dgm:pt>
    <dgm:pt modelId="{57E1832D-2DB5-4EC6-853E-3B0C976BA612}" type="pres">
      <dgm:prSet presAssocID="{8D4ACAC1-21D3-43D7-97EA-BF7633CF3274}" presName="childText" presStyleLbl="conFgAcc1" presStyleIdx="1" presStyleCnt="6">
        <dgm:presLayoutVars>
          <dgm:bulletEnabled val="1"/>
        </dgm:presLayoutVars>
      </dgm:prSet>
      <dgm:spPr/>
    </dgm:pt>
    <dgm:pt modelId="{BF71E3F7-FEE4-4339-904E-BC6ECE78D5BC}" type="pres">
      <dgm:prSet presAssocID="{BDD20D5F-176C-41EB-B244-CCC8F8070C5F}" presName="spaceBetweenRectangles" presStyleCnt="0"/>
      <dgm:spPr/>
    </dgm:pt>
    <dgm:pt modelId="{24E574C4-8F41-432C-9B0B-B5F68237A531}" type="pres">
      <dgm:prSet presAssocID="{7493BDC5-516F-46A8-A121-AB54FD4CAD3B}" presName="parentLin" presStyleCnt="0"/>
      <dgm:spPr/>
    </dgm:pt>
    <dgm:pt modelId="{EB562325-5BFE-4A03-B680-676C4CF7E8DB}" type="pres">
      <dgm:prSet presAssocID="{7493BDC5-516F-46A8-A121-AB54FD4CAD3B}" presName="parentLeftMargin" presStyleLbl="node1" presStyleIdx="1" presStyleCnt="6"/>
      <dgm:spPr/>
    </dgm:pt>
    <dgm:pt modelId="{4D22FD0F-C661-40C9-A1B8-EEF85E93438F}" type="pres">
      <dgm:prSet presAssocID="{7493BDC5-516F-46A8-A121-AB54FD4CAD3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7A1B92E-AAD1-4A55-9534-BF3D08A786D6}" type="pres">
      <dgm:prSet presAssocID="{7493BDC5-516F-46A8-A121-AB54FD4CAD3B}" presName="negativeSpace" presStyleCnt="0"/>
      <dgm:spPr/>
    </dgm:pt>
    <dgm:pt modelId="{2C775758-C168-443D-8515-73C99AE8050C}" type="pres">
      <dgm:prSet presAssocID="{7493BDC5-516F-46A8-A121-AB54FD4CAD3B}" presName="childText" presStyleLbl="conFgAcc1" presStyleIdx="2" presStyleCnt="6">
        <dgm:presLayoutVars>
          <dgm:bulletEnabled val="1"/>
        </dgm:presLayoutVars>
      </dgm:prSet>
      <dgm:spPr/>
    </dgm:pt>
    <dgm:pt modelId="{B10755C2-76BC-4402-A6E9-A90FFEC9B378}" type="pres">
      <dgm:prSet presAssocID="{3984E4B5-AE2B-4CB9-8160-8FA7C1135629}" presName="spaceBetweenRectangles" presStyleCnt="0"/>
      <dgm:spPr/>
    </dgm:pt>
    <dgm:pt modelId="{603ABC6D-040B-49D6-AC7D-99D8865130BC}" type="pres">
      <dgm:prSet presAssocID="{0F6D3938-BE8F-4F1F-93A4-69397B9173CE}" presName="parentLin" presStyleCnt="0"/>
      <dgm:spPr/>
    </dgm:pt>
    <dgm:pt modelId="{A80EDD1B-7A05-4940-8610-FBA9E852F584}" type="pres">
      <dgm:prSet presAssocID="{0F6D3938-BE8F-4F1F-93A4-69397B9173CE}" presName="parentLeftMargin" presStyleLbl="node1" presStyleIdx="2" presStyleCnt="6"/>
      <dgm:spPr/>
    </dgm:pt>
    <dgm:pt modelId="{9071E523-AE1D-481C-861E-A191DC94BE56}" type="pres">
      <dgm:prSet presAssocID="{0F6D3938-BE8F-4F1F-93A4-69397B9173C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A78036D-8E85-435B-99F2-91D5CEF2DD15}" type="pres">
      <dgm:prSet presAssocID="{0F6D3938-BE8F-4F1F-93A4-69397B9173CE}" presName="negativeSpace" presStyleCnt="0"/>
      <dgm:spPr/>
    </dgm:pt>
    <dgm:pt modelId="{77E765FD-3B41-4061-AC76-433B56A00BAE}" type="pres">
      <dgm:prSet presAssocID="{0F6D3938-BE8F-4F1F-93A4-69397B9173CE}" presName="childText" presStyleLbl="conFgAcc1" presStyleIdx="3" presStyleCnt="6">
        <dgm:presLayoutVars>
          <dgm:bulletEnabled val="1"/>
        </dgm:presLayoutVars>
      </dgm:prSet>
      <dgm:spPr/>
    </dgm:pt>
    <dgm:pt modelId="{3BB6AEAE-0B66-4C9B-94BF-928798064EEC}" type="pres">
      <dgm:prSet presAssocID="{6CF7534D-6053-4C19-B065-CC67BC22A140}" presName="spaceBetweenRectangles" presStyleCnt="0"/>
      <dgm:spPr/>
    </dgm:pt>
    <dgm:pt modelId="{F813983B-AB11-4D7E-BCF0-924F853705EE}" type="pres">
      <dgm:prSet presAssocID="{C50819DA-5F5C-4470-AD11-5A2A30038583}" presName="parentLin" presStyleCnt="0"/>
      <dgm:spPr/>
    </dgm:pt>
    <dgm:pt modelId="{96356164-D369-421C-9DEC-3AA2FB8B07CC}" type="pres">
      <dgm:prSet presAssocID="{C50819DA-5F5C-4470-AD11-5A2A30038583}" presName="parentLeftMargin" presStyleLbl="node1" presStyleIdx="3" presStyleCnt="6"/>
      <dgm:spPr/>
    </dgm:pt>
    <dgm:pt modelId="{81848F24-8819-4926-B89E-A16E3F452D61}" type="pres">
      <dgm:prSet presAssocID="{C50819DA-5F5C-4470-AD11-5A2A3003858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16842BB-29C5-4BB3-A847-F949908CEE03}" type="pres">
      <dgm:prSet presAssocID="{C50819DA-5F5C-4470-AD11-5A2A30038583}" presName="negativeSpace" presStyleCnt="0"/>
      <dgm:spPr/>
    </dgm:pt>
    <dgm:pt modelId="{06249763-3873-49C9-B4F6-A2076CA08319}" type="pres">
      <dgm:prSet presAssocID="{C50819DA-5F5C-4470-AD11-5A2A30038583}" presName="childText" presStyleLbl="conFgAcc1" presStyleIdx="4" presStyleCnt="6">
        <dgm:presLayoutVars>
          <dgm:bulletEnabled val="1"/>
        </dgm:presLayoutVars>
      </dgm:prSet>
      <dgm:spPr/>
    </dgm:pt>
    <dgm:pt modelId="{E93946A2-925F-4726-B984-A4F21D67DB5D}" type="pres">
      <dgm:prSet presAssocID="{A144F209-C0B8-418D-B850-4974C36953AF}" presName="spaceBetweenRectangles" presStyleCnt="0"/>
      <dgm:spPr/>
    </dgm:pt>
    <dgm:pt modelId="{2AD2B6EE-599F-44C5-8C8F-186FBC11FE81}" type="pres">
      <dgm:prSet presAssocID="{BA9443BB-9087-4163-8123-F8EC4A3CD60D}" presName="parentLin" presStyleCnt="0"/>
      <dgm:spPr/>
    </dgm:pt>
    <dgm:pt modelId="{7377FE59-77DA-45F2-9E8E-A163F494433F}" type="pres">
      <dgm:prSet presAssocID="{BA9443BB-9087-4163-8123-F8EC4A3CD60D}" presName="parentLeftMargin" presStyleLbl="node1" presStyleIdx="4" presStyleCnt="6"/>
      <dgm:spPr/>
    </dgm:pt>
    <dgm:pt modelId="{D5ABAF97-0E14-467C-8313-BB30DD9872A4}" type="pres">
      <dgm:prSet presAssocID="{BA9443BB-9087-4163-8123-F8EC4A3CD60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730F4B3-E417-4AA6-A9AA-B5886855069B}" type="pres">
      <dgm:prSet presAssocID="{BA9443BB-9087-4163-8123-F8EC4A3CD60D}" presName="negativeSpace" presStyleCnt="0"/>
      <dgm:spPr/>
    </dgm:pt>
    <dgm:pt modelId="{821C103F-F343-4C15-B0F9-BBEA90BC896F}" type="pres">
      <dgm:prSet presAssocID="{BA9443BB-9087-4163-8123-F8EC4A3CD60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A521206-47D7-483E-BC83-AC42A2A82FF9}" srcId="{4127F899-C8F9-4E6F-9AA1-09889BF19A71}" destId="{8D4ACAC1-21D3-43D7-97EA-BF7633CF3274}" srcOrd="1" destOrd="0" parTransId="{8B51B52C-A54E-4C64-8BEE-F8FED869CC91}" sibTransId="{BDD20D5F-176C-41EB-B244-CCC8F8070C5F}"/>
    <dgm:cxn modelId="{27528B06-C4F1-4E6E-8746-6F38597B779F}" srcId="{4127F899-C8F9-4E6F-9AA1-09889BF19A71}" destId="{0F6D3938-BE8F-4F1F-93A4-69397B9173CE}" srcOrd="3" destOrd="0" parTransId="{829F8109-21EA-4221-8F5D-ED7B1EEE34AF}" sibTransId="{6CF7534D-6053-4C19-B065-CC67BC22A140}"/>
    <dgm:cxn modelId="{7C53FA13-9A26-4380-A812-3BD7A92150AB}" type="presOf" srcId="{8D4ACAC1-21D3-43D7-97EA-BF7633CF3274}" destId="{5F0F2C32-42D6-4980-B2C6-91B8AABF10E4}" srcOrd="0" destOrd="0" presId="urn:microsoft.com/office/officeart/2005/8/layout/list1"/>
    <dgm:cxn modelId="{8C159F28-C0D1-4DC8-96E7-76B791D9CA09}" type="presOf" srcId="{C50819DA-5F5C-4470-AD11-5A2A30038583}" destId="{81848F24-8819-4926-B89E-A16E3F452D61}" srcOrd="1" destOrd="0" presId="urn:microsoft.com/office/officeart/2005/8/layout/list1"/>
    <dgm:cxn modelId="{F11ACC2D-25C4-4240-ADE8-2395101305EA}" type="presOf" srcId="{C50819DA-5F5C-4470-AD11-5A2A30038583}" destId="{96356164-D369-421C-9DEC-3AA2FB8B07CC}" srcOrd="0" destOrd="0" presId="urn:microsoft.com/office/officeart/2005/8/layout/list1"/>
    <dgm:cxn modelId="{6738322F-FD25-40EE-9058-8E727239BD7B}" srcId="{4127F899-C8F9-4E6F-9AA1-09889BF19A71}" destId="{928D0FA3-9B4F-43FA-BBFF-5DA236D21FFB}" srcOrd="0" destOrd="0" parTransId="{B81DCC77-1B80-4C60-882B-B2C96F269DD2}" sibTransId="{165EA9E2-63D0-4FC6-B9E0-0820A8ED5E27}"/>
    <dgm:cxn modelId="{FA12DC5C-AF17-4CE6-BD8A-1BFFD78368CA}" type="presOf" srcId="{928D0FA3-9B4F-43FA-BBFF-5DA236D21FFB}" destId="{BF62C03A-D6A4-4A94-99DA-674166A72155}" srcOrd="1" destOrd="0" presId="urn:microsoft.com/office/officeart/2005/8/layout/list1"/>
    <dgm:cxn modelId="{3B5C4460-0A43-4904-9037-D6A9B6E0260F}" srcId="{4127F899-C8F9-4E6F-9AA1-09889BF19A71}" destId="{C50819DA-5F5C-4470-AD11-5A2A30038583}" srcOrd="4" destOrd="0" parTransId="{7128801E-86E3-4ADD-8D74-E211954A5565}" sibTransId="{A144F209-C0B8-418D-B850-4974C36953AF}"/>
    <dgm:cxn modelId="{ECB49F54-D0BC-43EE-BF46-E6016E45A824}" type="presOf" srcId="{8D4ACAC1-21D3-43D7-97EA-BF7633CF3274}" destId="{EB5A6AAC-0F8C-420F-ACEC-152CCF12BA8C}" srcOrd="1" destOrd="0" presId="urn:microsoft.com/office/officeart/2005/8/layout/list1"/>
    <dgm:cxn modelId="{7380158E-D74E-4C06-BFD4-9526A94859E8}" srcId="{4127F899-C8F9-4E6F-9AA1-09889BF19A71}" destId="{7493BDC5-516F-46A8-A121-AB54FD4CAD3B}" srcOrd="2" destOrd="0" parTransId="{3102CECC-D10C-4CE2-90A7-5B6FEF4C18E7}" sibTransId="{3984E4B5-AE2B-4CB9-8160-8FA7C1135629}"/>
    <dgm:cxn modelId="{036CBC8E-6912-44DA-8A44-33B80C163882}" type="presOf" srcId="{BA9443BB-9087-4163-8123-F8EC4A3CD60D}" destId="{7377FE59-77DA-45F2-9E8E-A163F494433F}" srcOrd="0" destOrd="0" presId="urn:microsoft.com/office/officeart/2005/8/layout/list1"/>
    <dgm:cxn modelId="{887C0B97-8722-4BD4-9B9E-EB3E48299AC4}" srcId="{4127F899-C8F9-4E6F-9AA1-09889BF19A71}" destId="{BA9443BB-9087-4163-8123-F8EC4A3CD60D}" srcOrd="5" destOrd="0" parTransId="{DE02B1E2-6A31-4711-9B34-6AA4086D4B15}" sibTransId="{8729CEAE-5243-4482-93A3-BE066C16970E}"/>
    <dgm:cxn modelId="{31581797-3661-47E9-BE60-E48E519BC92D}" type="presOf" srcId="{7493BDC5-516F-46A8-A121-AB54FD4CAD3B}" destId="{EB562325-5BFE-4A03-B680-676C4CF7E8DB}" srcOrd="0" destOrd="0" presId="urn:microsoft.com/office/officeart/2005/8/layout/list1"/>
    <dgm:cxn modelId="{0DE336A3-FA9B-45DD-81A6-EE7CB473DB5B}" type="presOf" srcId="{7493BDC5-516F-46A8-A121-AB54FD4CAD3B}" destId="{4D22FD0F-C661-40C9-A1B8-EEF85E93438F}" srcOrd="1" destOrd="0" presId="urn:microsoft.com/office/officeart/2005/8/layout/list1"/>
    <dgm:cxn modelId="{70589DA6-FE50-43A2-9B01-41DA8C20FD11}" type="presOf" srcId="{4127F899-C8F9-4E6F-9AA1-09889BF19A71}" destId="{5C13DD89-11FD-4A38-A1AA-797DB5140E41}" srcOrd="0" destOrd="0" presId="urn:microsoft.com/office/officeart/2005/8/layout/list1"/>
    <dgm:cxn modelId="{4967D6E1-C701-424E-952B-B5863A2B3F8B}" type="presOf" srcId="{0F6D3938-BE8F-4F1F-93A4-69397B9173CE}" destId="{A80EDD1B-7A05-4940-8610-FBA9E852F584}" srcOrd="0" destOrd="0" presId="urn:microsoft.com/office/officeart/2005/8/layout/list1"/>
    <dgm:cxn modelId="{196067E2-6DA4-4E4F-B23B-068C100EE002}" type="presOf" srcId="{928D0FA3-9B4F-43FA-BBFF-5DA236D21FFB}" destId="{8C9E1D16-D264-45EF-AC84-D141AA6BAA1F}" srcOrd="0" destOrd="0" presId="urn:microsoft.com/office/officeart/2005/8/layout/list1"/>
    <dgm:cxn modelId="{A92750F0-D73D-42B7-B1DC-F3164E2DA1F8}" type="presOf" srcId="{0F6D3938-BE8F-4F1F-93A4-69397B9173CE}" destId="{9071E523-AE1D-481C-861E-A191DC94BE56}" srcOrd="1" destOrd="0" presId="urn:microsoft.com/office/officeart/2005/8/layout/list1"/>
    <dgm:cxn modelId="{387A06F2-5CA5-4CEC-BA45-1DE5749561E0}" type="presOf" srcId="{BA9443BB-9087-4163-8123-F8EC4A3CD60D}" destId="{D5ABAF97-0E14-467C-8313-BB30DD9872A4}" srcOrd="1" destOrd="0" presId="urn:microsoft.com/office/officeart/2005/8/layout/list1"/>
    <dgm:cxn modelId="{D5FF7908-16B6-494B-9CD1-45925A303D0D}" type="presParOf" srcId="{5C13DD89-11FD-4A38-A1AA-797DB5140E41}" destId="{77DEDA3D-6DD7-4002-A6D8-D7EA14CDD411}" srcOrd="0" destOrd="0" presId="urn:microsoft.com/office/officeart/2005/8/layout/list1"/>
    <dgm:cxn modelId="{E817D456-8AF9-4BF9-AA39-2434C56A9D16}" type="presParOf" srcId="{77DEDA3D-6DD7-4002-A6D8-D7EA14CDD411}" destId="{8C9E1D16-D264-45EF-AC84-D141AA6BAA1F}" srcOrd="0" destOrd="0" presId="urn:microsoft.com/office/officeart/2005/8/layout/list1"/>
    <dgm:cxn modelId="{E4390865-0BAE-4CE4-A62F-1EA2FBB9B0FD}" type="presParOf" srcId="{77DEDA3D-6DD7-4002-A6D8-D7EA14CDD411}" destId="{BF62C03A-D6A4-4A94-99DA-674166A72155}" srcOrd="1" destOrd="0" presId="urn:microsoft.com/office/officeart/2005/8/layout/list1"/>
    <dgm:cxn modelId="{9030C487-47F4-4B18-B9CE-82ABC00C4D92}" type="presParOf" srcId="{5C13DD89-11FD-4A38-A1AA-797DB5140E41}" destId="{D1EE085A-9AEF-49EB-9066-38D2D7109060}" srcOrd="1" destOrd="0" presId="urn:microsoft.com/office/officeart/2005/8/layout/list1"/>
    <dgm:cxn modelId="{F9273D03-4E7B-41AE-A0BF-1013443E1474}" type="presParOf" srcId="{5C13DD89-11FD-4A38-A1AA-797DB5140E41}" destId="{DE8392C8-24E2-4B1E-BE30-F6DF8C163947}" srcOrd="2" destOrd="0" presId="urn:microsoft.com/office/officeart/2005/8/layout/list1"/>
    <dgm:cxn modelId="{972AB84A-D614-45E0-A888-C539BECF42BB}" type="presParOf" srcId="{5C13DD89-11FD-4A38-A1AA-797DB5140E41}" destId="{0DD7A320-D3D1-42F1-B124-D8F08BAB3C63}" srcOrd="3" destOrd="0" presId="urn:microsoft.com/office/officeart/2005/8/layout/list1"/>
    <dgm:cxn modelId="{4C705D26-25DF-4516-9B52-FAF5951A421F}" type="presParOf" srcId="{5C13DD89-11FD-4A38-A1AA-797DB5140E41}" destId="{8B447B50-4F88-47DD-B0D2-BA0E28E1F3B1}" srcOrd="4" destOrd="0" presId="urn:microsoft.com/office/officeart/2005/8/layout/list1"/>
    <dgm:cxn modelId="{BCC40BB4-847E-4477-928A-285A77DEBAC6}" type="presParOf" srcId="{8B447B50-4F88-47DD-B0D2-BA0E28E1F3B1}" destId="{5F0F2C32-42D6-4980-B2C6-91B8AABF10E4}" srcOrd="0" destOrd="0" presId="urn:microsoft.com/office/officeart/2005/8/layout/list1"/>
    <dgm:cxn modelId="{C88E05FE-1C73-4737-8E7F-E10ED18D5AE6}" type="presParOf" srcId="{8B447B50-4F88-47DD-B0D2-BA0E28E1F3B1}" destId="{EB5A6AAC-0F8C-420F-ACEC-152CCF12BA8C}" srcOrd="1" destOrd="0" presId="urn:microsoft.com/office/officeart/2005/8/layout/list1"/>
    <dgm:cxn modelId="{447A44F4-F73D-485F-A32F-7119D417398C}" type="presParOf" srcId="{5C13DD89-11FD-4A38-A1AA-797DB5140E41}" destId="{2A92D8E7-09E6-4267-8219-68B3E87E3F51}" srcOrd="5" destOrd="0" presId="urn:microsoft.com/office/officeart/2005/8/layout/list1"/>
    <dgm:cxn modelId="{EE5A6357-173D-4827-A09B-5F5AEA08CA26}" type="presParOf" srcId="{5C13DD89-11FD-4A38-A1AA-797DB5140E41}" destId="{57E1832D-2DB5-4EC6-853E-3B0C976BA612}" srcOrd="6" destOrd="0" presId="urn:microsoft.com/office/officeart/2005/8/layout/list1"/>
    <dgm:cxn modelId="{2912BCC0-B97F-49FF-B7FE-308CF924C5F0}" type="presParOf" srcId="{5C13DD89-11FD-4A38-A1AA-797DB5140E41}" destId="{BF71E3F7-FEE4-4339-904E-BC6ECE78D5BC}" srcOrd="7" destOrd="0" presId="urn:microsoft.com/office/officeart/2005/8/layout/list1"/>
    <dgm:cxn modelId="{113FF90B-E8EA-409B-A310-5DE4E5F786A2}" type="presParOf" srcId="{5C13DD89-11FD-4A38-A1AA-797DB5140E41}" destId="{24E574C4-8F41-432C-9B0B-B5F68237A531}" srcOrd="8" destOrd="0" presId="urn:microsoft.com/office/officeart/2005/8/layout/list1"/>
    <dgm:cxn modelId="{948283F9-9C5D-4FA7-9093-75CCC0770567}" type="presParOf" srcId="{24E574C4-8F41-432C-9B0B-B5F68237A531}" destId="{EB562325-5BFE-4A03-B680-676C4CF7E8DB}" srcOrd="0" destOrd="0" presId="urn:microsoft.com/office/officeart/2005/8/layout/list1"/>
    <dgm:cxn modelId="{90A9C6E5-D87C-4138-AED0-A6D8F8858B95}" type="presParOf" srcId="{24E574C4-8F41-432C-9B0B-B5F68237A531}" destId="{4D22FD0F-C661-40C9-A1B8-EEF85E93438F}" srcOrd="1" destOrd="0" presId="urn:microsoft.com/office/officeart/2005/8/layout/list1"/>
    <dgm:cxn modelId="{CACDCBDB-8F82-4CEE-84BD-70436B93DD74}" type="presParOf" srcId="{5C13DD89-11FD-4A38-A1AA-797DB5140E41}" destId="{77A1B92E-AAD1-4A55-9534-BF3D08A786D6}" srcOrd="9" destOrd="0" presId="urn:microsoft.com/office/officeart/2005/8/layout/list1"/>
    <dgm:cxn modelId="{1453EE2B-C291-4C87-ACE0-2D130CA99D12}" type="presParOf" srcId="{5C13DD89-11FD-4A38-A1AA-797DB5140E41}" destId="{2C775758-C168-443D-8515-73C99AE8050C}" srcOrd="10" destOrd="0" presId="urn:microsoft.com/office/officeart/2005/8/layout/list1"/>
    <dgm:cxn modelId="{27C10A23-EBE5-4390-92B1-2CFE8E954D2A}" type="presParOf" srcId="{5C13DD89-11FD-4A38-A1AA-797DB5140E41}" destId="{B10755C2-76BC-4402-A6E9-A90FFEC9B378}" srcOrd="11" destOrd="0" presId="urn:microsoft.com/office/officeart/2005/8/layout/list1"/>
    <dgm:cxn modelId="{0346F399-4962-41C6-8C39-90F3514DB36E}" type="presParOf" srcId="{5C13DD89-11FD-4A38-A1AA-797DB5140E41}" destId="{603ABC6D-040B-49D6-AC7D-99D8865130BC}" srcOrd="12" destOrd="0" presId="urn:microsoft.com/office/officeart/2005/8/layout/list1"/>
    <dgm:cxn modelId="{1BE59DD3-C665-430F-8238-78CB568B4AAD}" type="presParOf" srcId="{603ABC6D-040B-49D6-AC7D-99D8865130BC}" destId="{A80EDD1B-7A05-4940-8610-FBA9E852F584}" srcOrd="0" destOrd="0" presId="urn:microsoft.com/office/officeart/2005/8/layout/list1"/>
    <dgm:cxn modelId="{A21A559D-BA31-4ACF-BF4C-9C9E449EDA8C}" type="presParOf" srcId="{603ABC6D-040B-49D6-AC7D-99D8865130BC}" destId="{9071E523-AE1D-481C-861E-A191DC94BE56}" srcOrd="1" destOrd="0" presId="urn:microsoft.com/office/officeart/2005/8/layout/list1"/>
    <dgm:cxn modelId="{B257B98A-636F-4908-A874-0F1C6A2674D7}" type="presParOf" srcId="{5C13DD89-11FD-4A38-A1AA-797DB5140E41}" destId="{6A78036D-8E85-435B-99F2-91D5CEF2DD15}" srcOrd="13" destOrd="0" presId="urn:microsoft.com/office/officeart/2005/8/layout/list1"/>
    <dgm:cxn modelId="{93DD374E-721F-441E-B33A-823DE4B1181C}" type="presParOf" srcId="{5C13DD89-11FD-4A38-A1AA-797DB5140E41}" destId="{77E765FD-3B41-4061-AC76-433B56A00BAE}" srcOrd="14" destOrd="0" presId="urn:microsoft.com/office/officeart/2005/8/layout/list1"/>
    <dgm:cxn modelId="{D24EA4D6-C0C2-419E-9170-B520EDD8BB96}" type="presParOf" srcId="{5C13DD89-11FD-4A38-A1AA-797DB5140E41}" destId="{3BB6AEAE-0B66-4C9B-94BF-928798064EEC}" srcOrd="15" destOrd="0" presId="urn:microsoft.com/office/officeart/2005/8/layout/list1"/>
    <dgm:cxn modelId="{C31D795F-D1E2-4C6C-BADE-CDC271A4A793}" type="presParOf" srcId="{5C13DD89-11FD-4A38-A1AA-797DB5140E41}" destId="{F813983B-AB11-4D7E-BCF0-924F853705EE}" srcOrd="16" destOrd="0" presId="urn:microsoft.com/office/officeart/2005/8/layout/list1"/>
    <dgm:cxn modelId="{6830589F-9A4C-45CC-B980-DD45D98EEC81}" type="presParOf" srcId="{F813983B-AB11-4D7E-BCF0-924F853705EE}" destId="{96356164-D369-421C-9DEC-3AA2FB8B07CC}" srcOrd="0" destOrd="0" presId="urn:microsoft.com/office/officeart/2005/8/layout/list1"/>
    <dgm:cxn modelId="{7B7AF484-3208-4B69-BA66-48BECE5FEE2C}" type="presParOf" srcId="{F813983B-AB11-4D7E-BCF0-924F853705EE}" destId="{81848F24-8819-4926-B89E-A16E3F452D61}" srcOrd="1" destOrd="0" presId="urn:microsoft.com/office/officeart/2005/8/layout/list1"/>
    <dgm:cxn modelId="{A95695A4-441F-4029-ACEF-F475E5E3417C}" type="presParOf" srcId="{5C13DD89-11FD-4A38-A1AA-797DB5140E41}" destId="{E16842BB-29C5-4BB3-A847-F949908CEE03}" srcOrd="17" destOrd="0" presId="urn:microsoft.com/office/officeart/2005/8/layout/list1"/>
    <dgm:cxn modelId="{1FA9256E-F62D-4DE4-B073-18C3B405FE5B}" type="presParOf" srcId="{5C13DD89-11FD-4A38-A1AA-797DB5140E41}" destId="{06249763-3873-49C9-B4F6-A2076CA08319}" srcOrd="18" destOrd="0" presId="urn:microsoft.com/office/officeart/2005/8/layout/list1"/>
    <dgm:cxn modelId="{205CEA79-2537-4CA6-97A8-1BF79FE2A0E4}" type="presParOf" srcId="{5C13DD89-11FD-4A38-A1AA-797DB5140E41}" destId="{E93946A2-925F-4726-B984-A4F21D67DB5D}" srcOrd="19" destOrd="0" presId="urn:microsoft.com/office/officeart/2005/8/layout/list1"/>
    <dgm:cxn modelId="{8E15E7C3-CC4C-4B42-9F0C-C7FE326D5208}" type="presParOf" srcId="{5C13DD89-11FD-4A38-A1AA-797DB5140E41}" destId="{2AD2B6EE-599F-44C5-8C8F-186FBC11FE81}" srcOrd="20" destOrd="0" presId="urn:microsoft.com/office/officeart/2005/8/layout/list1"/>
    <dgm:cxn modelId="{34A6C8BA-486B-4EF7-9E64-5C0467EF317A}" type="presParOf" srcId="{2AD2B6EE-599F-44C5-8C8F-186FBC11FE81}" destId="{7377FE59-77DA-45F2-9E8E-A163F494433F}" srcOrd="0" destOrd="0" presId="urn:microsoft.com/office/officeart/2005/8/layout/list1"/>
    <dgm:cxn modelId="{2333336A-AEEC-4D7D-ABC3-A82C8EF777A1}" type="presParOf" srcId="{2AD2B6EE-599F-44C5-8C8F-186FBC11FE81}" destId="{D5ABAF97-0E14-467C-8313-BB30DD9872A4}" srcOrd="1" destOrd="0" presId="urn:microsoft.com/office/officeart/2005/8/layout/list1"/>
    <dgm:cxn modelId="{7A07A61D-9142-4297-8FCA-B91078803744}" type="presParOf" srcId="{5C13DD89-11FD-4A38-A1AA-797DB5140E41}" destId="{3730F4B3-E417-4AA6-A9AA-B5886855069B}" srcOrd="21" destOrd="0" presId="urn:microsoft.com/office/officeart/2005/8/layout/list1"/>
    <dgm:cxn modelId="{AB04EF3A-7828-453D-8696-5F1E96CF0085}" type="presParOf" srcId="{5C13DD89-11FD-4A38-A1AA-797DB5140E41}" destId="{821C103F-F343-4C15-B0F9-BBEA90BC896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392C8-24E2-4B1E-BE30-F6DF8C163947}">
      <dsp:nvSpPr>
        <dsp:cNvPr id="0" name=""/>
        <dsp:cNvSpPr/>
      </dsp:nvSpPr>
      <dsp:spPr>
        <a:xfrm>
          <a:off x="0" y="298920"/>
          <a:ext cx="64928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2C03A-D6A4-4A94-99DA-674166A72155}">
      <dsp:nvSpPr>
        <dsp:cNvPr id="0" name=""/>
        <dsp:cNvSpPr/>
      </dsp:nvSpPr>
      <dsp:spPr>
        <a:xfrm>
          <a:off x="324643" y="18480"/>
          <a:ext cx="454501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Khởi</a:t>
          </a:r>
          <a:r>
            <a:rPr lang="en-US" sz="1900" kern="1200"/>
            <a:t> </a:t>
          </a:r>
          <a:r>
            <a:rPr lang="en-US" sz="1900" kern="1200" err="1"/>
            <a:t>tạo</a:t>
          </a:r>
          <a:r>
            <a:rPr lang="en-US" sz="1900" kern="1200"/>
            <a:t> </a:t>
          </a:r>
          <a:r>
            <a:rPr lang="en-US" sz="1900" kern="1200" err="1"/>
            <a:t>phần</a:t>
          </a:r>
          <a:r>
            <a:rPr lang="en-US" sz="1900" kern="1200"/>
            <a:t> </a:t>
          </a:r>
          <a:r>
            <a:rPr lang="en-US" sz="1900" kern="1200" err="1"/>
            <a:t>tử</a:t>
          </a:r>
          <a:r>
            <a:rPr lang="vi-VN" sz="1900" kern="1200"/>
            <a:t>.</a:t>
          </a:r>
          <a:endParaRPr lang="en-US" sz="1900" kern="1200"/>
        </a:p>
      </dsp:txBody>
      <dsp:txXfrm>
        <a:off x="352023" y="45860"/>
        <a:ext cx="4490252" cy="506120"/>
      </dsp:txXfrm>
    </dsp:sp>
    <dsp:sp modelId="{57E1832D-2DB5-4EC6-853E-3B0C976BA612}">
      <dsp:nvSpPr>
        <dsp:cNvPr id="0" name=""/>
        <dsp:cNvSpPr/>
      </dsp:nvSpPr>
      <dsp:spPr>
        <a:xfrm>
          <a:off x="0" y="1160760"/>
          <a:ext cx="64928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A6AAC-0F8C-420F-ACEC-152CCF12BA8C}">
      <dsp:nvSpPr>
        <dsp:cNvPr id="0" name=""/>
        <dsp:cNvSpPr/>
      </dsp:nvSpPr>
      <dsp:spPr>
        <a:xfrm>
          <a:off x="324643" y="880320"/>
          <a:ext cx="454501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Thêm </a:t>
          </a:r>
          <a:r>
            <a:rPr lang="en-US" sz="1900" kern="1200" err="1"/>
            <a:t>phần</a:t>
          </a:r>
          <a:r>
            <a:rPr lang="en-US" sz="1900" kern="1200"/>
            <a:t> </a:t>
          </a:r>
          <a:r>
            <a:rPr lang="en-US" sz="1900" kern="1200" err="1"/>
            <a:t>tử</a:t>
          </a:r>
          <a:r>
            <a:rPr lang="en-US" sz="1900" kern="1200"/>
            <a:t> vào </a:t>
          </a:r>
          <a:r>
            <a:rPr lang="en-US" sz="1900" kern="1200" err="1"/>
            <a:t>đầu</a:t>
          </a:r>
          <a:r>
            <a:rPr lang="vi-VN" sz="1900" kern="1200"/>
            <a:t>.</a:t>
          </a:r>
          <a:endParaRPr lang="en-US" sz="1900" kern="1200"/>
        </a:p>
      </dsp:txBody>
      <dsp:txXfrm>
        <a:off x="352023" y="907700"/>
        <a:ext cx="4490252" cy="506120"/>
      </dsp:txXfrm>
    </dsp:sp>
    <dsp:sp modelId="{2C775758-C168-443D-8515-73C99AE8050C}">
      <dsp:nvSpPr>
        <dsp:cNvPr id="0" name=""/>
        <dsp:cNvSpPr/>
      </dsp:nvSpPr>
      <dsp:spPr>
        <a:xfrm>
          <a:off x="0" y="2022600"/>
          <a:ext cx="64928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2FD0F-C661-40C9-A1B8-EEF85E93438F}">
      <dsp:nvSpPr>
        <dsp:cNvPr id="0" name=""/>
        <dsp:cNvSpPr/>
      </dsp:nvSpPr>
      <dsp:spPr>
        <a:xfrm>
          <a:off x="324643" y="1742160"/>
          <a:ext cx="454501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Thêm </a:t>
          </a:r>
          <a:r>
            <a:rPr lang="en-US" sz="1900" kern="1200" err="1"/>
            <a:t>phần</a:t>
          </a:r>
          <a:r>
            <a:rPr lang="en-US" sz="1900" kern="1200"/>
            <a:t> </a:t>
          </a:r>
          <a:r>
            <a:rPr lang="en-US" sz="1900" kern="1200" err="1"/>
            <a:t>tử</a:t>
          </a:r>
          <a:r>
            <a:rPr lang="en-US" sz="1900" kern="1200"/>
            <a:t> vào </a:t>
          </a:r>
          <a:r>
            <a:rPr lang="en-US" sz="1900" kern="1200" err="1"/>
            <a:t>đuôi</a:t>
          </a:r>
          <a:r>
            <a:rPr lang="vi-VN" sz="1900" kern="1200"/>
            <a:t>.</a:t>
          </a:r>
          <a:endParaRPr lang="en-US" sz="1900" kern="1200"/>
        </a:p>
      </dsp:txBody>
      <dsp:txXfrm>
        <a:off x="352023" y="1769540"/>
        <a:ext cx="4490252" cy="506120"/>
      </dsp:txXfrm>
    </dsp:sp>
    <dsp:sp modelId="{77E765FD-3B41-4061-AC76-433B56A00BAE}">
      <dsp:nvSpPr>
        <dsp:cNvPr id="0" name=""/>
        <dsp:cNvSpPr/>
      </dsp:nvSpPr>
      <dsp:spPr>
        <a:xfrm>
          <a:off x="0" y="2884440"/>
          <a:ext cx="64928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1E523-AE1D-481C-861E-A191DC94BE56}">
      <dsp:nvSpPr>
        <dsp:cNvPr id="0" name=""/>
        <dsp:cNvSpPr/>
      </dsp:nvSpPr>
      <dsp:spPr>
        <a:xfrm>
          <a:off x="324643" y="2604000"/>
          <a:ext cx="454501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Thêm vào một </a:t>
          </a:r>
          <a:r>
            <a:rPr lang="en-US" sz="1900" kern="1200" err="1"/>
            <a:t>vị</a:t>
          </a:r>
          <a:r>
            <a:rPr lang="en-US" sz="1900" kern="1200"/>
            <a:t> </a:t>
          </a:r>
          <a:r>
            <a:rPr lang="en-US" sz="1900" kern="1200" err="1"/>
            <a:t>trí</a:t>
          </a:r>
          <a:r>
            <a:rPr lang="en-US" sz="1900" kern="1200"/>
            <a:t> bất </a:t>
          </a:r>
          <a:r>
            <a:rPr lang="en-US" sz="1900" kern="1200" err="1"/>
            <a:t>kì</a:t>
          </a:r>
          <a:r>
            <a:rPr lang="vi-VN" sz="1900" kern="1200"/>
            <a:t>.</a:t>
          </a:r>
          <a:endParaRPr lang="en-US" sz="1900" kern="1200"/>
        </a:p>
      </dsp:txBody>
      <dsp:txXfrm>
        <a:off x="352023" y="2631380"/>
        <a:ext cx="4490252" cy="506120"/>
      </dsp:txXfrm>
    </dsp:sp>
    <dsp:sp modelId="{06249763-3873-49C9-B4F6-A2076CA08319}">
      <dsp:nvSpPr>
        <dsp:cNvPr id="0" name=""/>
        <dsp:cNvSpPr/>
      </dsp:nvSpPr>
      <dsp:spPr>
        <a:xfrm>
          <a:off x="0" y="3746280"/>
          <a:ext cx="64928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48F24-8819-4926-B89E-A16E3F452D61}">
      <dsp:nvSpPr>
        <dsp:cNvPr id="0" name=""/>
        <dsp:cNvSpPr/>
      </dsp:nvSpPr>
      <dsp:spPr>
        <a:xfrm>
          <a:off x="324643" y="3465840"/>
          <a:ext cx="454501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Xóa</a:t>
          </a:r>
          <a:r>
            <a:rPr lang="en-US" sz="1900" kern="1200"/>
            <a:t> ở một </a:t>
          </a:r>
          <a:r>
            <a:rPr lang="en-US" sz="1900" kern="1200" err="1"/>
            <a:t>vị</a:t>
          </a:r>
          <a:r>
            <a:rPr lang="en-US" sz="1900" kern="1200"/>
            <a:t> </a:t>
          </a:r>
          <a:r>
            <a:rPr lang="en-US" sz="1900" kern="1200" err="1"/>
            <a:t>trí</a:t>
          </a:r>
          <a:r>
            <a:rPr lang="en-US" sz="1900" kern="1200"/>
            <a:t> bất </a:t>
          </a:r>
          <a:r>
            <a:rPr lang="en-US" sz="1900" kern="1200" err="1"/>
            <a:t>kì</a:t>
          </a:r>
          <a:r>
            <a:rPr lang="en-US" sz="1900" kern="1200"/>
            <a:t> </a:t>
          </a:r>
          <a:r>
            <a:rPr lang="vi-VN" sz="1900" kern="1200"/>
            <a:t>.</a:t>
          </a:r>
          <a:endParaRPr lang="en-US" sz="1900" kern="1200"/>
        </a:p>
      </dsp:txBody>
      <dsp:txXfrm>
        <a:off x="352023" y="3493220"/>
        <a:ext cx="4490252" cy="506120"/>
      </dsp:txXfrm>
    </dsp:sp>
    <dsp:sp modelId="{821C103F-F343-4C15-B0F9-BBEA90BC896F}">
      <dsp:nvSpPr>
        <dsp:cNvPr id="0" name=""/>
        <dsp:cNvSpPr/>
      </dsp:nvSpPr>
      <dsp:spPr>
        <a:xfrm>
          <a:off x="0" y="4608120"/>
          <a:ext cx="64928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BAF97-0E14-467C-8313-BB30DD9872A4}">
      <dsp:nvSpPr>
        <dsp:cNvPr id="0" name=""/>
        <dsp:cNvSpPr/>
      </dsp:nvSpPr>
      <dsp:spPr>
        <a:xfrm>
          <a:off x="324643" y="4327680"/>
          <a:ext cx="454501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Sắp</a:t>
          </a:r>
          <a:r>
            <a:rPr lang="en-US" sz="1900" kern="1200"/>
            <a:t> </a:t>
          </a:r>
          <a:r>
            <a:rPr lang="en-US" sz="1900" kern="1200" err="1"/>
            <a:t>xếp</a:t>
          </a:r>
          <a:r>
            <a:rPr lang="en-US" sz="1900" kern="1200"/>
            <a:t> bằng merge sort</a:t>
          </a:r>
          <a:r>
            <a:rPr lang="vi-VN" sz="1900" kern="1200"/>
            <a:t>.</a:t>
          </a:r>
          <a:endParaRPr lang="en-US" sz="1900" kern="1200"/>
        </a:p>
      </dsp:txBody>
      <dsp:txXfrm>
        <a:off x="352023" y="4355060"/>
        <a:ext cx="449025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8FC199A7-69DB-43E2-A39F-5A45E3EECC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81EF90F-31FB-43AB-960A-2EE747F5AB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F32CA-3FDB-43B5-B800-D166BC10E7D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B493174-EE37-46C3-ABD7-44D32DCD3B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8454DC2-08A1-4F85-B588-3B8CAF22A3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19FF8-821A-4CEB-B7E6-8F1E0519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4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084A-F6B2-460F-A491-ECD7316FF3A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A1E7F-4EAC-4993-A7FC-780C2E69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A1E7F-4EAC-4993-A7FC-780C2E693B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A1E7F-4EAC-4993-A7FC-780C2E693B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A1E7F-4EAC-4993-A7FC-780C2E693B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0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3CA9DE-0293-4749-9EC0-8C7E4C4D2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AC90AEF-0007-4B2F-B54F-E23063F38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8A258C-76E7-469E-B07A-C030EF20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048" y="6492875"/>
            <a:ext cx="2743200" cy="365125"/>
          </a:xfrm>
        </p:spPr>
        <p:txBody>
          <a:bodyPr/>
          <a:lstStyle/>
          <a:p>
            <a:fld id="{393F74AF-F097-4C00-BDDE-454588C7CD15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7BAD09-2E6A-4D74-BFEC-2C47953F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4798"/>
            <a:ext cx="4114800" cy="365125"/>
          </a:xfrm>
        </p:spPr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B3A2648-5A57-42AF-9878-88C10778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0752" y="6492875"/>
            <a:ext cx="2743200" cy="365125"/>
          </a:xfrm>
        </p:spPr>
        <p:txBody>
          <a:bodyPr/>
          <a:lstStyle/>
          <a:p>
            <a:r>
              <a:rPr lang="en-US"/>
              <a:t>LE VIET DUC 20192777</a:t>
            </a:r>
          </a:p>
        </p:txBody>
      </p:sp>
    </p:spTree>
    <p:extLst>
      <p:ext uri="{BB962C8B-B14F-4D97-AF65-F5344CB8AC3E}">
        <p14:creationId xmlns:p14="http://schemas.microsoft.com/office/powerpoint/2010/main" val="277058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8715D2-8C9A-4333-8D92-FC59E87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0D33983-C288-4FF2-A289-3C927363D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89592D1-F2B6-4A90-84BA-FB3EF5F6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41BF-65F6-4D0C-B1FF-7F221A50B01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D6A2B3C-F4D4-4FF5-BC5D-C83F2307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D351399-929C-47C1-9D86-D7D05124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3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9D4151E-3EB0-4E65-BE79-E2C4F1903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C24E3A6-EBA6-4BC8-9D7C-6204D7B2B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C3AA84-5A70-430F-9875-601168AE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F93C-86B7-4743-A567-047CA7BC254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0C391C7-C2CF-41B9-9223-A41AA02D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7B0EFB9-F36A-40DC-AB7C-8889399C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07D6DB-E510-466D-8996-086DD543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1CE8C3-0A60-42A7-9C6D-8CF5E89C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err="1"/>
              <a:t>Bấm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chỉnh</a:t>
            </a:r>
            <a:r>
              <a:rPr lang="vi-VN"/>
              <a:t> </a:t>
            </a:r>
            <a:r>
              <a:rPr lang="vi-VN" err="1"/>
              <a:t>sửa</a:t>
            </a:r>
            <a:r>
              <a:rPr lang="vi-VN"/>
              <a:t> </a:t>
            </a:r>
            <a:r>
              <a:rPr lang="vi-VN" err="1"/>
              <a:t>kiểu</a:t>
            </a:r>
            <a:r>
              <a:rPr lang="vi-VN"/>
              <a:t> văn </a:t>
            </a:r>
            <a:r>
              <a:rPr lang="vi-VN" err="1"/>
              <a:t>bản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Bản</a:t>
            </a:r>
            <a:r>
              <a:rPr lang="vi-VN"/>
              <a:t> </a:t>
            </a:r>
            <a:r>
              <a:rPr lang="vi-VN" err="1"/>
              <a:t>cái</a:t>
            </a:r>
            <a:endParaRPr lang="vi-VN"/>
          </a:p>
          <a:p>
            <a:pPr lvl="1"/>
            <a:r>
              <a:rPr lang="vi-VN" err="1"/>
              <a:t>Mức</a:t>
            </a:r>
            <a:r>
              <a:rPr lang="vi-VN"/>
              <a:t> hai</a:t>
            </a:r>
          </a:p>
          <a:p>
            <a:pPr lvl="2"/>
            <a:r>
              <a:rPr lang="vi-VN" err="1"/>
              <a:t>Mức</a:t>
            </a:r>
            <a:r>
              <a:rPr lang="vi-VN"/>
              <a:t> ba</a:t>
            </a:r>
          </a:p>
          <a:p>
            <a:pPr lvl="3"/>
            <a:r>
              <a:rPr lang="vi-VN" err="1"/>
              <a:t>Mức</a:t>
            </a:r>
            <a:r>
              <a:rPr lang="vi-VN"/>
              <a:t> </a:t>
            </a:r>
            <a:r>
              <a:rPr lang="vi-VN" err="1"/>
              <a:t>bốn</a:t>
            </a:r>
            <a:endParaRPr lang="vi-VN"/>
          </a:p>
          <a:p>
            <a:pPr lvl="4"/>
            <a:r>
              <a:rPr lang="vi-VN" err="1"/>
              <a:t>Mức</a:t>
            </a:r>
            <a:r>
              <a:rPr lang="vi-VN"/>
              <a:t>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2384DCE-F886-4752-A5FD-2B696228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97EEF4-FFB5-4EB7-8B03-B6D254A310BC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BF0793-8874-42B2-A476-0C7224D0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7578F4A-7E98-4167-844B-1430F6EB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B2F5D-21D3-4817-A275-7512BF270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7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F0E014-00B3-4F81-A156-AE6CFC99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30009EA-D839-48F7-982A-EB99DE7CF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DFE5ED6-D95F-48D3-817C-5438F3BB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0349D8-1303-424C-8278-D30B1F17A0FE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61661C7-9A79-4219-A112-D7960753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A68F10E-4D2C-4A5F-A78C-7A9C8D32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B2F5D-21D3-4817-A275-7512BF270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565816-8232-419D-A89A-F523911C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A6A0176-5879-44EE-BBA0-B9B58A170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5CEE127-CE11-406B-9BC0-5AF862EAA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2B21016-295D-4007-972C-5958A895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D105-21FA-4380-8D37-59FDD69305F7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08BD15C-CEB1-449A-A136-27C280D6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DA29FC7-C3E1-430A-9767-65DE7D29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FFDF6F-9261-489E-9F4A-9E01A49F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EF69263-C9BB-431B-BC5F-FC7F8CF9B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F3680D7-6454-4A2E-9CC1-08BC6A617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E9E6D51-B670-431C-B786-54ACB535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7AC33A5-152C-4C45-B204-CE50CC5C3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E4F215C-FD19-4695-9C48-07A08C3E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5F50-59ED-46DE-B9ED-DE4ED6B77737}" type="datetime1">
              <a:rPr lang="en-US" smtClean="0"/>
              <a:t>10/19/2020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E8DFF53-0149-43A7-A444-0CD32103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30FAB3E9-F1D9-43E1-B0E0-3F00D6AE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9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4DE118-F199-4D8E-BC44-09764383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447D8FA-BA8F-487D-B208-85A9A2D3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61-9E59-4B6A-B11E-48A6D06CF562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3461BA8-8714-4169-BEE4-91FDBB60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8A799CF-3C35-47E7-A70E-F357A472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EFB8A318-846D-47AB-8449-480DEDF8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A18D-762A-42A9-874F-15EC21D7AC1A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8EE8D79-5D4A-42EA-B21B-A87C194E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341586-7C6A-49E5-8335-904A52FB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D7F2E8-EBB3-4061-A9D3-766C260B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0FE4D4-C2DA-40CC-B507-0875EA77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227EC14-5CD1-42F8-884F-983E62AE6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B63EAFC-DE69-447C-863F-3BE2B083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E6A4-9A11-419F-B4C7-B9AC14A79DA9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A26AB6-5718-4D85-8D93-16A726F6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AAEAADD-5753-447B-9BC1-189692D5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4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2A9F6F-DF2A-4B80-A01B-1E5C3D3F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B090420-B829-4972-AF7E-9202EEC7E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5948969-AD82-4502-B541-B195C04A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4814495-23DB-49A5-A271-1180D4BC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E21D-08EB-4489-846C-7D80588E6898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7B05FB5-DC10-4425-9FFA-361A9337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AB6D037-B5FB-4749-BEB3-4EB770AB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1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07C84C5-2FA9-4E34-9E03-B8778FEC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748C4B4-2CE8-44B8-A0BC-95188080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err="1"/>
              <a:t>Bấm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chỉnh</a:t>
            </a:r>
            <a:r>
              <a:rPr lang="vi-VN"/>
              <a:t> </a:t>
            </a:r>
            <a:r>
              <a:rPr lang="vi-VN" err="1"/>
              <a:t>sửa</a:t>
            </a:r>
            <a:r>
              <a:rPr lang="vi-VN"/>
              <a:t> </a:t>
            </a:r>
            <a:r>
              <a:rPr lang="vi-VN" err="1"/>
              <a:t>kiểu</a:t>
            </a:r>
            <a:r>
              <a:rPr lang="vi-VN"/>
              <a:t> văn </a:t>
            </a:r>
            <a:r>
              <a:rPr lang="vi-VN" err="1"/>
              <a:t>bản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Bản</a:t>
            </a:r>
            <a:r>
              <a:rPr lang="vi-VN"/>
              <a:t> </a:t>
            </a:r>
            <a:r>
              <a:rPr lang="vi-VN" err="1"/>
              <a:t>cái</a:t>
            </a:r>
            <a:endParaRPr lang="vi-VN"/>
          </a:p>
          <a:p>
            <a:pPr lvl="1"/>
            <a:r>
              <a:rPr lang="vi-VN" err="1"/>
              <a:t>Mức</a:t>
            </a:r>
            <a:r>
              <a:rPr lang="vi-VN"/>
              <a:t> hai</a:t>
            </a:r>
          </a:p>
          <a:p>
            <a:pPr lvl="2"/>
            <a:r>
              <a:rPr lang="vi-VN" err="1"/>
              <a:t>Mức</a:t>
            </a:r>
            <a:r>
              <a:rPr lang="vi-VN"/>
              <a:t> ba</a:t>
            </a:r>
          </a:p>
          <a:p>
            <a:pPr lvl="3"/>
            <a:r>
              <a:rPr lang="vi-VN" err="1"/>
              <a:t>Mức</a:t>
            </a:r>
            <a:r>
              <a:rPr lang="vi-VN"/>
              <a:t> </a:t>
            </a:r>
            <a:r>
              <a:rPr lang="vi-VN" err="1"/>
              <a:t>bốn</a:t>
            </a:r>
            <a:endParaRPr lang="vi-VN"/>
          </a:p>
          <a:p>
            <a:pPr lvl="4"/>
            <a:r>
              <a:rPr lang="vi-VN" err="1"/>
              <a:t>Mức</a:t>
            </a:r>
            <a:r>
              <a:rPr lang="vi-VN"/>
              <a:t>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D6A283-04C9-4002-9DF0-6DE7F3351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38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519C3BE-CF15-49D6-B1D8-955B8D997150}" type="datetime1">
              <a:rPr lang="en-US" smtClean="0"/>
              <a:t>10/19/2020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AF666BA-D6FB-45C4-9154-9CB63FFE9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389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6B77FF-13DB-4AAA-B406-6FE7D7DFA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98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B2F5D-21D3-4817-A275-7512BF270278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0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ppykun.wordpress.com/2014/11/18/13-hac-luc-bach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icsbehind.com/linked-list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-ib.net/sections/05-05-linked-lists.html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023ED72-066F-4ECC-A0FC-E81E459E77D2}"/>
              </a:ext>
            </a:extLst>
          </p:cNvPr>
          <p:cNvSpPr txBox="1"/>
          <p:nvPr/>
        </p:nvSpPr>
        <p:spPr>
          <a:xfrm>
            <a:off x="2265218" y="4923215"/>
            <a:ext cx="767541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Sinh viên thực </a:t>
            </a:r>
            <a:r>
              <a:rPr lang="en-US" sz="2400" err="1"/>
              <a:t>hiện</a:t>
            </a:r>
            <a:r>
              <a:rPr lang="en-US" sz="2400"/>
              <a:t> : Lê Việt Đức           - 20192777.</a:t>
            </a:r>
          </a:p>
          <a:p>
            <a:r>
              <a:rPr lang="en-US" sz="2400"/>
              <a:t>		            </a:t>
            </a:r>
            <a:r>
              <a:rPr lang="en-US" sz="2400" err="1"/>
              <a:t>Ngô</a:t>
            </a:r>
            <a:r>
              <a:rPr lang="en-US" sz="2400"/>
              <a:t> </a:t>
            </a:r>
            <a:r>
              <a:rPr lang="en-US" sz="2400" err="1"/>
              <a:t>Thị</a:t>
            </a:r>
            <a:r>
              <a:rPr lang="en-US" sz="2400"/>
              <a:t> Thu </a:t>
            </a:r>
            <a:r>
              <a:rPr lang="en-US" sz="2400" err="1"/>
              <a:t>Hòa</a:t>
            </a:r>
            <a:r>
              <a:rPr lang="en-US" sz="2400"/>
              <a:t>   - </a:t>
            </a:r>
            <a:r>
              <a:rPr lang="en-US" sz="2400">
                <a:effectLst/>
                <a:latin typeface="Arial"/>
                <a:ea typeface="Calibri" panose="020F0502020204030204" pitchFamily="34" charset="0"/>
                <a:cs typeface="Arial"/>
              </a:rPr>
              <a:t>20192859.</a:t>
            </a:r>
          </a:p>
          <a:p>
            <a:r>
              <a:rPr lang="en-US" sz="2400">
                <a:latin typeface="Arial"/>
                <a:ea typeface="Calibri" panose="020F0502020204030204" pitchFamily="34" charset="0"/>
                <a:cs typeface="Arial"/>
              </a:rPr>
              <a:t>GV </a:t>
            </a:r>
            <a:r>
              <a:rPr lang="en-US" sz="2400" err="1">
                <a:latin typeface="Arial"/>
                <a:ea typeface="Calibri" panose="020F0502020204030204" pitchFamily="34" charset="0"/>
                <a:cs typeface="Arial"/>
              </a:rPr>
              <a:t>hướng</a:t>
            </a:r>
            <a:r>
              <a:rPr lang="en-US" sz="2400">
                <a:latin typeface="Arial"/>
                <a:ea typeface="Calibri" panose="020F0502020204030204" pitchFamily="34" charset="0"/>
                <a:cs typeface="Arial"/>
              </a:rPr>
              <a:t> </a:t>
            </a:r>
            <a:r>
              <a:rPr lang="en-US" sz="2400" err="1">
                <a:latin typeface="Arial"/>
                <a:ea typeface="Calibri" panose="020F0502020204030204" pitchFamily="34" charset="0"/>
                <a:cs typeface="Arial"/>
              </a:rPr>
              <a:t>dẫn</a:t>
            </a:r>
            <a:r>
              <a:rPr lang="en-US" sz="2400">
                <a:latin typeface="Arial"/>
                <a:ea typeface="Calibri" panose="020F0502020204030204" pitchFamily="34" charset="0"/>
                <a:cs typeface="Arial"/>
              </a:rPr>
              <a:t> </a:t>
            </a:r>
            <a:r>
              <a:rPr lang="en-US" sz="2400" i="1">
                <a:latin typeface="Arial"/>
                <a:ea typeface="Calibri" panose="020F0502020204030204" pitchFamily="34" charset="0"/>
                <a:cs typeface="Arial"/>
              </a:rPr>
              <a:t>       </a:t>
            </a:r>
            <a:r>
              <a:rPr lang="en-US" sz="2400">
                <a:latin typeface="Arial"/>
                <a:ea typeface="Calibri" panose="020F0502020204030204" pitchFamily="34" charset="0"/>
                <a:cs typeface="Arial"/>
              </a:rPr>
              <a:t>: Lê </a:t>
            </a:r>
            <a:r>
              <a:rPr lang="en-US" sz="2400" err="1">
                <a:latin typeface="Arial"/>
                <a:ea typeface="Calibri" panose="020F0502020204030204" pitchFamily="34" charset="0"/>
                <a:cs typeface="Arial"/>
              </a:rPr>
              <a:t>Thị</a:t>
            </a:r>
            <a:r>
              <a:rPr lang="en-US" sz="2400">
                <a:latin typeface="Arial"/>
                <a:ea typeface="Calibri" panose="020F0502020204030204" pitchFamily="34" charset="0"/>
                <a:cs typeface="Arial"/>
              </a:rPr>
              <a:t> Lan.</a:t>
            </a:r>
            <a:endParaRPr lang="en-US" sz="2400">
              <a:effectLst/>
              <a:latin typeface="Arial"/>
              <a:ea typeface="Calibri" panose="020F0502020204030204" pitchFamily="34" charset="0"/>
              <a:cs typeface="Arial"/>
            </a:endParaRPr>
          </a:p>
          <a:p>
            <a:endParaRPr lang="en-US" sz="24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324C2FE-2D1E-4597-B922-F7C4468DF608}"/>
              </a:ext>
            </a:extLst>
          </p:cNvPr>
          <p:cNvSpPr txBox="1"/>
          <p:nvPr/>
        </p:nvSpPr>
        <p:spPr>
          <a:xfrm>
            <a:off x="2978727" y="3269673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err="1"/>
              <a:t>Tìm</a:t>
            </a:r>
            <a:r>
              <a:rPr lang="en-US" sz="3600" b="1"/>
              <a:t> hiểu về </a:t>
            </a:r>
            <a:r>
              <a:rPr lang="en-US" sz="3600" b="1" err="1"/>
              <a:t>danh</a:t>
            </a:r>
            <a:r>
              <a:rPr lang="en-US" sz="3600" b="1"/>
              <a:t> </a:t>
            </a:r>
            <a:r>
              <a:rPr lang="en-US" sz="3600" b="1" err="1"/>
              <a:t>sách</a:t>
            </a:r>
            <a:r>
              <a:rPr lang="en-US" sz="3600" b="1"/>
              <a:t> </a:t>
            </a:r>
            <a:r>
              <a:rPr lang="en-US" sz="3600" b="1" err="1"/>
              <a:t>liên</a:t>
            </a:r>
            <a:r>
              <a:rPr lang="en-US" sz="3600" b="1"/>
              <a:t> </a:t>
            </a:r>
            <a:r>
              <a:rPr lang="en-US" sz="3600" b="1" err="1"/>
              <a:t>kết</a:t>
            </a:r>
            <a:r>
              <a:rPr lang="en-US" sz="3600" b="1"/>
              <a:t> trong </a:t>
            </a:r>
            <a:r>
              <a:rPr lang="en-US" sz="3600" b="1" err="1"/>
              <a:t>lập</a:t>
            </a:r>
            <a:r>
              <a:rPr lang="en-US" sz="3600" b="1"/>
              <a:t> </a:t>
            </a:r>
            <a:r>
              <a:rPr lang="en-US" sz="3600" b="1" err="1"/>
              <a:t>trình</a:t>
            </a:r>
            <a:r>
              <a:rPr lang="en-US" sz="3600" b="1"/>
              <a:t> C/C++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A7768DD-3927-4313-BEB1-EE2CBE6062FF}"/>
              </a:ext>
            </a:extLst>
          </p:cNvPr>
          <p:cNvSpPr txBox="1"/>
          <p:nvPr/>
        </p:nvSpPr>
        <p:spPr>
          <a:xfrm>
            <a:off x="2646218" y="124691"/>
            <a:ext cx="691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ĐẠI HỌC BÁCH KHOA HÀ NỘI</a:t>
            </a:r>
          </a:p>
          <a:p>
            <a:pPr algn="ctr"/>
            <a:r>
              <a:rPr lang="en-US" sz="2000" b="1" u="sng" err="1"/>
              <a:t>Viện</a:t>
            </a:r>
            <a:r>
              <a:rPr lang="en-US" sz="2000" b="1" u="sng"/>
              <a:t> </a:t>
            </a:r>
            <a:r>
              <a:rPr lang="en-US" sz="2000" b="1" u="sng" err="1"/>
              <a:t>Điện</a:t>
            </a:r>
            <a:r>
              <a:rPr lang="en-US" sz="2000" b="1" u="sng"/>
              <a:t> </a:t>
            </a:r>
            <a:r>
              <a:rPr lang="en-US" sz="2000" b="1" u="sng" err="1"/>
              <a:t>Tử</a:t>
            </a:r>
            <a:r>
              <a:rPr lang="en-US" sz="2000" b="1" u="sng"/>
              <a:t> </a:t>
            </a:r>
            <a:r>
              <a:rPr lang="en-US" sz="2000" b="1" u="sng" err="1"/>
              <a:t>Viễn</a:t>
            </a:r>
            <a:r>
              <a:rPr lang="en-US" sz="2000" b="1" u="sng"/>
              <a:t> </a:t>
            </a:r>
            <a:r>
              <a:rPr lang="en-US" sz="2000" b="1" u="sng" err="1"/>
              <a:t>Thông</a:t>
            </a:r>
            <a:endParaRPr lang="en-US" sz="2000" b="1" u="sng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6DB7041-1D58-4411-9BF9-E2FA2E616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967" y="1297072"/>
            <a:ext cx="1063920" cy="1569660"/>
          </a:xfrm>
          <a:prstGeom prst="rect">
            <a:avLst/>
          </a:prstGeom>
        </p:spPr>
      </p:pic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1092C9D6-AA1E-4A53-87D9-9A881625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E9B4-C2E7-4BC9-84BD-FC0F7691734A}" type="datetime1">
              <a:rPr lang="en-US" smtClean="0"/>
              <a:t>10/19/2020</a:t>
            </a:fld>
            <a:endParaRPr lang="en-US"/>
          </a:p>
        </p:txBody>
      </p:sp>
      <p:sp>
        <p:nvSpPr>
          <p:cNvPr id="10" name="Chỗ dành sẵn cho Chân trang 9">
            <a:extLst>
              <a:ext uri="{FF2B5EF4-FFF2-40B4-BE49-F238E27FC236}">
                <a16:creationId xmlns:a16="http://schemas.microsoft.com/office/drawing/2014/main" id="{1013E85B-D905-41DD-AB5F-F8CB3672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5C8DD489-B449-4EEB-8D85-59F7A0F7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996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4BC422-C084-4B34-8270-9C45232D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highlight>
                  <a:srgbClr val="FFFF00"/>
                </a:highlight>
              </a:rPr>
              <a:t>Khởi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tạo</a:t>
            </a:r>
            <a:r>
              <a:rPr lang="en-US">
                <a:highlight>
                  <a:srgbClr val="FFFF00"/>
                </a:highlight>
              </a:rPr>
              <a:t> 1 </a:t>
            </a:r>
            <a:r>
              <a:rPr lang="en-US" err="1">
                <a:highlight>
                  <a:srgbClr val="FFFF00"/>
                </a:highlight>
              </a:rPr>
              <a:t>phần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tử</a:t>
            </a:r>
            <a:r>
              <a:rPr lang="en-US">
                <a:highlight>
                  <a:srgbClr val="FFFF00"/>
                </a:highlight>
              </a:rPr>
              <a:t> mới.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D831D7C-EE1A-4C46-BBA4-B069CC86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61-9E59-4B6A-B11E-48A6D06CF562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FF6CA4A-28B1-4917-98F3-27951B32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E52B151-7262-4323-8EE0-39534EEC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t>10</a:t>
            </a:fld>
            <a:endParaRPr lang="en-US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59C97544-1C59-41DD-8BA0-810CCBC4280D}"/>
              </a:ext>
            </a:extLst>
          </p:cNvPr>
          <p:cNvSpPr/>
          <p:nvPr/>
        </p:nvSpPr>
        <p:spPr>
          <a:xfrm>
            <a:off x="1648691" y="1690688"/>
            <a:ext cx="9157854" cy="439145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createNode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3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3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vi-VN" sz="3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32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228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B911175-72E3-4D9A-8711-EDEA551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EEF4-FFB5-4EB7-8B03-B6D254A310BC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8D0C5A-2FD3-4CB3-A7F7-B6341FB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81A7B87-924A-4725-BA96-FB169A0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2A88783-7AE4-4FB0-8E70-8ECE6B70D8A3}"/>
              </a:ext>
            </a:extLst>
          </p:cNvPr>
          <p:cNvSpPr txBox="1"/>
          <p:nvPr/>
        </p:nvSpPr>
        <p:spPr>
          <a:xfrm>
            <a:off x="261424" y="268988"/>
            <a:ext cx="6639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/>
              <a:t>Thêm </a:t>
            </a:r>
            <a:r>
              <a:rPr lang="en-US" sz="2400" b="1" u="sng" err="1"/>
              <a:t>phần</a:t>
            </a:r>
            <a:r>
              <a:rPr lang="en-US" sz="2400" b="1" u="sng"/>
              <a:t> </a:t>
            </a:r>
            <a:r>
              <a:rPr lang="en-US" sz="2400" b="1" u="sng" err="1"/>
              <a:t>tử</a:t>
            </a:r>
            <a:r>
              <a:rPr lang="en-US" sz="2400" b="1" u="sng"/>
              <a:t> mới vào </a:t>
            </a:r>
            <a:r>
              <a:rPr lang="en-US" sz="2400" b="1" u="sng" err="1"/>
              <a:t>đầu</a:t>
            </a:r>
            <a:r>
              <a:rPr lang="en-US" sz="2400" b="1" u="sng"/>
              <a:t> </a:t>
            </a:r>
            <a:r>
              <a:rPr lang="en-US" sz="2400" b="1" u="sng" err="1"/>
              <a:t>danh</a:t>
            </a:r>
            <a:r>
              <a:rPr lang="en-US" sz="2400" b="1" u="sng"/>
              <a:t> sách</a:t>
            </a: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E3ABAFE5-8441-4C5C-B086-C542B050E55B}"/>
              </a:ext>
            </a:extLst>
          </p:cNvPr>
          <p:cNvGrpSpPr/>
          <p:nvPr/>
        </p:nvGrpSpPr>
        <p:grpSpPr>
          <a:xfrm>
            <a:off x="1775172" y="4922568"/>
            <a:ext cx="2263428" cy="864426"/>
            <a:chOff x="4275917" y="2759095"/>
            <a:chExt cx="4279145" cy="1534332"/>
          </a:xfrm>
        </p:grpSpPr>
        <p:grpSp>
          <p:nvGrpSpPr>
            <p:cNvPr id="3" name="Nhóm 2">
              <a:extLst>
                <a:ext uri="{FF2B5EF4-FFF2-40B4-BE49-F238E27FC236}">
                  <a16:creationId xmlns:a16="http://schemas.microsoft.com/office/drawing/2014/main" id="{3555F715-595C-4006-A24E-8CD833BD138D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" name="Hình chữ nhật 1">
                <a:extLst>
                  <a:ext uri="{FF2B5EF4-FFF2-40B4-BE49-F238E27FC236}">
                    <a16:creationId xmlns:a16="http://schemas.microsoft.com/office/drawing/2014/main" id="{8DD7904F-9FFD-48FA-AA94-B4BE5CB7AE82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9192EFA6-A158-46D1-9C57-5C2AB4720ABB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484B5777-F329-4B94-BB27-676D037E17C3}"/>
                </a:ext>
              </a:extLst>
            </p:cNvPr>
            <p:cNvSpPr txBox="1"/>
            <p:nvPr/>
          </p:nvSpPr>
          <p:spPr>
            <a:xfrm>
              <a:off x="4641954" y="3336894"/>
              <a:ext cx="2117566" cy="6009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10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FE68ADD6-F72F-4568-BA5C-5921B4BC3337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C5F39CF-7640-44AA-8C38-06BA2C07B622}"/>
              </a:ext>
            </a:extLst>
          </p:cNvPr>
          <p:cNvGrpSpPr/>
          <p:nvPr/>
        </p:nvGrpSpPr>
        <p:grpSpPr>
          <a:xfrm>
            <a:off x="2783921" y="3048061"/>
            <a:ext cx="2263428" cy="864426"/>
            <a:chOff x="4275917" y="2759095"/>
            <a:chExt cx="4279145" cy="153433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1D765B4-7388-450D-AB49-4CC84DB0C14E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67162F71-AD9A-4236-8954-BADD0CA78559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DAC5013A-9C53-4B41-8107-D151D73046D4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1ADFF5EE-DCE2-4830-8030-B63EDB1DA99B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20</a:t>
              </a: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D2376CE6-896F-41BB-8600-32D615C8DB83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2A6728D7-CCB3-430D-8FD8-C06151550DFB}"/>
              </a:ext>
            </a:extLst>
          </p:cNvPr>
          <p:cNvGrpSpPr/>
          <p:nvPr/>
        </p:nvGrpSpPr>
        <p:grpSpPr>
          <a:xfrm>
            <a:off x="5475311" y="3048060"/>
            <a:ext cx="2263428" cy="864426"/>
            <a:chOff x="4275917" y="2759095"/>
            <a:chExt cx="4279145" cy="1534332"/>
          </a:xfrm>
        </p:grpSpPr>
        <p:grpSp>
          <p:nvGrpSpPr>
            <p:cNvPr id="20" name="Nhóm 19">
              <a:extLst>
                <a:ext uri="{FF2B5EF4-FFF2-40B4-BE49-F238E27FC236}">
                  <a16:creationId xmlns:a16="http://schemas.microsoft.com/office/drawing/2014/main" id="{8F52AA98-BBD5-4A53-8FCA-4E5DA288C0E4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3" name="Hình chữ nhật 22">
                <a:extLst>
                  <a:ext uri="{FF2B5EF4-FFF2-40B4-BE49-F238E27FC236}">
                    <a16:creationId xmlns:a16="http://schemas.microsoft.com/office/drawing/2014/main" id="{A83DFB81-5E08-405C-A4FD-F448998EEB40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ình chữ nhật 23">
                <a:extLst>
                  <a:ext uri="{FF2B5EF4-FFF2-40B4-BE49-F238E27FC236}">
                    <a16:creationId xmlns:a16="http://schemas.microsoft.com/office/drawing/2014/main" id="{316B09C8-3CF7-4996-9B18-BD5E700A17D6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F204E34D-174C-431E-8BC1-85253760D3F3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30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B51B3271-1B13-4315-AE9F-9521D54B6BEA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04D6763-899A-430D-A9A7-FBF7DF2D852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924384" y="3480273"/>
            <a:ext cx="5509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8706A711-4274-401F-BCD7-1997A28D99B6}"/>
              </a:ext>
            </a:extLst>
          </p:cNvPr>
          <p:cNvCxnSpPr>
            <a:cxnSpLocks/>
          </p:cNvCxnSpPr>
          <p:nvPr/>
        </p:nvCxnSpPr>
        <p:spPr>
          <a:xfrm>
            <a:off x="7615774" y="3456413"/>
            <a:ext cx="511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016A4795-20B1-4E85-86F1-22EE2DA952EC}"/>
              </a:ext>
            </a:extLst>
          </p:cNvPr>
          <p:cNvSpPr/>
          <p:nvPr/>
        </p:nvSpPr>
        <p:spPr>
          <a:xfrm>
            <a:off x="8127549" y="3048060"/>
            <a:ext cx="1127686" cy="864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36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B911175-72E3-4D9A-8711-EDEA551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EEF4-FFB5-4EB7-8B03-B6D254A310BC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8D0C5A-2FD3-4CB3-A7F7-B6341FB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81A7B87-924A-4725-BA96-FB169A0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2A88783-7AE4-4FB0-8E70-8ECE6B70D8A3}"/>
              </a:ext>
            </a:extLst>
          </p:cNvPr>
          <p:cNvSpPr txBox="1"/>
          <p:nvPr/>
        </p:nvSpPr>
        <p:spPr>
          <a:xfrm>
            <a:off x="261424" y="268988"/>
            <a:ext cx="6639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/>
              <a:t>Thêm </a:t>
            </a:r>
            <a:r>
              <a:rPr lang="en-US" sz="2400" b="1" u="sng" err="1"/>
              <a:t>phần</a:t>
            </a:r>
            <a:r>
              <a:rPr lang="en-US" sz="2400" b="1" u="sng"/>
              <a:t> </a:t>
            </a:r>
            <a:r>
              <a:rPr lang="en-US" sz="2400" b="1" u="sng" err="1"/>
              <a:t>tử</a:t>
            </a:r>
            <a:r>
              <a:rPr lang="en-US" sz="2400" b="1" u="sng"/>
              <a:t> mới vào </a:t>
            </a:r>
            <a:r>
              <a:rPr lang="en-US" sz="2400" b="1" u="sng" err="1"/>
              <a:t>đầu</a:t>
            </a:r>
            <a:r>
              <a:rPr lang="en-US" sz="2400" b="1" u="sng"/>
              <a:t> </a:t>
            </a:r>
            <a:r>
              <a:rPr lang="en-US" sz="2400" b="1" u="sng" err="1"/>
              <a:t>danh</a:t>
            </a:r>
            <a:r>
              <a:rPr lang="en-US" sz="2400" b="1" u="sng"/>
              <a:t> </a:t>
            </a:r>
            <a:r>
              <a:rPr lang="en-US" sz="2400" b="1" u="sng" err="1"/>
              <a:t>sách</a:t>
            </a:r>
            <a:endParaRPr lang="en-US" sz="2400" b="1" u="sng"/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E3ABAFE5-8441-4C5C-B086-C542B050E55B}"/>
              </a:ext>
            </a:extLst>
          </p:cNvPr>
          <p:cNvGrpSpPr/>
          <p:nvPr/>
        </p:nvGrpSpPr>
        <p:grpSpPr>
          <a:xfrm>
            <a:off x="2061627" y="3202569"/>
            <a:ext cx="2263428" cy="864426"/>
            <a:chOff x="4275917" y="2759095"/>
            <a:chExt cx="4279145" cy="1534332"/>
          </a:xfrm>
        </p:grpSpPr>
        <p:grpSp>
          <p:nvGrpSpPr>
            <p:cNvPr id="3" name="Nhóm 2">
              <a:extLst>
                <a:ext uri="{FF2B5EF4-FFF2-40B4-BE49-F238E27FC236}">
                  <a16:creationId xmlns:a16="http://schemas.microsoft.com/office/drawing/2014/main" id="{3555F715-595C-4006-A24E-8CD833BD138D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" name="Hình chữ nhật 1">
                <a:extLst>
                  <a:ext uri="{FF2B5EF4-FFF2-40B4-BE49-F238E27FC236}">
                    <a16:creationId xmlns:a16="http://schemas.microsoft.com/office/drawing/2014/main" id="{8DD7904F-9FFD-48FA-AA94-B4BE5CB7AE82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9192EFA6-A158-46D1-9C57-5C2AB4720ABB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484B5777-F329-4B94-BB27-676D037E17C3}"/>
                </a:ext>
              </a:extLst>
            </p:cNvPr>
            <p:cNvSpPr txBox="1"/>
            <p:nvPr/>
          </p:nvSpPr>
          <p:spPr>
            <a:xfrm>
              <a:off x="4641954" y="3336894"/>
              <a:ext cx="2117566" cy="6009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10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FE68ADD6-F72F-4568-BA5C-5921B4BC3337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C5F39CF-7640-44AA-8C38-06BA2C07B622}"/>
              </a:ext>
            </a:extLst>
          </p:cNvPr>
          <p:cNvGrpSpPr/>
          <p:nvPr/>
        </p:nvGrpSpPr>
        <p:grpSpPr>
          <a:xfrm>
            <a:off x="4882486" y="3202570"/>
            <a:ext cx="2263428" cy="864426"/>
            <a:chOff x="4275917" y="2759095"/>
            <a:chExt cx="4279145" cy="153433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1D765B4-7388-450D-AB49-4CC84DB0C14E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67162F71-AD9A-4236-8954-BADD0CA78559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DAC5013A-9C53-4B41-8107-D151D73046D4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1ADFF5EE-DCE2-4830-8030-B63EDB1DA99B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20</a:t>
              </a: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D2376CE6-896F-41BB-8600-32D615C8DB83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2A6728D7-CCB3-430D-8FD8-C06151550DFB}"/>
              </a:ext>
            </a:extLst>
          </p:cNvPr>
          <p:cNvGrpSpPr/>
          <p:nvPr/>
        </p:nvGrpSpPr>
        <p:grpSpPr>
          <a:xfrm>
            <a:off x="7573876" y="3202569"/>
            <a:ext cx="2263428" cy="864426"/>
            <a:chOff x="4275917" y="2759095"/>
            <a:chExt cx="4279145" cy="1534332"/>
          </a:xfrm>
        </p:grpSpPr>
        <p:grpSp>
          <p:nvGrpSpPr>
            <p:cNvPr id="20" name="Nhóm 19">
              <a:extLst>
                <a:ext uri="{FF2B5EF4-FFF2-40B4-BE49-F238E27FC236}">
                  <a16:creationId xmlns:a16="http://schemas.microsoft.com/office/drawing/2014/main" id="{8F52AA98-BBD5-4A53-8FCA-4E5DA288C0E4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3" name="Hình chữ nhật 22">
                <a:extLst>
                  <a:ext uri="{FF2B5EF4-FFF2-40B4-BE49-F238E27FC236}">
                    <a16:creationId xmlns:a16="http://schemas.microsoft.com/office/drawing/2014/main" id="{A83DFB81-5E08-405C-A4FD-F448998EEB40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ình chữ nhật 23">
                <a:extLst>
                  <a:ext uri="{FF2B5EF4-FFF2-40B4-BE49-F238E27FC236}">
                    <a16:creationId xmlns:a16="http://schemas.microsoft.com/office/drawing/2014/main" id="{316B09C8-3CF7-4996-9B18-BD5E700A17D6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F204E34D-174C-431E-8BC1-85253760D3F3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30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B51B3271-1B13-4315-AE9F-9521D54B6BEA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04D6763-899A-430D-A9A7-FBF7DF2D8525}"/>
              </a:ext>
            </a:extLst>
          </p:cNvPr>
          <p:cNvCxnSpPr>
            <a:cxnSpLocks/>
          </p:cNvCxnSpPr>
          <p:nvPr/>
        </p:nvCxnSpPr>
        <p:spPr>
          <a:xfrm>
            <a:off x="7050658" y="3704055"/>
            <a:ext cx="5509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8706A711-4274-401F-BCD7-1997A28D99B6}"/>
              </a:ext>
            </a:extLst>
          </p:cNvPr>
          <p:cNvCxnSpPr>
            <a:cxnSpLocks/>
          </p:cNvCxnSpPr>
          <p:nvPr/>
        </p:nvCxnSpPr>
        <p:spPr>
          <a:xfrm>
            <a:off x="9714339" y="3610922"/>
            <a:ext cx="511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016A4795-20B1-4E85-86F1-22EE2DA952EC}"/>
              </a:ext>
            </a:extLst>
          </p:cNvPr>
          <p:cNvSpPr/>
          <p:nvPr/>
        </p:nvSpPr>
        <p:spPr>
          <a:xfrm>
            <a:off x="10226114" y="3202569"/>
            <a:ext cx="1127686" cy="864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NULL</a:t>
            </a:r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1B138034-FE82-4F66-85A0-161ACDEC1FBF}"/>
              </a:ext>
            </a:extLst>
          </p:cNvPr>
          <p:cNvCxnSpPr>
            <a:cxnSpLocks/>
          </p:cNvCxnSpPr>
          <p:nvPr/>
        </p:nvCxnSpPr>
        <p:spPr>
          <a:xfrm>
            <a:off x="4202090" y="3702262"/>
            <a:ext cx="680396" cy="1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199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4BC422-C084-4B34-8270-9C45232D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51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>
                <a:highlight>
                  <a:srgbClr val="FFFF00"/>
                </a:highlight>
              </a:rPr>
              <a:t>Thêm </a:t>
            </a:r>
            <a:r>
              <a:rPr lang="en-US" sz="3600" err="1">
                <a:highlight>
                  <a:srgbClr val="FFFF00"/>
                </a:highlight>
              </a:rPr>
              <a:t>phần</a:t>
            </a:r>
            <a:r>
              <a:rPr lang="en-US" sz="3600">
                <a:highlight>
                  <a:srgbClr val="FFFF00"/>
                </a:highlight>
              </a:rPr>
              <a:t> </a:t>
            </a:r>
            <a:r>
              <a:rPr lang="en-US" sz="3600" err="1">
                <a:highlight>
                  <a:srgbClr val="FFFF00"/>
                </a:highlight>
              </a:rPr>
              <a:t>tử</a:t>
            </a:r>
            <a:r>
              <a:rPr lang="en-US" sz="3600">
                <a:highlight>
                  <a:srgbClr val="FFFF00"/>
                </a:highlight>
              </a:rPr>
              <a:t> mới vào </a:t>
            </a:r>
            <a:r>
              <a:rPr lang="en-US" sz="3600" err="1">
                <a:highlight>
                  <a:srgbClr val="FFFF00"/>
                </a:highlight>
              </a:rPr>
              <a:t>đầu</a:t>
            </a:r>
            <a:r>
              <a:rPr lang="en-US" sz="3600">
                <a:highlight>
                  <a:srgbClr val="FFFF00"/>
                </a:highlight>
              </a:rPr>
              <a:t> </a:t>
            </a:r>
            <a:r>
              <a:rPr lang="en-US" sz="3600" err="1">
                <a:highlight>
                  <a:srgbClr val="FFFF00"/>
                </a:highlight>
              </a:rPr>
              <a:t>danh</a:t>
            </a:r>
            <a:r>
              <a:rPr lang="en-US" sz="3600">
                <a:highlight>
                  <a:srgbClr val="FFFF00"/>
                </a:highlight>
              </a:rPr>
              <a:t> </a:t>
            </a:r>
            <a:r>
              <a:rPr lang="en-US" sz="3600" err="1">
                <a:highlight>
                  <a:srgbClr val="FFFF00"/>
                </a:highlight>
              </a:rPr>
              <a:t>sách</a:t>
            </a:r>
            <a:r>
              <a:rPr lang="en-US" sz="360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D831D7C-EE1A-4C46-BBA4-B069CC86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61-9E59-4B6A-B11E-48A6D06CF562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FF6CA4A-28B1-4917-98F3-27951B32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E52B151-7262-4323-8EE0-39534EEC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t>13</a:t>
            </a:fld>
            <a:endParaRPr lang="en-US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28B6494B-8A29-4298-B15D-3EB5879F4AD7}"/>
              </a:ext>
            </a:extLst>
          </p:cNvPr>
          <p:cNvSpPr/>
          <p:nvPr/>
        </p:nvSpPr>
        <p:spPr>
          <a:xfrm>
            <a:off x="942109" y="900546"/>
            <a:ext cx="10411691" cy="536171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//Thêm vào 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đầu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danh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sách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phần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tử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có 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giá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trị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"x" </a:t>
            </a:r>
            <a:endParaRPr lang="en-US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addHead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createNode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tạo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node có 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giá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trị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"x"</a:t>
            </a:r>
            <a:endParaRPr lang="en-US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09344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B911175-72E3-4D9A-8711-EDEA551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EEF4-FFB5-4EB7-8B03-B6D254A310BC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8D0C5A-2FD3-4CB3-A7F7-B6341FB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81A7B87-924A-4725-BA96-FB169A0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2A88783-7AE4-4FB0-8E70-8ECE6B70D8A3}"/>
              </a:ext>
            </a:extLst>
          </p:cNvPr>
          <p:cNvSpPr txBox="1"/>
          <p:nvPr/>
        </p:nvSpPr>
        <p:spPr>
          <a:xfrm>
            <a:off x="261424" y="268988"/>
            <a:ext cx="663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/>
              <a:t>Thêm </a:t>
            </a:r>
            <a:r>
              <a:rPr lang="en-US" sz="2400" b="1" u="sng" err="1"/>
              <a:t>phần</a:t>
            </a:r>
            <a:r>
              <a:rPr lang="en-US" sz="2400" b="1" u="sng"/>
              <a:t> </a:t>
            </a:r>
            <a:r>
              <a:rPr lang="en-US" sz="2400" b="1" u="sng" err="1"/>
              <a:t>tử</a:t>
            </a:r>
            <a:r>
              <a:rPr lang="en-US" sz="2400" b="1" u="sng"/>
              <a:t> mới vào </a:t>
            </a:r>
            <a:r>
              <a:rPr lang="en-US" sz="2400" b="1" u="sng" err="1"/>
              <a:t>cuối</a:t>
            </a:r>
            <a:r>
              <a:rPr lang="en-US" sz="2400" b="1" u="sng"/>
              <a:t> </a:t>
            </a:r>
            <a:r>
              <a:rPr lang="en-US" sz="2400" b="1" u="sng" err="1"/>
              <a:t>danh</a:t>
            </a:r>
            <a:r>
              <a:rPr lang="en-US" sz="2400" b="1" u="sng"/>
              <a:t> </a:t>
            </a:r>
            <a:r>
              <a:rPr lang="en-US" sz="2400" b="1" u="sng" err="1"/>
              <a:t>sách</a:t>
            </a:r>
            <a:endParaRPr lang="en-US" sz="2400" b="1" u="sng"/>
          </a:p>
          <a:p>
            <a:endParaRPr lang="en-US" sz="2400" b="1" u="sng"/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E3ABAFE5-8441-4C5C-B086-C542B050E55B}"/>
              </a:ext>
            </a:extLst>
          </p:cNvPr>
          <p:cNvGrpSpPr/>
          <p:nvPr/>
        </p:nvGrpSpPr>
        <p:grpSpPr>
          <a:xfrm>
            <a:off x="2061627" y="3202569"/>
            <a:ext cx="2263428" cy="864426"/>
            <a:chOff x="4275917" y="2759095"/>
            <a:chExt cx="4279145" cy="1534332"/>
          </a:xfrm>
        </p:grpSpPr>
        <p:grpSp>
          <p:nvGrpSpPr>
            <p:cNvPr id="3" name="Nhóm 2">
              <a:extLst>
                <a:ext uri="{FF2B5EF4-FFF2-40B4-BE49-F238E27FC236}">
                  <a16:creationId xmlns:a16="http://schemas.microsoft.com/office/drawing/2014/main" id="{3555F715-595C-4006-A24E-8CD833BD138D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" name="Hình chữ nhật 1">
                <a:extLst>
                  <a:ext uri="{FF2B5EF4-FFF2-40B4-BE49-F238E27FC236}">
                    <a16:creationId xmlns:a16="http://schemas.microsoft.com/office/drawing/2014/main" id="{8DD7904F-9FFD-48FA-AA94-B4BE5CB7AE82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9192EFA6-A158-46D1-9C57-5C2AB4720ABB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484B5777-F329-4B94-BB27-676D037E17C3}"/>
                </a:ext>
              </a:extLst>
            </p:cNvPr>
            <p:cNvSpPr txBox="1"/>
            <p:nvPr/>
          </p:nvSpPr>
          <p:spPr>
            <a:xfrm>
              <a:off x="4641954" y="3336894"/>
              <a:ext cx="2117566" cy="6009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50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FE68ADD6-F72F-4568-BA5C-5921B4BC3337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C5F39CF-7640-44AA-8C38-06BA2C07B622}"/>
              </a:ext>
            </a:extLst>
          </p:cNvPr>
          <p:cNvGrpSpPr/>
          <p:nvPr/>
        </p:nvGrpSpPr>
        <p:grpSpPr>
          <a:xfrm>
            <a:off x="4882486" y="3202570"/>
            <a:ext cx="2263428" cy="864426"/>
            <a:chOff x="4275917" y="2759095"/>
            <a:chExt cx="4279145" cy="153433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1D765B4-7388-450D-AB49-4CC84DB0C14E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67162F71-AD9A-4236-8954-BADD0CA78559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DAC5013A-9C53-4B41-8107-D151D73046D4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1ADFF5EE-DCE2-4830-8030-B63EDB1DA99B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40</a:t>
              </a: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D2376CE6-896F-41BB-8600-32D615C8DB83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04D6763-899A-430D-A9A7-FBF7DF2D8525}"/>
              </a:ext>
            </a:extLst>
          </p:cNvPr>
          <p:cNvCxnSpPr>
            <a:cxnSpLocks/>
          </p:cNvCxnSpPr>
          <p:nvPr/>
        </p:nvCxnSpPr>
        <p:spPr>
          <a:xfrm>
            <a:off x="7050658" y="3704055"/>
            <a:ext cx="5509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016A4795-20B1-4E85-86F1-22EE2DA952EC}"/>
              </a:ext>
            </a:extLst>
          </p:cNvPr>
          <p:cNvSpPr/>
          <p:nvPr/>
        </p:nvSpPr>
        <p:spPr>
          <a:xfrm>
            <a:off x="7601585" y="3241798"/>
            <a:ext cx="1127686" cy="864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NULL</a:t>
            </a:r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1B138034-FE82-4F66-85A0-161ACDEC1FBF}"/>
              </a:ext>
            </a:extLst>
          </p:cNvPr>
          <p:cNvCxnSpPr>
            <a:cxnSpLocks/>
          </p:cNvCxnSpPr>
          <p:nvPr/>
        </p:nvCxnSpPr>
        <p:spPr>
          <a:xfrm>
            <a:off x="4202090" y="3702262"/>
            <a:ext cx="680396" cy="1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EE3D53EE-D0C3-4387-92BE-2CE57EC0F9FB}"/>
              </a:ext>
            </a:extLst>
          </p:cNvPr>
          <p:cNvGrpSpPr/>
          <p:nvPr/>
        </p:nvGrpSpPr>
        <p:grpSpPr>
          <a:xfrm>
            <a:off x="7601585" y="4851714"/>
            <a:ext cx="2263428" cy="864426"/>
            <a:chOff x="4275917" y="2759095"/>
            <a:chExt cx="4279145" cy="1534332"/>
          </a:xfrm>
        </p:grpSpPr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611F1111-C84F-4FC7-BA8F-599D39820E7C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35" name="Hình chữ nhật 34">
                <a:extLst>
                  <a:ext uri="{FF2B5EF4-FFF2-40B4-BE49-F238E27FC236}">
                    <a16:creationId xmlns:a16="http://schemas.microsoft.com/office/drawing/2014/main" id="{48FE18EB-08FE-4C2F-88F3-AA0623B501B9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ình chữ nhật 35">
                <a:extLst>
                  <a:ext uri="{FF2B5EF4-FFF2-40B4-BE49-F238E27FC236}">
                    <a16:creationId xmlns:a16="http://schemas.microsoft.com/office/drawing/2014/main" id="{54D1E8E5-EA0E-40CB-943E-C21D8B26328C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4A3ADA05-D95F-4AD7-ACB6-C827C177EBDD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15</a:t>
              </a:r>
            </a:p>
          </p:txBody>
        </p:sp>
        <p:sp>
          <p:nvSpPr>
            <p:cNvPr id="34" name="Hộp Văn bản 33">
              <a:extLst>
                <a:ext uri="{FF2B5EF4-FFF2-40B4-BE49-F238E27FC236}">
                  <a16:creationId xmlns:a16="http://schemas.microsoft.com/office/drawing/2014/main" id="{DCF43953-5E1A-4078-9677-EF971F9AA1DD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B911175-72E3-4D9A-8711-EDEA551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EEF4-FFB5-4EB7-8B03-B6D254A310BC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8D0C5A-2FD3-4CB3-A7F7-B6341FB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81A7B87-924A-4725-BA96-FB169A0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2A88783-7AE4-4FB0-8E70-8ECE6B70D8A3}"/>
              </a:ext>
            </a:extLst>
          </p:cNvPr>
          <p:cNvSpPr txBox="1"/>
          <p:nvPr/>
        </p:nvSpPr>
        <p:spPr>
          <a:xfrm>
            <a:off x="261424" y="268988"/>
            <a:ext cx="663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/>
              <a:t>Thêm </a:t>
            </a:r>
            <a:r>
              <a:rPr lang="en-US" sz="2400" b="1" u="sng" err="1"/>
              <a:t>phần</a:t>
            </a:r>
            <a:r>
              <a:rPr lang="en-US" sz="2400" b="1" u="sng"/>
              <a:t> </a:t>
            </a:r>
            <a:r>
              <a:rPr lang="en-US" sz="2400" b="1" u="sng" err="1"/>
              <a:t>tử</a:t>
            </a:r>
            <a:r>
              <a:rPr lang="en-US" sz="2400" b="1" u="sng"/>
              <a:t> mới vào </a:t>
            </a:r>
            <a:r>
              <a:rPr lang="en-US" sz="2400" b="1" u="sng" err="1"/>
              <a:t>cuối</a:t>
            </a:r>
            <a:r>
              <a:rPr lang="en-US" sz="2400" b="1" u="sng"/>
              <a:t> </a:t>
            </a:r>
            <a:r>
              <a:rPr lang="en-US" sz="2400" b="1" u="sng" err="1"/>
              <a:t>danh</a:t>
            </a:r>
            <a:r>
              <a:rPr lang="en-US" sz="2400" b="1" u="sng"/>
              <a:t> </a:t>
            </a:r>
            <a:r>
              <a:rPr lang="en-US" sz="2400" b="1" u="sng" err="1"/>
              <a:t>sách</a:t>
            </a:r>
            <a:endParaRPr lang="en-US" sz="2400" b="1" u="sng"/>
          </a:p>
          <a:p>
            <a:endParaRPr lang="en-US" sz="2400" b="1" u="sng"/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E3ABAFE5-8441-4C5C-B086-C542B050E55B}"/>
              </a:ext>
            </a:extLst>
          </p:cNvPr>
          <p:cNvGrpSpPr/>
          <p:nvPr/>
        </p:nvGrpSpPr>
        <p:grpSpPr>
          <a:xfrm>
            <a:off x="2061627" y="3202569"/>
            <a:ext cx="2263428" cy="864426"/>
            <a:chOff x="4275917" y="2759095"/>
            <a:chExt cx="4279145" cy="1534332"/>
          </a:xfrm>
        </p:grpSpPr>
        <p:grpSp>
          <p:nvGrpSpPr>
            <p:cNvPr id="3" name="Nhóm 2">
              <a:extLst>
                <a:ext uri="{FF2B5EF4-FFF2-40B4-BE49-F238E27FC236}">
                  <a16:creationId xmlns:a16="http://schemas.microsoft.com/office/drawing/2014/main" id="{3555F715-595C-4006-A24E-8CD833BD138D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" name="Hình chữ nhật 1">
                <a:extLst>
                  <a:ext uri="{FF2B5EF4-FFF2-40B4-BE49-F238E27FC236}">
                    <a16:creationId xmlns:a16="http://schemas.microsoft.com/office/drawing/2014/main" id="{8DD7904F-9FFD-48FA-AA94-B4BE5CB7AE82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9192EFA6-A158-46D1-9C57-5C2AB4720ABB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484B5777-F329-4B94-BB27-676D037E17C3}"/>
                </a:ext>
              </a:extLst>
            </p:cNvPr>
            <p:cNvSpPr txBox="1"/>
            <p:nvPr/>
          </p:nvSpPr>
          <p:spPr>
            <a:xfrm>
              <a:off x="4641954" y="3336894"/>
              <a:ext cx="2117566" cy="6009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50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FE68ADD6-F72F-4568-BA5C-5921B4BC3337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C5F39CF-7640-44AA-8C38-06BA2C07B622}"/>
              </a:ext>
            </a:extLst>
          </p:cNvPr>
          <p:cNvGrpSpPr/>
          <p:nvPr/>
        </p:nvGrpSpPr>
        <p:grpSpPr>
          <a:xfrm>
            <a:off x="4882486" y="3202570"/>
            <a:ext cx="2263428" cy="864426"/>
            <a:chOff x="4275917" y="2759095"/>
            <a:chExt cx="4279145" cy="153433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1D765B4-7388-450D-AB49-4CC84DB0C14E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67162F71-AD9A-4236-8954-BADD0CA78559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DAC5013A-9C53-4B41-8107-D151D73046D4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1ADFF5EE-DCE2-4830-8030-B63EDB1DA99B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 40</a:t>
              </a: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D2376CE6-896F-41BB-8600-32D615C8DB83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016A4795-20B1-4E85-86F1-22EE2DA952EC}"/>
              </a:ext>
            </a:extLst>
          </p:cNvPr>
          <p:cNvSpPr/>
          <p:nvPr/>
        </p:nvSpPr>
        <p:spPr>
          <a:xfrm>
            <a:off x="7601585" y="3241798"/>
            <a:ext cx="1127686" cy="864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NULL</a:t>
            </a:r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1B138034-FE82-4F66-85A0-161ACDEC1FBF}"/>
              </a:ext>
            </a:extLst>
          </p:cNvPr>
          <p:cNvCxnSpPr>
            <a:cxnSpLocks/>
          </p:cNvCxnSpPr>
          <p:nvPr/>
        </p:nvCxnSpPr>
        <p:spPr>
          <a:xfrm>
            <a:off x="4202090" y="3702262"/>
            <a:ext cx="680396" cy="1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EE3D53EE-D0C3-4387-92BE-2CE57EC0F9FB}"/>
              </a:ext>
            </a:extLst>
          </p:cNvPr>
          <p:cNvGrpSpPr/>
          <p:nvPr/>
        </p:nvGrpSpPr>
        <p:grpSpPr>
          <a:xfrm>
            <a:off x="7601585" y="4851714"/>
            <a:ext cx="2263428" cy="864426"/>
            <a:chOff x="4275917" y="2759095"/>
            <a:chExt cx="4279145" cy="1534332"/>
          </a:xfrm>
        </p:grpSpPr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611F1111-C84F-4FC7-BA8F-599D39820E7C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35" name="Hình chữ nhật 34">
                <a:extLst>
                  <a:ext uri="{FF2B5EF4-FFF2-40B4-BE49-F238E27FC236}">
                    <a16:creationId xmlns:a16="http://schemas.microsoft.com/office/drawing/2014/main" id="{48FE18EB-08FE-4C2F-88F3-AA0623B501B9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ình chữ nhật 35">
                <a:extLst>
                  <a:ext uri="{FF2B5EF4-FFF2-40B4-BE49-F238E27FC236}">
                    <a16:creationId xmlns:a16="http://schemas.microsoft.com/office/drawing/2014/main" id="{54D1E8E5-EA0E-40CB-943E-C21D8B26328C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4A3ADA05-D95F-4AD7-ACB6-C827C177EBDD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15</a:t>
              </a:r>
            </a:p>
          </p:txBody>
        </p:sp>
        <p:sp>
          <p:nvSpPr>
            <p:cNvPr id="34" name="Hộp Văn bản 33">
              <a:extLst>
                <a:ext uri="{FF2B5EF4-FFF2-40B4-BE49-F238E27FC236}">
                  <a16:creationId xmlns:a16="http://schemas.microsoft.com/office/drawing/2014/main" id="{DCF43953-5E1A-4078-9677-EF971F9AA1DD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cxnSp>
        <p:nvCxnSpPr>
          <p:cNvPr id="19" name="Đường kết nối: Mũi tên Gấp khúc 18">
            <a:extLst>
              <a:ext uri="{FF2B5EF4-FFF2-40B4-BE49-F238E27FC236}">
                <a16:creationId xmlns:a16="http://schemas.microsoft.com/office/drawing/2014/main" id="{2CACBB1F-5862-4CFC-AB7A-801DC5CCDABB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>
            <a:off x="7030896" y="3674012"/>
            <a:ext cx="570689" cy="160991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22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B911175-72E3-4D9A-8711-EDEA551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EEF4-FFB5-4EB7-8B03-B6D254A310BC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8D0C5A-2FD3-4CB3-A7F7-B6341FB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81A7B87-924A-4725-BA96-FB169A0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2A88783-7AE4-4FB0-8E70-8ECE6B70D8A3}"/>
              </a:ext>
            </a:extLst>
          </p:cNvPr>
          <p:cNvSpPr txBox="1"/>
          <p:nvPr/>
        </p:nvSpPr>
        <p:spPr>
          <a:xfrm>
            <a:off x="261424" y="268988"/>
            <a:ext cx="663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/>
              <a:t>Thêm </a:t>
            </a:r>
            <a:r>
              <a:rPr lang="en-US" sz="2400" b="1" u="sng" err="1"/>
              <a:t>phần</a:t>
            </a:r>
            <a:r>
              <a:rPr lang="en-US" sz="2400" b="1" u="sng"/>
              <a:t> </a:t>
            </a:r>
            <a:r>
              <a:rPr lang="en-US" sz="2400" b="1" u="sng" err="1"/>
              <a:t>tử</a:t>
            </a:r>
            <a:r>
              <a:rPr lang="en-US" sz="2400" b="1" u="sng"/>
              <a:t> mới vào </a:t>
            </a:r>
            <a:r>
              <a:rPr lang="en-US" sz="2400" b="1" u="sng" err="1"/>
              <a:t>cuối</a:t>
            </a:r>
            <a:r>
              <a:rPr lang="en-US" sz="2400" b="1" u="sng"/>
              <a:t> </a:t>
            </a:r>
            <a:r>
              <a:rPr lang="en-US" sz="2400" b="1" u="sng" err="1"/>
              <a:t>danh</a:t>
            </a:r>
            <a:r>
              <a:rPr lang="en-US" sz="2400" b="1" u="sng"/>
              <a:t> </a:t>
            </a:r>
            <a:r>
              <a:rPr lang="en-US" sz="2400" b="1" u="sng" err="1"/>
              <a:t>sách</a:t>
            </a:r>
            <a:endParaRPr lang="en-US" sz="2400" b="1" u="sng"/>
          </a:p>
          <a:p>
            <a:endParaRPr lang="en-US" sz="2400" b="1" u="sng"/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E3ABAFE5-8441-4C5C-B086-C542B050E55B}"/>
              </a:ext>
            </a:extLst>
          </p:cNvPr>
          <p:cNvGrpSpPr/>
          <p:nvPr/>
        </p:nvGrpSpPr>
        <p:grpSpPr>
          <a:xfrm>
            <a:off x="2061627" y="3202569"/>
            <a:ext cx="2263428" cy="864426"/>
            <a:chOff x="4275917" y="2759095"/>
            <a:chExt cx="4279145" cy="1534332"/>
          </a:xfrm>
        </p:grpSpPr>
        <p:grpSp>
          <p:nvGrpSpPr>
            <p:cNvPr id="3" name="Nhóm 2">
              <a:extLst>
                <a:ext uri="{FF2B5EF4-FFF2-40B4-BE49-F238E27FC236}">
                  <a16:creationId xmlns:a16="http://schemas.microsoft.com/office/drawing/2014/main" id="{3555F715-595C-4006-A24E-8CD833BD138D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" name="Hình chữ nhật 1">
                <a:extLst>
                  <a:ext uri="{FF2B5EF4-FFF2-40B4-BE49-F238E27FC236}">
                    <a16:creationId xmlns:a16="http://schemas.microsoft.com/office/drawing/2014/main" id="{8DD7904F-9FFD-48FA-AA94-B4BE5CB7AE82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9192EFA6-A158-46D1-9C57-5C2AB4720ABB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484B5777-F329-4B94-BB27-676D037E17C3}"/>
                </a:ext>
              </a:extLst>
            </p:cNvPr>
            <p:cNvSpPr txBox="1"/>
            <p:nvPr/>
          </p:nvSpPr>
          <p:spPr>
            <a:xfrm>
              <a:off x="4641954" y="3336894"/>
              <a:ext cx="2117566" cy="6009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50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FE68ADD6-F72F-4568-BA5C-5921B4BC3337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C5F39CF-7640-44AA-8C38-06BA2C07B622}"/>
              </a:ext>
            </a:extLst>
          </p:cNvPr>
          <p:cNvGrpSpPr/>
          <p:nvPr/>
        </p:nvGrpSpPr>
        <p:grpSpPr>
          <a:xfrm>
            <a:off x="4882486" y="3202570"/>
            <a:ext cx="2263428" cy="864426"/>
            <a:chOff x="4275917" y="2759095"/>
            <a:chExt cx="4279145" cy="153433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1D765B4-7388-450D-AB49-4CC84DB0C14E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67162F71-AD9A-4236-8954-BADD0CA78559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DAC5013A-9C53-4B41-8107-D151D73046D4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1ADFF5EE-DCE2-4830-8030-B63EDB1DA99B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40</a:t>
              </a: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D2376CE6-896F-41BB-8600-32D615C8DB83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016A4795-20B1-4E85-86F1-22EE2DA952EC}"/>
              </a:ext>
            </a:extLst>
          </p:cNvPr>
          <p:cNvSpPr/>
          <p:nvPr/>
        </p:nvSpPr>
        <p:spPr>
          <a:xfrm>
            <a:off x="10520575" y="4890943"/>
            <a:ext cx="1127686" cy="864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NULL</a:t>
            </a:r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1B138034-FE82-4F66-85A0-161ACDEC1FBF}"/>
              </a:ext>
            </a:extLst>
          </p:cNvPr>
          <p:cNvCxnSpPr>
            <a:cxnSpLocks/>
          </p:cNvCxnSpPr>
          <p:nvPr/>
        </p:nvCxnSpPr>
        <p:spPr>
          <a:xfrm>
            <a:off x="4202090" y="3702262"/>
            <a:ext cx="680396" cy="1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EE3D53EE-D0C3-4387-92BE-2CE57EC0F9FB}"/>
              </a:ext>
            </a:extLst>
          </p:cNvPr>
          <p:cNvGrpSpPr/>
          <p:nvPr/>
        </p:nvGrpSpPr>
        <p:grpSpPr>
          <a:xfrm>
            <a:off x="7601585" y="4851714"/>
            <a:ext cx="2263428" cy="864426"/>
            <a:chOff x="4275917" y="2759095"/>
            <a:chExt cx="4279145" cy="1534332"/>
          </a:xfrm>
        </p:grpSpPr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611F1111-C84F-4FC7-BA8F-599D39820E7C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35" name="Hình chữ nhật 34">
                <a:extLst>
                  <a:ext uri="{FF2B5EF4-FFF2-40B4-BE49-F238E27FC236}">
                    <a16:creationId xmlns:a16="http://schemas.microsoft.com/office/drawing/2014/main" id="{48FE18EB-08FE-4C2F-88F3-AA0623B501B9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ình chữ nhật 35">
                <a:extLst>
                  <a:ext uri="{FF2B5EF4-FFF2-40B4-BE49-F238E27FC236}">
                    <a16:creationId xmlns:a16="http://schemas.microsoft.com/office/drawing/2014/main" id="{54D1E8E5-EA0E-40CB-943E-C21D8B26328C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4A3ADA05-D95F-4AD7-ACB6-C827C177EBDD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15</a:t>
              </a:r>
            </a:p>
          </p:txBody>
        </p:sp>
        <p:sp>
          <p:nvSpPr>
            <p:cNvPr id="34" name="Hộp Văn bản 33">
              <a:extLst>
                <a:ext uri="{FF2B5EF4-FFF2-40B4-BE49-F238E27FC236}">
                  <a16:creationId xmlns:a16="http://schemas.microsoft.com/office/drawing/2014/main" id="{DCF43953-5E1A-4078-9677-EF971F9AA1DD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cxnSp>
        <p:nvCxnSpPr>
          <p:cNvPr id="19" name="Đường kết nối: Mũi tên Gấp khúc 18">
            <a:extLst>
              <a:ext uri="{FF2B5EF4-FFF2-40B4-BE49-F238E27FC236}">
                <a16:creationId xmlns:a16="http://schemas.microsoft.com/office/drawing/2014/main" id="{2CACBB1F-5862-4CFC-AB7A-801DC5CCDABB}"/>
              </a:ext>
            </a:extLst>
          </p:cNvPr>
          <p:cNvCxnSpPr>
            <a:cxnSpLocks/>
          </p:cNvCxnSpPr>
          <p:nvPr/>
        </p:nvCxnSpPr>
        <p:spPr>
          <a:xfrm>
            <a:off x="7016518" y="3702766"/>
            <a:ext cx="585067" cy="158116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2210A171-D25C-4EC4-8B76-839AA3BABB2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793127" y="5308779"/>
            <a:ext cx="713071" cy="143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28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4BC422-C084-4B34-8270-9C45232D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38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>
                <a:highlight>
                  <a:srgbClr val="FFFF00"/>
                </a:highlight>
              </a:rPr>
              <a:t>Thêm </a:t>
            </a:r>
            <a:r>
              <a:rPr lang="en-US" sz="3200" err="1">
                <a:highlight>
                  <a:srgbClr val="FFFF00"/>
                </a:highlight>
              </a:rPr>
              <a:t>phần</a:t>
            </a:r>
            <a:r>
              <a:rPr lang="en-US" sz="3200">
                <a:highlight>
                  <a:srgbClr val="FFFF00"/>
                </a:highlight>
              </a:rPr>
              <a:t> </a:t>
            </a:r>
            <a:r>
              <a:rPr lang="en-US" sz="3200" err="1">
                <a:highlight>
                  <a:srgbClr val="FFFF00"/>
                </a:highlight>
              </a:rPr>
              <a:t>tử</a:t>
            </a:r>
            <a:r>
              <a:rPr lang="en-US" sz="3200">
                <a:highlight>
                  <a:srgbClr val="FFFF00"/>
                </a:highlight>
              </a:rPr>
              <a:t> vào </a:t>
            </a:r>
            <a:r>
              <a:rPr lang="en-US" sz="3200" err="1">
                <a:highlight>
                  <a:srgbClr val="FFFF00"/>
                </a:highlight>
              </a:rPr>
              <a:t>cuối</a:t>
            </a:r>
            <a:r>
              <a:rPr lang="en-US" sz="3200">
                <a:highlight>
                  <a:srgbClr val="FFFF00"/>
                </a:highlight>
              </a:rPr>
              <a:t> </a:t>
            </a:r>
            <a:r>
              <a:rPr lang="en-US" sz="3200" err="1">
                <a:highlight>
                  <a:srgbClr val="FFFF00"/>
                </a:highlight>
              </a:rPr>
              <a:t>danh</a:t>
            </a:r>
            <a:r>
              <a:rPr lang="en-US" sz="3200">
                <a:highlight>
                  <a:srgbClr val="FFFF00"/>
                </a:highlight>
              </a:rPr>
              <a:t> </a:t>
            </a:r>
            <a:r>
              <a:rPr lang="en-US" sz="3200" err="1">
                <a:highlight>
                  <a:srgbClr val="FFFF00"/>
                </a:highlight>
              </a:rPr>
              <a:t>sách</a:t>
            </a:r>
            <a:r>
              <a:rPr lang="en-US" sz="3200">
                <a:highlight>
                  <a:srgbClr val="FFFF00"/>
                </a:highlight>
              </a:rPr>
              <a:t>	 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D831D7C-EE1A-4C46-BBA4-B069CC86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61-9E59-4B6A-B11E-48A6D06CF562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FF6CA4A-28B1-4917-98F3-27951B32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E52B151-7262-4323-8EE0-39534EEC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t>17</a:t>
            </a:fld>
            <a:endParaRPr lang="en-US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59C97544-1C59-41DD-8BA0-810CCBC4280D}"/>
              </a:ext>
            </a:extLst>
          </p:cNvPr>
          <p:cNvSpPr/>
          <p:nvPr/>
        </p:nvSpPr>
        <p:spPr>
          <a:xfrm>
            <a:off x="409903" y="818988"/>
            <a:ext cx="11193518" cy="553451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//Thêm vào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cuối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danh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sách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phần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tử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có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giá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trị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"x"</a:t>
            </a: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DCDCAA"/>
                </a:solidFill>
                <a:latin typeface="Consolas" panose="020B0609020204030204" pitchFamily="49" charset="0"/>
              </a:rPr>
              <a:t>addTail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9CDCFE"/>
                </a:solidFill>
                <a:latin typeface="Consolas" panose="020B0609020204030204" pitchFamily="49" charset="0"/>
              </a:rPr>
              <a:t>head</a:t>
            </a:r>
            <a:r>
              <a:rPr lang="en-US" sz="200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err="1">
                <a:solidFill>
                  <a:srgbClr val="DCDCAA"/>
                </a:solidFill>
                <a:latin typeface="Consolas" panose="020B0609020204030204" pitchFamily="49" charset="0"/>
              </a:rPr>
              <a:t>createNode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=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head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head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head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 //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trỏ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temp tới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vị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trí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đầu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"head" của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danh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sách</a:t>
            </a: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Duyệt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danh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sách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từ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đầu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đến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cuối</a:t>
            </a: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vi-VN" sz="200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//temp sẽ là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vị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trí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cuối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danh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6A9955"/>
                </a:solidFill>
                <a:latin typeface="Consolas" panose="020B0609020204030204" pitchFamily="49" charset="0"/>
              </a:rPr>
              <a:t>sách</a:t>
            </a:r>
            <a:r>
              <a:rPr lang="en-US" sz="2000">
                <a:solidFill>
                  <a:srgbClr val="6A9955"/>
                </a:solidFill>
                <a:latin typeface="Consolas" panose="020B0609020204030204" pitchFamily="49" charset="0"/>
              </a:rPr>
              <a:t>          </a:t>
            </a: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}  </a:t>
            </a: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head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7882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B911175-72E3-4D9A-8711-EDEA551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EEF4-FFB5-4EB7-8B03-B6D254A310BC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8D0C5A-2FD3-4CB3-A7F7-B6341FB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81A7B87-924A-4725-BA96-FB169A0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2A88783-7AE4-4FB0-8E70-8ECE6B70D8A3}"/>
              </a:ext>
            </a:extLst>
          </p:cNvPr>
          <p:cNvSpPr txBox="1"/>
          <p:nvPr/>
        </p:nvSpPr>
        <p:spPr>
          <a:xfrm>
            <a:off x="261424" y="268988"/>
            <a:ext cx="789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/>
              <a:t>Thêm 1 </a:t>
            </a:r>
            <a:r>
              <a:rPr lang="en-US" sz="2400" b="1" u="sng" err="1"/>
              <a:t>phần</a:t>
            </a:r>
            <a:r>
              <a:rPr lang="en-US" sz="2400" b="1" u="sng"/>
              <a:t> </a:t>
            </a:r>
            <a:r>
              <a:rPr lang="en-US" sz="2400" b="1" u="sng" err="1"/>
              <a:t>tử</a:t>
            </a:r>
            <a:r>
              <a:rPr lang="en-US" sz="2400" b="1" u="sng"/>
              <a:t> có </a:t>
            </a:r>
            <a:r>
              <a:rPr lang="en-US" sz="2400" b="1" u="sng" err="1"/>
              <a:t>giá</a:t>
            </a:r>
            <a:r>
              <a:rPr lang="en-US" sz="2400" b="1" u="sng"/>
              <a:t> </a:t>
            </a:r>
            <a:r>
              <a:rPr lang="en-US" sz="2400" b="1" u="sng" err="1"/>
              <a:t>trị</a:t>
            </a:r>
            <a:r>
              <a:rPr lang="en-US" sz="2400" b="1" u="sng"/>
              <a:t> x vào sau node “p”</a:t>
            </a: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E3ABAFE5-8441-4C5C-B086-C542B050E55B}"/>
              </a:ext>
            </a:extLst>
          </p:cNvPr>
          <p:cNvGrpSpPr/>
          <p:nvPr/>
        </p:nvGrpSpPr>
        <p:grpSpPr>
          <a:xfrm>
            <a:off x="2061627" y="3202569"/>
            <a:ext cx="2263428" cy="864426"/>
            <a:chOff x="4275917" y="2759095"/>
            <a:chExt cx="4279145" cy="1534332"/>
          </a:xfrm>
        </p:grpSpPr>
        <p:grpSp>
          <p:nvGrpSpPr>
            <p:cNvPr id="3" name="Nhóm 2">
              <a:extLst>
                <a:ext uri="{FF2B5EF4-FFF2-40B4-BE49-F238E27FC236}">
                  <a16:creationId xmlns:a16="http://schemas.microsoft.com/office/drawing/2014/main" id="{3555F715-595C-4006-A24E-8CD833BD138D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" name="Hình chữ nhật 1">
                <a:extLst>
                  <a:ext uri="{FF2B5EF4-FFF2-40B4-BE49-F238E27FC236}">
                    <a16:creationId xmlns:a16="http://schemas.microsoft.com/office/drawing/2014/main" id="{8DD7904F-9FFD-48FA-AA94-B4BE5CB7AE82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9192EFA6-A158-46D1-9C57-5C2AB4720ABB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484B5777-F329-4B94-BB27-676D037E17C3}"/>
                </a:ext>
              </a:extLst>
            </p:cNvPr>
            <p:cNvSpPr txBox="1"/>
            <p:nvPr/>
          </p:nvSpPr>
          <p:spPr>
            <a:xfrm>
              <a:off x="4641954" y="3336894"/>
              <a:ext cx="2117566" cy="6009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25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FE68ADD6-F72F-4568-BA5C-5921B4BC3337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C5F39CF-7640-44AA-8C38-06BA2C07B622}"/>
              </a:ext>
            </a:extLst>
          </p:cNvPr>
          <p:cNvGrpSpPr/>
          <p:nvPr/>
        </p:nvGrpSpPr>
        <p:grpSpPr>
          <a:xfrm>
            <a:off x="4882486" y="3202570"/>
            <a:ext cx="2263428" cy="864426"/>
            <a:chOff x="4275917" y="2759095"/>
            <a:chExt cx="4279145" cy="153433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1D765B4-7388-450D-AB49-4CC84DB0C14E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67162F71-AD9A-4236-8954-BADD0CA78559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DAC5013A-9C53-4B41-8107-D151D73046D4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1ADFF5EE-DCE2-4830-8030-B63EDB1DA99B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80</a:t>
              </a: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D2376CE6-896F-41BB-8600-32D615C8DB83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2A6728D7-CCB3-430D-8FD8-C06151550DFB}"/>
              </a:ext>
            </a:extLst>
          </p:cNvPr>
          <p:cNvGrpSpPr/>
          <p:nvPr/>
        </p:nvGrpSpPr>
        <p:grpSpPr>
          <a:xfrm>
            <a:off x="7573876" y="3202569"/>
            <a:ext cx="2263428" cy="864426"/>
            <a:chOff x="4275917" y="2759095"/>
            <a:chExt cx="4279145" cy="1534332"/>
          </a:xfrm>
        </p:grpSpPr>
        <p:grpSp>
          <p:nvGrpSpPr>
            <p:cNvPr id="20" name="Nhóm 19">
              <a:extLst>
                <a:ext uri="{FF2B5EF4-FFF2-40B4-BE49-F238E27FC236}">
                  <a16:creationId xmlns:a16="http://schemas.microsoft.com/office/drawing/2014/main" id="{8F52AA98-BBD5-4A53-8FCA-4E5DA288C0E4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3" name="Hình chữ nhật 22">
                <a:extLst>
                  <a:ext uri="{FF2B5EF4-FFF2-40B4-BE49-F238E27FC236}">
                    <a16:creationId xmlns:a16="http://schemas.microsoft.com/office/drawing/2014/main" id="{A83DFB81-5E08-405C-A4FD-F448998EEB40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ình chữ nhật 23">
                <a:extLst>
                  <a:ext uri="{FF2B5EF4-FFF2-40B4-BE49-F238E27FC236}">
                    <a16:creationId xmlns:a16="http://schemas.microsoft.com/office/drawing/2014/main" id="{316B09C8-3CF7-4996-9B18-BD5E700A17D6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F204E34D-174C-431E-8BC1-85253760D3F3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50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B51B3271-1B13-4315-AE9F-9521D54B6BEA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04D6763-899A-430D-A9A7-FBF7DF2D8525}"/>
              </a:ext>
            </a:extLst>
          </p:cNvPr>
          <p:cNvCxnSpPr>
            <a:cxnSpLocks/>
          </p:cNvCxnSpPr>
          <p:nvPr/>
        </p:nvCxnSpPr>
        <p:spPr>
          <a:xfrm>
            <a:off x="7050658" y="3704055"/>
            <a:ext cx="5509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8706A711-4274-401F-BCD7-1997A28D99B6}"/>
              </a:ext>
            </a:extLst>
          </p:cNvPr>
          <p:cNvCxnSpPr>
            <a:cxnSpLocks/>
          </p:cNvCxnSpPr>
          <p:nvPr/>
        </p:nvCxnSpPr>
        <p:spPr>
          <a:xfrm>
            <a:off x="9714339" y="3610922"/>
            <a:ext cx="511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016A4795-20B1-4E85-86F1-22EE2DA952EC}"/>
              </a:ext>
            </a:extLst>
          </p:cNvPr>
          <p:cNvSpPr/>
          <p:nvPr/>
        </p:nvSpPr>
        <p:spPr>
          <a:xfrm>
            <a:off x="10226114" y="3202569"/>
            <a:ext cx="1127686" cy="864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NULL</a:t>
            </a:r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1B138034-FE82-4F66-85A0-161ACDEC1FBF}"/>
              </a:ext>
            </a:extLst>
          </p:cNvPr>
          <p:cNvCxnSpPr>
            <a:cxnSpLocks/>
          </p:cNvCxnSpPr>
          <p:nvPr/>
        </p:nvCxnSpPr>
        <p:spPr>
          <a:xfrm>
            <a:off x="4202090" y="3702262"/>
            <a:ext cx="680396" cy="1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53CCC7FB-9CF0-4DF7-BCFC-A81C3F7C9755}"/>
              </a:ext>
            </a:extLst>
          </p:cNvPr>
          <p:cNvGrpSpPr/>
          <p:nvPr/>
        </p:nvGrpSpPr>
        <p:grpSpPr>
          <a:xfrm>
            <a:off x="6096000" y="1860444"/>
            <a:ext cx="2263428" cy="864426"/>
            <a:chOff x="4275917" y="2759095"/>
            <a:chExt cx="4279145" cy="1534332"/>
          </a:xfrm>
        </p:grpSpPr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A2A49320-A688-4534-AC18-23B7980422DC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35" name="Hình chữ nhật 34">
                <a:extLst>
                  <a:ext uri="{FF2B5EF4-FFF2-40B4-BE49-F238E27FC236}">
                    <a16:creationId xmlns:a16="http://schemas.microsoft.com/office/drawing/2014/main" id="{B0A39B25-CEE4-44DB-94FC-C3671EEDD313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ình chữ nhật 35">
                <a:extLst>
                  <a:ext uri="{FF2B5EF4-FFF2-40B4-BE49-F238E27FC236}">
                    <a16:creationId xmlns:a16="http://schemas.microsoft.com/office/drawing/2014/main" id="{859F1A47-1FC9-443C-BE4C-A65BA3A3B861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193D2896-19B0-4607-AF26-BD13FC5DDDE3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65</a:t>
              </a:r>
            </a:p>
          </p:txBody>
        </p:sp>
        <p:sp>
          <p:nvSpPr>
            <p:cNvPr id="34" name="Hộp Văn bản 33">
              <a:extLst>
                <a:ext uri="{FF2B5EF4-FFF2-40B4-BE49-F238E27FC236}">
                  <a16:creationId xmlns:a16="http://schemas.microsoft.com/office/drawing/2014/main" id="{EC86B065-CD2E-4165-A984-4AE9505E07D9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11978FDE-A9E8-4393-93E1-1991F0E44E99}"/>
              </a:ext>
            </a:extLst>
          </p:cNvPr>
          <p:cNvSpPr/>
          <p:nvPr/>
        </p:nvSpPr>
        <p:spPr>
          <a:xfrm>
            <a:off x="5870435" y="3734128"/>
            <a:ext cx="491641" cy="33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59292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B911175-72E3-4D9A-8711-EDEA551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EEF4-FFB5-4EB7-8B03-B6D254A310BC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8D0C5A-2FD3-4CB3-A7F7-B6341FB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81A7B87-924A-4725-BA96-FB169A0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2A88783-7AE4-4FB0-8E70-8ECE6B70D8A3}"/>
              </a:ext>
            </a:extLst>
          </p:cNvPr>
          <p:cNvSpPr txBox="1"/>
          <p:nvPr/>
        </p:nvSpPr>
        <p:spPr>
          <a:xfrm>
            <a:off x="261424" y="268988"/>
            <a:ext cx="789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/>
              <a:t>Thêm 1 </a:t>
            </a:r>
            <a:r>
              <a:rPr lang="en-US" sz="2400" b="1" u="sng" err="1"/>
              <a:t>phần</a:t>
            </a:r>
            <a:r>
              <a:rPr lang="en-US" sz="2400" b="1" u="sng"/>
              <a:t> </a:t>
            </a:r>
            <a:r>
              <a:rPr lang="en-US" sz="2400" b="1" u="sng" err="1"/>
              <a:t>tử</a:t>
            </a:r>
            <a:r>
              <a:rPr lang="en-US" sz="2400" b="1" u="sng"/>
              <a:t> có </a:t>
            </a:r>
            <a:r>
              <a:rPr lang="en-US" sz="2400" b="1" u="sng" err="1"/>
              <a:t>giá</a:t>
            </a:r>
            <a:r>
              <a:rPr lang="en-US" sz="2400" b="1" u="sng"/>
              <a:t> </a:t>
            </a:r>
            <a:r>
              <a:rPr lang="en-US" sz="2400" b="1" u="sng" err="1"/>
              <a:t>trị</a:t>
            </a:r>
            <a:r>
              <a:rPr lang="en-US" sz="2400" b="1" u="sng"/>
              <a:t> x vào sau node “p”</a:t>
            </a: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E3ABAFE5-8441-4C5C-B086-C542B050E55B}"/>
              </a:ext>
            </a:extLst>
          </p:cNvPr>
          <p:cNvGrpSpPr/>
          <p:nvPr/>
        </p:nvGrpSpPr>
        <p:grpSpPr>
          <a:xfrm>
            <a:off x="2061627" y="3202569"/>
            <a:ext cx="2263428" cy="864426"/>
            <a:chOff x="4275917" y="2759095"/>
            <a:chExt cx="4279145" cy="1534332"/>
          </a:xfrm>
        </p:grpSpPr>
        <p:grpSp>
          <p:nvGrpSpPr>
            <p:cNvPr id="3" name="Nhóm 2">
              <a:extLst>
                <a:ext uri="{FF2B5EF4-FFF2-40B4-BE49-F238E27FC236}">
                  <a16:creationId xmlns:a16="http://schemas.microsoft.com/office/drawing/2014/main" id="{3555F715-595C-4006-A24E-8CD833BD138D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" name="Hình chữ nhật 1">
                <a:extLst>
                  <a:ext uri="{FF2B5EF4-FFF2-40B4-BE49-F238E27FC236}">
                    <a16:creationId xmlns:a16="http://schemas.microsoft.com/office/drawing/2014/main" id="{8DD7904F-9FFD-48FA-AA94-B4BE5CB7AE82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9192EFA6-A158-46D1-9C57-5C2AB4720ABB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484B5777-F329-4B94-BB27-676D037E17C3}"/>
                </a:ext>
              </a:extLst>
            </p:cNvPr>
            <p:cNvSpPr txBox="1"/>
            <p:nvPr/>
          </p:nvSpPr>
          <p:spPr>
            <a:xfrm>
              <a:off x="4641954" y="3336894"/>
              <a:ext cx="2117566" cy="6009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25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FE68ADD6-F72F-4568-BA5C-5921B4BC3337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C5F39CF-7640-44AA-8C38-06BA2C07B622}"/>
              </a:ext>
            </a:extLst>
          </p:cNvPr>
          <p:cNvGrpSpPr/>
          <p:nvPr/>
        </p:nvGrpSpPr>
        <p:grpSpPr>
          <a:xfrm>
            <a:off x="4882486" y="3202570"/>
            <a:ext cx="2263428" cy="864426"/>
            <a:chOff x="4275917" y="2759095"/>
            <a:chExt cx="4279145" cy="153433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1D765B4-7388-450D-AB49-4CC84DB0C14E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67162F71-AD9A-4236-8954-BADD0CA78559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DAC5013A-9C53-4B41-8107-D151D73046D4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1ADFF5EE-DCE2-4830-8030-B63EDB1DA99B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80</a:t>
              </a: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D2376CE6-896F-41BB-8600-32D615C8DB83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2A6728D7-CCB3-430D-8FD8-C06151550DFB}"/>
              </a:ext>
            </a:extLst>
          </p:cNvPr>
          <p:cNvGrpSpPr/>
          <p:nvPr/>
        </p:nvGrpSpPr>
        <p:grpSpPr>
          <a:xfrm>
            <a:off x="7573876" y="3202569"/>
            <a:ext cx="2263428" cy="864426"/>
            <a:chOff x="4275917" y="2759095"/>
            <a:chExt cx="4279145" cy="1534332"/>
          </a:xfrm>
        </p:grpSpPr>
        <p:grpSp>
          <p:nvGrpSpPr>
            <p:cNvPr id="20" name="Nhóm 19">
              <a:extLst>
                <a:ext uri="{FF2B5EF4-FFF2-40B4-BE49-F238E27FC236}">
                  <a16:creationId xmlns:a16="http://schemas.microsoft.com/office/drawing/2014/main" id="{8F52AA98-BBD5-4A53-8FCA-4E5DA288C0E4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3" name="Hình chữ nhật 22">
                <a:extLst>
                  <a:ext uri="{FF2B5EF4-FFF2-40B4-BE49-F238E27FC236}">
                    <a16:creationId xmlns:a16="http://schemas.microsoft.com/office/drawing/2014/main" id="{A83DFB81-5E08-405C-A4FD-F448998EEB40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ình chữ nhật 23">
                <a:extLst>
                  <a:ext uri="{FF2B5EF4-FFF2-40B4-BE49-F238E27FC236}">
                    <a16:creationId xmlns:a16="http://schemas.microsoft.com/office/drawing/2014/main" id="{316B09C8-3CF7-4996-9B18-BD5E700A17D6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F204E34D-174C-431E-8BC1-85253760D3F3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50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B51B3271-1B13-4315-AE9F-9521D54B6BEA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8706A711-4274-401F-BCD7-1997A28D99B6}"/>
              </a:ext>
            </a:extLst>
          </p:cNvPr>
          <p:cNvCxnSpPr>
            <a:cxnSpLocks/>
          </p:cNvCxnSpPr>
          <p:nvPr/>
        </p:nvCxnSpPr>
        <p:spPr>
          <a:xfrm>
            <a:off x="9714339" y="3610922"/>
            <a:ext cx="511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016A4795-20B1-4E85-86F1-22EE2DA952EC}"/>
              </a:ext>
            </a:extLst>
          </p:cNvPr>
          <p:cNvSpPr/>
          <p:nvPr/>
        </p:nvSpPr>
        <p:spPr>
          <a:xfrm>
            <a:off x="10226114" y="3202569"/>
            <a:ext cx="1127686" cy="864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NULL</a:t>
            </a:r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1B138034-FE82-4F66-85A0-161ACDEC1FBF}"/>
              </a:ext>
            </a:extLst>
          </p:cNvPr>
          <p:cNvCxnSpPr>
            <a:cxnSpLocks/>
          </p:cNvCxnSpPr>
          <p:nvPr/>
        </p:nvCxnSpPr>
        <p:spPr>
          <a:xfrm>
            <a:off x="4202090" y="3702262"/>
            <a:ext cx="680396" cy="1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53CCC7FB-9CF0-4DF7-BCFC-A81C3F7C9755}"/>
              </a:ext>
            </a:extLst>
          </p:cNvPr>
          <p:cNvGrpSpPr/>
          <p:nvPr/>
        </p:nvGrpSpPr>
        <p:grpSpPr>
          <a:xfrm>
            <a:off x="6096000" y="1860444"/>
            <a:ext cx="2263428" cy="864426"/>
            <a:chOff x="4275917" y="2759095"/>
            <a:chExt cx="4279145" cy="1534332"/>
          </a:xfrm>
        </p:grpSpPr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A2A49320-A688-4534-AC18-23B7980422DC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35" name="Hình chữ nhật 34">
                <a:extLst>
                  <a:ext uri="{FF2B5EF4-FFF2-40B4-BE49-F238E27FC236}">
                    <a16:creationId xmlns:a16="http://schemas.microsoft.com/office/drawing/2014/main" id="{B0A39B25-CEE4-44DB-94FC-C3671EEDD313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ình chữ nhật 35">
                <a:extLst>
                  <a:ext uri="{FF2B5EF4-FFF2-40B4-BE49-F238E27FC236}">
                    <a16:creationId xmlns:a16="http://schemas.microsoft.com/office/drawing/2014/main" id="{859F1A47-1FC9-443C-BE4C-A65BA3A3B861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193D2896-19B0-4607-AF26-BD13FC5DDDE3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60</a:t>
              </a:r>
            </a:p>
          </p:txBody>
        </p:sp>
        <p:sp>
          <p:nvSpPr>
            <p:cNvPr id="34" name="Hộp Văn bản 33">
              <a:extLst>
                <a:ext uri="{FF2B5EF4-FFF2-40B4-BE49-F238E27FC236}">
                  <a16:creationId xmlns:a16="http://schemas.microsoft.com/office/drawing/2014/main" id="{EC86B065-CD2E-4165-A984-4AE9505E07D9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11978FDE-A9E8-4393-93E1-1991F0E44E99}"/>
              </a:ext>
            </a:extLst>
          </p:cNvPr>
          <p:cNvSpPr/>
          <p:nvPr/>
        </p:nvSpPr>
        <p:spPr>
          <a:xfrm>
            <a:off x="5870435" y="3734128"/>
            <a:ext cx="491641" cy="33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8037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70F572-E1DE-496D-B81F-6C7B8AAA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 b="1"/>
              <a:t>Danh </a:t>
            </a:r>
            <a:r>
              <a:rPr lang="en-US" sz="3700" b="1" err="1"/>
              <a:t>sách</a:t>
            </a:r>
            <a:r>
              <a:rPr lang="en-US" sz="3700" b="1"/>
              <a:t> </a:t>
            </a:r>
            <a:r>
              <a:rPr lang="en-US" sz="3700" b="1" err="1"/>
              <a:t>liên</a:t>
            </a:r>
            <a:r>
              <a:rPr lang="en-US" sz="3700" b="1"/>
              <a:t> </a:t>
            </a:r>
            <a:r>
              <a:rPr lang="en-US" sz="3700" b="1" err="1"/>
              <a:t>kết</a:t>
            </a:r>
            <a:r>
              <a:rPr lang="en-US" sz="3700" b="1"/>
              <a:t> (Linked List) </a:t>
            </a:r>
            <a:r>
              <a:rPr lang="en-US" sz="3700" b="1" err="1"/>
              <a:t>là</a:t>
            </a:r>
            <a:r>
              <a:rPr lang="en-US" sz="3700" b="1"/>
              <a:t> </a:t>
            </a:r>
            <a:r>
              <a:rPr lang="en-US" sz="3700" b="1" err="1"/>
              <a:t>gì</a:t>
            </a:r>
            <a:r>
              <a:rPr lang="en-US" sz="3700" b="1"/>
              <a:t> ?</a:t>
            </a:r>
            <a:endParaRPr lang="en-US" sz="3700" b="1">
              <a:cs typeface="Arial"/>
            </a:endParaRPr>
          </a:p>
        </p:txBody>
      </p:sp>
      <p:sp>
        <p:nvSpPr>
          <p:cNvPr id="68" name="Freeform: Shape 5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: Shape 6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6C79B8-57D3-47A6-9533-814A029F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54" y="2176272"/>
            <a:ext cx="11080437" cy="4041648"/>
          </a:xfrm>
        </p:spPr>
        <p:txBody>
          <a:bodyPr anchor="t">
            <a:normAutofit/>
          </a:bodyPr>
          <a:lstStyle/>
          <a:p>
            <a:r>
              <a:rPr lang="vi-VN" sz="3600"/>
              <a:t>Trong khoa </a:t>
            </a:r>
            <a:r>
              <a:rPr lang="vi-VN" sz="3600" err="1"/>
              <a:t>học</a:t>
            </a:r>
            <a:r>
              <a:rPr lang="vi-VN" sz="3600"/>
              <a:t> </a:t>
            </a:r>
            <a:r>
              <a:rPr lang="vi-VN" sz="3600" err="1"/>
              <a:t>máy</a:t>
            </a:r>
            <a:r>
              <a:rPr lang="vi-VN" sz="3600"/>
              <a:t> </a:t>
            </a:r>
            <a:r>
              <a:rPr lang="vi-VN" sz="3600" err="1"/>
              <a:t>tính</a:t>
            </a:r>
            <a:r>
              <a:rPr lang="vi-VN" sz="3600"/>
              <a:t>, danh </a:t>
            </a:r>
            <a:r>
              <a:rPr lang="vi-VN" sz="3600" err="1"/>
              <a:t>sách</a:t>
            </a:r>
            <a:r>
              <a:rPr lang="vi-VN" sz="3600"/>
              <a:t> liên </a:t>
            </a:r>
            <a:r>
              <a:rPr lang="vi-VN" sz="3600" err="1"/>
              <a:t>kết</a:t>
            </a:r>
            <a:r>
              <a:rPr lang="vi-VN" sz="3600"/>
              <a:t> (</a:t>
            </a:r>
            <a:r>
              <a:rPr lang="vi-VN" sz="3600" err="1"/>
              <a:t>tiếng</a:t>
            </a:r>
            <a:r>
              <a:rPr lang="vi-VN" sz="3600"/>
              <a:t> Anh: </a:t>
            </a:r>
            <a:r>
              <a:rPr lang="vi-VN" sz="3600" err="1"/>
              <a:t>linked</a:t>
            </a:r>
            <a:r>
              <a:rPr lang="vi-VN" sz="3600"/>
              <a:t> </a:t>
            </a:r>
            <a:r>
              <a:rPr lang="vi-VN" sz="3600" err="1"/>
              <a:t>list</a:t>
            </a:r>
            <a:r>
              <a:rPr lang="vi-VN" sz="3600"/>
              <a:t>) </a:t>
            </a:r>
            <a:r>
              <a:rPr lang="vi-VN" sz="3600" err="1"/>
              <a:t>là</a:t>
            </a:r>
            <a:r>
              <a:rPr lang="vi-VN" sz="3600"/>
              <a:t> </a:t>
            </a:r>
            <a:r>
              <a:rPr lang="vi-VN" sz="3600" err="1"/>
              <a:t>một</a:t>
            </a:r>
            <a:r>
              <a:rPr lang="vi-VN" sz="3600"/>
              <a:t> </a:t>
            </a:r>
            <a:r>
              <a:rPr lang="vi-VN" sz="3600" err="1"/>
              <a:t>tập</a:t>
            </a:r>
            <a:r>
              <a:rPr lang="vi-VN" sz="3600"/>
              <a:t> </a:t>
            </a:r>
            <a:r>
              <a:rPr lang="vi-VN" sz="3600" err="1"/>
              <a:t>hợp</a:t>
            </a:r>
            <a:r>
              <a:rPr lang="vi-VN" sz="3600"/>
              <a:t> </a:t>
            </a:r>
            <a:r>
              <a:rPr lang="vi-VN" sz="3600" err="1"/>
              <a:t>tuyến</a:t>
            </a:r>
            <a:r>
              <a:rPr lang="vi-VN" sz="3600"/>
              <a:t> </a:t>
            </a:r>
            <a:r>
              <a:rPr lang="vi-VN" sz="3600" err="1"/>
              <a:t>tính</a:t>
            </a:r>
            <a:r>
              <a:rPr lang="vi-VN" sz="3600"/>
              <a:t> </a:t>
            </a:r>
            <a:r>
              <a:rPr lang="vi-VN" sz="3600" err="1"/>
              <a:t>các</a:t>
            </a:r>
            <a:r>
              <a:rPr lang="vi-VN" sz="3600"/>
              <a:t> </a:t>
            </a:r>
            <a:r>
              <a:rPr lang="vi-VN" sz="3600" err="1"/>
              <a:t>phần</a:t>
            </a:r>
            <a:r>
              <a:rPr lang="vi-VN" sz="3600"/>
              <a:t> </a:t>
            </a:r>
            <a:r>
              <a:rPr lang="vi-VN" sz="3600" err="1"/>
              <a:t>tử</a:t>
            </a:r>
            <a:r>
              <a:rPr lang="vi-VN" sz="3600"/>
              <a:t> </a:t>
            </a:r>
            <a:r>
              <a:rPr lang="vi-VN" sz="3600" err="1"/>
              <a:t>dữ</a:t>
            </a:r>
            <a:r>
              <a:rPr lang="vi-VN" sz="3600"/>
              <a:t> </a:t>
            </a:r>
            <a:r>
              <a:rPr lang="vi-VN" sz="3600" err="1"/>
              <a:t>liệu</a:t>
            </a:r>
            <a:r>
              <a:rPr lang="vi-VN" sz="3600"/>
              <a:t>, </a:t>
            </a:r>
            <a:r>
              <a:rPr lang="vi-VN" sz="3600" err="1"/>
              <a:t>với</a:t>
            </a:r>
            <a:r>
              <a:rPr lang="vi-VN" sz="3600"/>
              <a:t> </a:t>
            </a:r>
            <a:r>
              <a:rPr lang="vi-VN" sz="3600" err="1"/>
              <a:t>thứ</a:t>
            </a:r>
            <a:r>
              <a:rPr lang="vi-VN" sz="3600"/>
              <a:t> </a:t>
            </a:r>
            <a:r>
              <a:rPr lang="vi-VN" sz="3600" err="1"/>
              <a:t>tự</a:t>
            </a:r>
            <a:r>
              <a:rPr lang="vi-VN" sz="3600"/>
              <a:t> không </a:t>
            </a:r>
            <a:r>
              <a:rPr lang="vi-VN" sz="3600" err="1"/>
              <a:t>được</a:t>
            </a:r>
            <a:r>
              <a:rPr lang="vi-VN" sz="3600"/>
              <a:t> đưa ra </a:t>
            </a:r>
            <a:r>
              <a:rPr lang="vi-VN" sz="3600" err="1"/>
              <a:t>bởi</a:t>
            </a:r>
            <a:r>
              <a:rPr lang="vi-VN" sz="3600"/>
              <a:t> </a:t>
            </a:r>
            <a:r>
              <a:rPr lang="vi-VN" sz="3600" err="1"/>
              <a:t>vị</a:t>
            </a:r>
            <a:r>
              <a:rPr lang="vi-VN" sz="3600"/>
              <a:t> </a:t>
            </a:r>
            <a:r>
              <a:rPr lang="vi-VN" sz="3600" err="1"/>
              <a:t>trí</a:t>
            </a:r>
            <a:r>
              <a:rPr lang="vi-VN" sz="3600"/>
              <a:t> </a:t>
            </a:r>
            <a:r>
              <a:rPr lang="vi-VN" sz="3600" err="1"/>
              <a:t>vật</a:t>
            </a:r>
            <a:r>
              <a:rPr lang="vi-VN" sz="3600"/>
              <a:t> </a:t>
            </a:r>
            <a:r>
              <a:rPr lang="vi-VN" sz="3600" err="1"/>
              <a:t>lý</a:t>
            </a:r>
            <a:r>
              <a:rPr lang="vi-VN" sz="3600"/>
              <a:t> </a:t>
            </a:r>
            <a:r>
              <a:rPr lang="vi-VN" sz="3600" err="1"/>
              <a:t>của</a:t>
            </a:r>
            <a:r>
              <a:rPr lang="vi-VN" sz="3600"/>
              <a:t> </a:t>
            </a:r>
            <a:r>
              <a:rPr lang="vi-VN" sz="3600" err="1"/>
              <a:t>chúng</a:t>
            </a:r>
            <a:r>
              <a:rPr lang="vi-VN" sz="3600"/>
              <a:t> trong </a:t>
            </a:r>
            <a:r>
              <a:rPr lang="vi-VN" sz="3600" err="1"/>
              <a:t>bộ</a:t>
            </a:r>
            <a:r>
              <a:rPr lang="vi-VN" sz="3600"/>
              <a:t> </a:t>
            </a:r>
            <a:r>
              <a:rPr lang="vi-VN" sz="3600" err="1"/>
              <a:t>nhớ</a:t>
            </a:r>
            <a:r>
              <a:rPr lang="vi-VN" sz="3600"/>
              <a:t>. Thay </a:t>
            </a:r>
            <a:r>
              <a:rPr lang="vi-VN" sz="3600" err="1"/>
              <a:t>vào</a:t>
            </a:r>
            <a:r>
              <a:rPr lang="vi-VN" sz="3600"/>
              <a:t> </a:t>
            </a:r>
            <a:r>
              <a:rPr lang="vi-VN" sz="3600" err="1"/>
              <a:t>đó</a:t>
            </a:r>
            <a:r>
              <a:rPr lang="vi-VN" sz="3600"/>
              <a:t>, </a:t>
            </a:r>
            <a:r>
              <a:rPr lang="vi-VN" sz="3600" err="1"/>
              <a:t>mỗi</a:t>
            </a:r>
            <a:r>
              <a:rPr lang="vi-VN" sz="3600"/>
              <a:t> </a:t>
            </a:r>
            <a:r>
              <a:rPr lang="vi-VN" sz="3600" err="1"/>
              <a:t>phần</a:t>
            </a:r>
            <a:r>
              <a:rPr lang="vi-VN" sz="3600"/>
              <a:t> </a:t>
            </a:r>
            <a:r>
              <a:rPr lang="vi-VN" sz="3600" err="1"/>
              <a:t>tử</a:t>
            </a:r>
            <a:r>
              <a:rPr lang="vi-VN" sz="3600"/>
              <a:t> </a:t>
            </a:r>
            <a:r>
              <a:rPr lang="vi-VN" sz="3600" err="1"/>
              <a:t>chỉ</a:t>
            </a:r>
            <a:r>
              <a:rPr lang="vi-VN" sz="3600"/>
              <a:t> </a:t>
            </a:r>
            <a:r>
              <a:rPr lang="vi-VN" sz="3600" err="1"/>
              <a:t>đến</a:t>
            </a:r>
            <a:r>
              <a:rPr lang="vi-VN" sz="3600"/>
              <a:t> </a:t>
            </a:r>
            <a:r>
              <a:rPr lang="vi-VN" sz="3600" err="1"/>
              <a:t>phần</a:t>
            </a:r>
            <a:r>
              <a:rPr lang="vi-VN" sz="3600"/>
              <a:t> </a:t>
            </a:r>
            <a:r>
              <a:rPr lang="vi-VN" sz="3600" err="1"/>
              <a:t>tử</a:t>
            </a:r>
            <a:r>
              <a:rPr lang="vi-VN" sz="3600"/>
              <a:t> </a:t>
            </a:r>
            <a:r>
              <a:rPr lang="vi-VN" sz="3600" err="1"/>
              <a:t>tiếp</a:t>
            </a:r>
            <a:r>
              <a:rPr lang="vi-VN" sz="3600"/>
              <a:t> theo. </a:t>
            </a:r>
            <a:r>
              <a:rPr lang="vi-VN" sz="3600" err="1"/>
              <a:t>Nó</a:t>
            </a:r>
            <a:r>
              <a:rPr lang="vi-VN" sz="3600"/>
              <a:t> </a:t>
            </a:r>
            <a:r>
              <a:rPr lang="vi-VN" sz="3600" err="1"/>
              <a:t>là</a:t>
            </a:r>
            <a:r>
              <a:rPr lang="vi-VN" sz="3600"/>
              <a:t> </a:t>
            </a:r>
            <a:r>
              <a:rPr lang="vi-VN" sz="3600" err="1"/>
              <a:t>một</a:t>
            </a:r>
            <a:r>
              <a:rPr lang="vi-VN" sz="3600"/>
              <a:t> </a:t>
            </a:r>
            <a:r>
              <a:rPr lang="vi-VN" sz="3600" err="1"/>
              <a:t>cấu</a:t>
            </a:r>
            <a:r>
              <a:rPr lang="vi-VN" sz="3600"/>
              <a:t> </a:t>
            </a:r>
            <a:r>
              <a:rPr lang="vi-VN" sz="3600" err="1"/>
              <a:t>trúc</a:t>
            </a:r>
            <a:r>
              <a:rPr lang="vi-VN" sz="3600"/>
              <a:t> </a:t>
            </a:r>
            <a:r>
              <a:rPr lang="vi-VN" sz="3600" err="1"/>
              <a:t>dữ</a:t>
            </a:r>
            <a:r>
              <a:rPr lang="vi-VN" sz="3600"/>
              <a:t> </a:t>
            </a:r>
            <a:r>
              <a:rPr lang="vi-VN" sz="3600" err="1"/>
              <a:t>liệu</a:t>
            </a:r>
            <a:r>
              <a:rPr lang="vi-VN" sz="3600"/>
              <a:t> bao </a:t>
            </a:r>
            <a:r>
              <a:rPr lang="vi-VN" sz="3600" err="1"/>
              <a:t>gồm</a:t>
            </a:r>
            <a:r>
              <a:rPr lang="vi-VN" sz="3600"/>
              <a:t> </a:t>
            </a:r>
            <a:r>
              <a:rPr lang="vi-VN" sz="3600" err="1"/>
              <a:t>một</a:t>
            </a:r>
            <a:r>
              <a:rPr lang="vi-VN" sz="3600"/>
              <a:t> </a:t>
            </a:r>
            <a:r>
              <a:rPr lang="vi-VN" sz="3600" err="1"/>
              <a:t>tập</a:t>
            </a:r>
            <a:r>
              <a:rPr lang="vi-VN" sz="3600"/>
              <a:t> </a:t>
            </a:r>
            <a:r>
              <a:rPr lang="vi-VN" sz="3600" err="1"/>
              <a:t>hợp</a:t>
            </a:r>
            <a:r>
              <a:rPr lang="vi-VN" sz="3600"/>
              <a:t> </a:t>
            </a:r>
            <a:r>
              <a:rPr lang="vi-VN" sz="3600" err="1"/>
              <a:t>các</a:t>
            </a:r>
            <a:r>
              <a:rPr lang="vi-VN" sz="3600"/>
              <a:t> </a:t>
            </a:r>
            <a:r>
              <a:rPr lang="vi-VN" sz="3600" err="1"/>
              <a:t>nút</a:t>
            </a:r>
            <a:r>
              <a:rPr lang="vi-VN" sz="3600"/>
              <a:t> </a:t>
            </a:r>
            <a:r>
              <a:rPr lang="vi-VN" sz="3600" err="1"/>
              <a:t>cùng</a:t>
            </a:r>
            <a:r>
              <a:rPr lang="vi-VN" sz="3600"/>
              <a:t> </a:t>
            </a:r>
            <a:r>
              <a:rPr lang="vi-VN" sz="3600" err="1"/>
              <a:t>thể</a:t>
            </a:r>
            <a:r>
              <a:rPr lang="vi-VN" sz="3600"/>
              <a:t> </a:t>
            </a:r>
            <a:r>
              <a:rPr lang="vi-VN" sz="3600" err="1"/>
              <a:t>hiện</a:t>
            </a:r>
            <a:r>
              <a:rPr lang="vi-VN" sz="3600"/>
              <a:t> </a:t>
            </a:r>
            <a:r>
              <a:rPr lang="vi-VN" sz="3600" err="1"/>
              <a:t>một</a:t>
            </a:r>
            <a:r>
              <a:rPr lang="vi-VN" sz="3600"/>
              <a:t> </a:t>
            </a:r>
            <a:r>
              <a:rPr lang="vi-VN" sz="3600" err="1"/>
              <a:t>dãy</a:t>
            </a:r>
            <a:r>
              <a:rPr lang="vi-VN" sz="3600"/>
              <a:t>. </a:t>
            </a:r>
            <a:r>
              <a:rPr lang="vi-VN" sz="2400" i="1"/>
              <a:t>(Theo </a:t>
            </a:r>
            <a:r>
              <a:rPr lang="vi-VN" sz="2400" i="1" err="1"/>
              <a:t>wikipedia</a:t>
            </a:r>
            <a:r>
              <a:rPr lang="vi-VN" sz="2400" i="1"/>
              <a:t> // </a:t>
            </a:r>
            <a:r>
              <a:rPr lang="vi-VN" sz="1100" i="1"/>
              <a:t>https://vi.wikipedia.org/wiki/Danh_s%C3%A1ch_li%C3%AAn_k%E1%BA%BFt</a:t>
            </a:r>
            <a:r>
              <a:rPr lang="vi-VN" sz="2400" i="1"/>
              <a:t>)</a:t>
            </a:r>
            <a:endParaRPr lang="vi-VN" sz="3600" i="1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F3C1782-F196-4A0E-9217-80980832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48543" y="6356350"/>
            <a:ext cx="19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BB5CA4-60A0-4D90-8613-8B922A9D05BE}" type="datetime1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10/19/2020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D7BA3E6-4EC0-49AD-9739-627DF627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7367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0C9BAC5-8BDB-49E9-98BA-B44FDDE2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6B2F5D-21D3-4817-A275-7512BF270278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4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B911175-72E3-4D9A-8711-EDEA551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EEF4-FFB5-4EB7-8B03-B6D254A310BC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8D0C5A-2FD3-4CB3-A7F7-B6341FB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81A7B87-924A-4725-BA96-FB169A0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2A88783-7AE4-4FB0-8E70-8ECE6B70D8A3}"/>
              </a:ext>
            </a:extLst>
          </p:cNvPr>
          <p:cNvSpPr txBox="1"/>
          <p:nvPr/>
        </p:nvSpPr>
        <p:spPr>
          <a:xfrm>
            <a:off x="261424" y="268988"/>
            <a:ext cx="789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/>
              <a:t>Thêm 1 </a:t>
            </a:r>
            <a:r>
              <a:rPr lang="en-US" sz="2400" b="1" u="sng" err="1"/>
              <a:t>phần</a:t>
            </a:r>
            <a:r>
              <a:rPr lang="en-US" sz="2400" b="1" u="sng"/>
              <a:t> </a:t>
            </a:r>
            <a:r>
              <a:rPr lang="en-US" sz="2400" b="1" u="sng" err="1"/>
              <a:t>tử</a:t>
            </a:r>
            <a:r>
              <a:rPr lang="en-US" sz="2400" b="1" u="sng"/>
              <a:t> có </a:t>
            </a:r>
            <a:r>
              <a:rPr lang="en-US" sz="2400" b="1" u="sng" err="1"/>
              <a:t>giá</a:t>
            </a:r>
            <a:r>
              <a:rPr lang="en-US" sz="2400" b="1" u="sng"/>
              <a:t> </a:t>
            </a:r>
            <a:r>
              <a:rPr lang="en-US" sz="2400" b="1" u="sng" err="1"/>
              <a:t>trị</a:t>
            </a:r>
            <a:r>
              <a:rPr lang="en-US" sz="2400" b="1" u="sng"/>
              <a:t> x vào sau node “p”</a:t>
            </a: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E3ABAFE5-8441-4C5C-B086-C542B050E55B}"/>
              </a:ext>
            </a:extLst>
          </p:cNvPr>
          <p:cNvGrpSpPr/>
          <p:nvPr/>
        </p:nvGrpSpPr>
        <p:grpSpPr>
          <a:xfrm>
            <a:off x="2061627" y="3202569"/>
            <a:ext cx="2263428" cy="864426"/>
            <a:chOff x="4275917" y="2759095"/>
            <a:chExt cx="4279145" cy="1534332"/>
          </a:xfrm>
        </p:grpSpPr>
        <p:grpSp>
          <p:nvGrpSpPr>
            <p:cNvPr id="3" name="Nhóm 2">
              <a:extLst>
                <a:ext uri="{FF2B5EF4-FFF2-40B4-BE49-F238E27FC236}">
                  <a16:creationId xmlns:a16="http://schemas.microsoft.com/office/drawing/2014/main" id="{3555F715-595C-4006-A24E-8CD833BD138D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" name="Hình chữ nhật 1">
                <a:extLst>
                  <a:ext uri="{FF2B5EF4-FFF2-40B4-BE49-F238E27FC236}">
                    <a16:creationId xmlns:a16="http://schemas.microsoft.com/office/drawing/2014/main" id="{8DD7904F-9FFD-48FA-AA94-B4BE5CB7AE82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9192EFA6-A158-46D1-9C57-5C2AB4720ABB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484B5777-F329-4B94-BB27-676D037E17C3}"/>
                </a:ext>
              </a:extLst>
            </p:cNvPr>
            <p:cNvSpPr txBox="1"/>
            <p:nvPr/>
          </p:nvSpPr>
          <p:spPr>
            <a:xfrm>
              <a:off x="4641954" y="3336894"/>
              <a:ext cx="2117566" cy="6009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25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FE68ADD6-F72F-4568-BA5C-5921B4BC3337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C5F39CF-7640-44AA-8C38-06BA2C07B622}"/>
              </a:ext>
            </a:extLst>
          </p:cNvPr>
          <p:cNvGrpSpPr/>
          <p:nvPr/>
        </p:nvGrpSpPr>
        <p:grpSpPr>
          <a:xfrm>
            <a:off x="4882486" y="3202570"/>
            <a:ext cx="2263428" cy="864426"/>
            <a:chOff x="4275917" y="2759095"/>
            <a:chExt cx="4279145" cy="153433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1D765B4-7388-450D-AB49-4CC84DB0C14E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67162F71-AD9A-4236-8954-BADD0CA78559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DAC5013A-9C53-4B41-8107-D151D73046D4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1ADFF5EE-DCE2-4830-8030-B63EDB1DA99B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  <a:cs typeface="Arial"/>
                </a:rPr>
                <a:t>   80</a:t>
              </a: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D2376CE6-896F-41BB-8600-32D615C8DB83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2A6728D7-CCB3-430D-8FD8-C06151550DFB}"/>
              </a:ext>
            </a:extLst>
          </p:cNvPr>
          <p:cNvGrpSpPr/>
          <p:nvPr/>
        </p:nvGrpSpPr>
        <p:grpSpPr>
          <a:xfrm>
            <a:off x="7573876" y="3202569"/>
            <a:ext cx="2263428" cy="864426"/>
            <a:chOff x="4275917" y="2759095"/>
            <a:chExt cx="4279145" cy="1534332"/>
          </a:xfrm>
        </p:grpSpPr>
        <p:grpSp>
          <p:nvGrpSpPr>
            <p:cNvPr id="20" name="Nhóm 19">
              <a:extLst>
                <a:ext uri="{FF2B5EF4-FFF2-40B4-BE49-F238E27FC236}">
                  <a16:creationId xmlns:a16="http://schemas.microsoft.com/office/drawing/2014/main" id="{8F52AA98-BBD5-4A53-8FCA-4E5DA288C0E4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3" name="Hình chữ nhật 22">
                <a:extLst>
                  <a:ext uri="{FF2B5EF4-FFF2-40B4-BE49-F238E27FC236}">
                    <a16:creationId xmlns:a16="http://schemas.microsoft.com/office/drawing/2014/main" id="{A83DFB81-5E08-405C-A4FD-F448998EEB40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ình chữ nhật 23">
                <a:extLst>
                  <a:ext uri="{FF2B5EF4-FFF2-40B4-BE49-F238E27FC236}">
                    <a16:creationId xmlns:a16="http://schemas.microsoft.com/office/drawing/2014/main" id="{316B09C8-3CF7-4996-9B18-BD5E700A17D6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F204E34D-174C-431E-8BC1-85253760D3F3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  <a:cs typeface="Arial"/>
                </a:rPr>
                <a:t>   50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B51B3271-1B13-4315-AE9F-9521D54B6BEA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8706A711-4274-401F-BCD7-1997A28D99B6}"/>
              </a:ext>
            </a:extLst>
          </p:cNvPr>
          <p:cNvCxnSpPr>
            <a:cxnSpLocks/>
          </p:cNvCxnSpPr>
          <p:nvPr/>
        </p:nvCxnSpPr>
        <p:spPr>
          <a:xfrm>
            <a:off x="9714339" y="3610922"/>
            <a:ext cx="511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016A4795-20B1-4E85-86F1-22EE2DA952EC}"/>
              </a:ext>
            </a:extLst>
          </p:cNvPr>
          <p:cNvSpPr/>
          <p:nvPr/>
        </p:nvSpPr>
        <p:spPr>
          <a:xfrm>
            <a:off x="10226114" y="3202569"/>
            <a:ext cx="1127686" cy="864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NULL</a:t>
            </a:r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1B138034-FE82-4F66-85A0-161ACDEC1FBF}"/>
              </a:ext>
            </a:extLst>
          </p:cNvPr>
          <p:cNvCxnSpPr>
            <a:cxnSpLocks/>
          </p:cNvCxnSpPr>
          <p:nvPr/>
        </p:nvCxnSpPr>
        <p:spPr>
          <a:xfrm>
            <a:off x="4202090" y="3702262"/>
            <a:ext cx="680396" cy="1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53CCC7FB-9CF0-4DF7-BCFC-A81C3F7C9755}"/>
              </a:ext>
            </a:extLst>
          </p:cNvPr>
          <p:cNvGrpSpPr/>
          <p:nvPr/>
        </p:nvGrpSpPr>
        <p:grpSpPr>
          <a:xfrm>
            <a:off x="6096000" y="1860444"/>
            <a:ext cx="2263428" cy="864426"/>
            <a:chOff x="4275917" y="2759095"/>
            <a:chExt cx="4279145" cy="1534332"/>
          </a:xfrm>
        </p:grpSpPr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A2A49320-A688-4534-AC18-23B7980422DC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35" name="Hình chữ nhật 34">
                <a:extLst>
                  <a:ext uri="{FF2B5EF4-FFF2-40B4-BE49-F238E27FC236}">
                    <a16:creationId xmlns:a16="http://schemas.microsoft.com/office/drawing/2014/main" id="{B0A39B25-CEE4-44DB-94FC-C3671EEDD313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ình chữ nhật 35">
                <a:extLst>
                  <a:ext uri="{FF2B5EF4-FFF2-40B4-BE49-F238E27FC236}">
                    <a16:creationId xmlns:a16="http://schemas.microsoft.com/office/drawing/2014/main" id="{859F1A47-1FC9-443C-BE4C-A65BA3A3B861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193D2896-19B0-4607-AF26-BD13FC5DDDE3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  <a:cs typeface="Arial"/>
                </a:rPr>
                <a:t>   60</a:t>
              </a:r>
            </a:p>
          </p:txBody>
        </p:sp>
        <p:sp>
          <p:nvSpPr>
            <p:cNvPr id="34" name="Hộp Văn bản 33">
              <a:extLst>
                <a:ext uri="{FF2B5EF4-FFF2-40B4-BE49-F238E27FC236}">
                  <a16:creationId xmlns:a16="http://schemas.microsoft.com/office/drawing/2014/main" id="{EC86B065-CD2E-4165-A984-4AE9505E07D9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11978FDE-A9E8-4393-93E1-1991F0E44E99}"/>
              </a:ext>
            </a:extLst>
          </p:cNvPr>
          <p:cNvSpPr/>
          <p:nvPr/>
        </p:nvSpPr>
        <p:spPr>
          <a:xfrm>
            <a:off x="5870435" y="3734128"/>
            <a:ext cx="491641" cy="33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cxnSp>
        <p:nvCxnSpPr>
          <p:cNvPr id="26" name="Đường kết nối: Mũi tên Gấp khúc 25">
            <a:extLst>
              <a:ext uri="{FF2B5EF4-FFF2-40B4-BE49-F238E27FC236}">
                <a16:creationId xmlns:a16="http://schemas.microsoft.com/office/drawing/2014/main" id="{63CABEE4-81B6-4B9F-B685-39508C7B4BC4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6383602" y="2894811"/>
            <a:ext cx="477700" cy="1378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Đường kết nối: Mũi tên Gấp khúc 36">
            <a:extLst>
              <a:ext uri="{FF2B5EF4-FFF2-40B4-BE49-F238E27FC236}">
                <a16:creationId xmlns:a16="http://schemas.microsoft.com/office/drawing/2014/main" id="{45253FAD-C4F6-4FCC-B407-C69200FCFE7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8169237" y="2331886"/>
            <a:ext cx="190191" cy="870683"/>
          </a:xfrm>
          <a:prstGeom prst="bentConnector4">
            <a:avLst>
              <a:gd name="adj1" fmla="val -120195"/>
              <a:gd name="adj2" fmla="val 5972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CFD99180-656A-46A9-9F0B-554293EF82AB}"/>
              </a:ext>
            </a:extLst>
          </p:cNvPr>
          <p:cNvSpPr/>
          <p:nvPr/>
        </p:nvSpPr>
        <p:spPr>
          <a:xfrm>
            <a:off x="7071306" y="2399293"/>
            <a:ext cx="491641" cy="33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29952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249FC61F-8927-4491-AA1D-93C265B2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61-9E59-4B6A-B11E-48A6D06CF562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B69EFF9-6A26-4EA4-8E46-EC42FFE7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BA7F88D-BC4A-4E57-A907-BD25A706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t>21</a:t>
            </a:fld>
            <a:endParaRPr lang="en-US"/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BA6BFCD1-2B39-42E3-9BB3-505B5ADDB09E}"/>
              </a:ext>
            </a:extLst>
          </p:cNvPr>
          <p:cNvSpPr/>
          <p:nvPr/>
        </p:nvSpPr>
        <p:spPr>
          <a:xfrm>
            <a:off x="3256157" y="379502"/>
            <a:ext cx="8471454" cy="609899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//Thêm </a:t>
            </a:r>
            <a:r>
              <a:rPr lang="en-US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giá</a:t>
            </a:r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trị</a:t>
            </a:r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x vào sau </a:t>
            </a:r>
            <a:r>
              <a:rPr lang="en-US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vị</a:t>
            </a:r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trí</a:t>
            </a:r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bất </a:t>
            </a:r>
            <a:r>
              <a:rPr lang="en-US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kì</a:t>
            </a:r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ở </a:t>
            </a:r>
            <a:r>
              <a:rPr lang="en-US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vị</a:t>
            </a:r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trí</a:t>
            </a:r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"k" 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addAfter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createNode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=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6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addHead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++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addTail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A7652FCF-6E34-48F6-B888-331C577827DF}"/>
              </a:ext>
            </a:extLst>
          </p:cNvPr>
          <p:cNvSpPr/>
          <p:nvPr/>
        </p:nvSpPr>
        <p:spPr>
          <a:xfrm>
            <a:off x="304800" y="1108364"/>
            <a:ext cx="2743200" cy="33943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   Thêm 1 </a:t>
            </a:r>
            <a:r>
              <a:rPr lang="en-US" sz="3600" b="1" err="1"/>
              <a:t>phần</a:t>
            </a:r>
            <a:r>
              <a:rPr lang="en-US" sz="3600" b="1"/>
              <a:t> </a:t>
            </a:r>
            <a:r>
              <a:rPr lang="en-US" sz="3600" b="1" err="1"/>
              <a:t>tử</a:t>
            </a:r>
            <a:r>
              <a:rPr lang="en-US" sz="3600" b="1"/>
              <a:t> có </a:t>
            </a:r>
            <a:r>
              <a:rPr lang="en-US" sz="3600" b="1" err="1"/>
              <a:t>giá</a:t>
            </a:r>
            <a:r>
              <a:rPr lang="en-US" sz="3600" b="1"/>
              <a:t> </a:t>
            </a:r>
            <a:r>
              <a:rPr lang="en-US" sz="3600" b="1" err="1"/>
              <a:t>trị</a:t>
            </a:r>
            <a:r>
              <a:rPr lang="en-US" sz="3600" b="1"/>
              <a:t> x vào sau “node” p</a:t>
            </a:r>
          </a:p>
        </p:txBody>
      </p:sp>
    </p:spTree>
    <p:extLst>
      <p:ext uri="{BB962C8B-B14F-4D97-AF65-F5344CB8AC3E}">
        <p14:creationId xmlns:p14="http://schemas.microsoft.com/office/powerpoint/2010/main" val="41272109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B911175-72E3-4D9A-8711-EDEA551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EEF4-FFB5-4EB7-8B03-B6D254A310BC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8D0C5A-2FD3-4CB3-A7F7-B6341FB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81A7B87-924A-4725-BA96-FB169A0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2A88783-7AE4-4FB0-8E70-8ECE6B70D8A3}"/>
              </a:ext>
            </a:extLst>
          </p:cNvPr>
          <p:cNvSpPr txBox="1"/>
          <p:nvPr/>
        </p:nvSpPr>
        <p:spPr>
          <a:xfrm>
            <a:off x="261424" y="268988"/>
            <a:ext cx="663995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u="sng" err="1"/>
              <a:t>Xóa</a:t>
            </a:r>
            <a:r>
              <a:rPr lang="en-US" sz="2400" b="1" u="sng"/>
              <a:t> </a:t>
            </a:r>
            <a:r>
              <a:rPr lang="en-US" sz="2400" b="1" u="sng" err="1"/>
              <a:t>phần</a:t>
            </a:r>
            <a:r>
              <a:rPr lang="en-US" sz="2400" b="1" u="sng"/>
              <a:t> </a:t>
            </a:r>
            <a:r>
              <a:rPr lang="en-US" sz="2400" b="1" u="sng" err="1"/>
              <a:t>tử</a:t>
            </a:r>
            <a:r>
              <a:rPr lang="en-US" sz="2400" b="1" u="sng"/>
              <a:t> ở </a:t>
            </a:r>
            <a:r>
              <a:rPr lang="en-US" sz="2400" b="1" u="sng" err="1"/>
              <a:t>vị</a:t>
            </a:r>
            <a:r>
              <a:rPr lang="en-US" sz="2400" b="1" u="sng"/>
              <a:t> </a:t>
            </a:r>
            <a:r>
              <a:rPr lang="en-US" sz="2400" b="1" u="sng" err="1"/>
              <a:t>trí</a:t>
            </a:r>
            <a:r>
              <a:rPr lang="en-US" sz="2400" b="1" u="sng"/>
              <a:t> k</a:t>
            </a:r>
            <a:endParaRPr lang="en-US" sz="2400" b="1" u="sng" err="1">
              <a:cs typeface="Arial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E3ABAFE5-8441-4C5C-B086-C542B050E55B}"/>
              </a:ext>
            </a:extLst>
          </p:cNvPr>
          <p:cNvGrpSpPr/>
          <p:nvPr/>
        </p:nvGrpSpPr>
        <p:grpSpPr>
          <a:xfrm>
            <a:off x="2061627" y="3202569"/>
            <a:ext cx="2263428" cy="864426"/>
            <a:chOff x="4275917" y="2759095"/>
            <a:chExt cx="4279145" cy="1534332"/>
          </a:xfrm>
        </p:grpSpPr>
        <p:grpSp>
          <p:nvGrpSpPr>
            <p:cNvPr id="3" name="Nhóm 2">
              <a:extLst>
                <a:ext uri="{FF2B5EF4-FFF2-40B4-BE49-F238E27FC236}">
                  <a16:creationId xmlns:a16="http://schemas.microsoft.com/office/drawing/2014/main" id="{3555F715-595C-4006-A24E-8CD833BD138D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" name="Hình chữ nhật 1">
                <a:extLst>
                  <a:ext uri="{FF2B5EF4-FFF2-40B4-BE49-F238E27FC236}">
                    <a16:creationId xmlns:a16="http://schemas.microsoft.com/office/drawing/2014/main" id="{8DD7904F-9FFD-48FA-AA94-B4BE5CB7AE82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9192EFA6-A158-46D1-9C57-5C2AB4720ABB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484B5777-F329-4B94-BB27-676D037E17C3}"/>
                </a:ext>
              </a:extLst>
            </p:cNvPr>
            <p:cNvSpPr txBox="1"/>
            <p:nvPr/>
          </p:nvSpPr>
          <p:spPr>
            <a:xfrm>
              <a:off x="4641954" y="3336894"/>
              <a:ext cx="2117566" cy="6009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  <a:cs typeface="Arial"/>
                </a:rPr>
                <a:t>   10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FE68ADD6-F72F-4568-BA5C-5921B4BC3337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C5F39CF-7640-44AA-8C38-06BA2C07B622}"/>
              </a:ext>
            </a:extLst>
          </p:cNvPr>
          <p:cNvGrpSpPr/>
          <p:nvPr/>
        </p:nvGrpSpPr>
        <p:grpSpPr>
          <a:xfrm>
            <a:off x="4882486" y="3202570"/>
            <a:ext cx="2263428" cy="864426"/>
            <a:chOff x="4275917" y="2759095"/>
            <a:chExt cx="4279145" cy="153433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1D765B4-7388-450D-AB49-4CC84DB0C14E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67162F71-AD9A-4236-8954-BADD0CA78559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DAC5013A-9C53-4B41-8107-D151D73046D4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1ADFF5EE-DCE2-4830-8030-B63EDB1DA99B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20</a:t>
              </a: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D2376CE6-896F-41BB-8600-32D615C8DB83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2A6728D7-CCB3-430D-8FD8-C06151550DFB}"/>
              </a:ext>
            </a:extLst>
          </p:cNvPr>
          <p:cNvGrpSpPr/>
          <p:nvPr/>
        </p:nvGrpSpPr>
        <p:grpSpPr>
          <a:xfrm>
            <a:off x="7573876" y="3202569"/>
            <a:ext cx="2263428" cy="864426"/>
            <a:chOff x="4275917" y="2759095"/>
            <a:chExt cx="4279145" cy="1534332"/>
          </a:xfrm>
        </p:grpSpPr>
        <p:grpSp>
          <p:nvGrpSpPr>
            <p:cNvPr id="20" name="Nhóm 19">
              <a:extLst>
                <a:ext uri="{FF2B5EF4-FFF2-40B4-BE49-F238E27FC236}">
                  <a16:creationId xmlns:a16="http://schemas.microsoft.com/office/drawing/2014/main" id="{8F52AA98-BBD5-4A53-8FCA-4E5DA288C0E4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3" name="Hình chữ nhật 22">
                <a:extLst>
                  <a:ext uri="{FF2B5EF4-FFF2-40B4-BE49-F238E27FC236}">
                    <a16:creationId xmlns:a16="http://schemas.microsoft.com/office/drawing/2014/main" id="{A83DFB81-5E08-405C-A4FD-F448998EEB40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ình chữ nhật 23">
                <a:extLst>
                  <a:ext uri="{FF2B5EF4-FFF2-40B4-BE49-F238E27FC236}">
                    <a16:creationId xmlns:a16="http://schemas.microsoft.com/office/drawing/2014/main" id="{316B09C8-3CF7-4996-9B18-BD5E700A17D6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F204E34D-174C-431E-8BC1-85253760D3F3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 30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B51B3271-1B13-4315-AE9F-9521D54B6BEA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04D6763-899A-430D-A9A7-FBF7DF2D8525}"/>
              </a:ext>
            </a:extLst>
          </p:cNvPr>
          <p:cNvCxnSpPr>
            <a:cxnSpLocks/>
          </p:cNvCxnSpPr>
          <p:nvPr/>
        </p:nvCxnSpPr>
        <p:spPr>
          <a:xfrm>
            <a:off x="7050658" y="3704055"/>
            <a:ext cx="5509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8706A711-4274-401F-BCD7-1997A28D99B6}"/>
              </a:ext>
            </a:extLst>
          </p:cNvPr>
          <p:cNvCxnSpPr>
            <a:cxnSpLocks/>
          </p:cNvCxnSpPr>
          <p:nvPr/>
        </p:nvCxnSpPr>
        <p:spPr>
          <a:xfrm>
            <a:off x="9714339" y="3610922"/>
            <a:ext cx="511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016A4795-20B1-4E85-86F1-22EE2DA952EC}"/>
              </a:ext>
            </a:extLst>
          </p:cNvPr>
          <p:cNvSpPr/>
          <p:nvPr/>
        </p:nvSpPr>
        <p:spPr>
          <a:xfrm>
            <a:off x="10226114" y="3202569"/>
            <a:ext cx="1127686" cy="864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NULL</a:t>
            </a:r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1B138034-FE82-4F66-85A0-161ACDEC1FBF}"/>
              </a:ext>
            </a:extLst>
          </p:cNvPr>
          <p:cNvCxnSpPr>
            <a:cxnSpLocks/>
          </p:cNvCxnSpPr>
          <p:nvPr/>
        </p:nvCxnSpPr>
        <p:spPr>
          <a:xfrm>
            <a:off x="4202090" y="3702262"/>
            <a:ext cx="680396" cy="1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FA5096DA-8BC6-4694-B23C-A56402BA650F}"/>
              </a:ext>
            </a:extLst>
          </p:cNvPr>
          <p:cNvSpPr/>
          <p:nvPr/>
        </p:nvSpPr>
        <p:spPr>
          <a:xfrm>
            <a:off x="5860473" y="3866648"/>
            <a:ext cx="458666" cy="200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81910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B911175-72E3-4D9A-8711-EDEA551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EEF4-FFB5-4EB7-8B03-B6D254A310BC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8D0C5A-2FD3-4CB3-A7F7-B6341FB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81A7B87-924A-4725-BA96-FB169A0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2A88783-7AE4-4FB0-8E70-8ECE6B70D8A3}"/>
              </a:ext>
            </a:extLst>
          </p:cNvPr>
          <p:cNvSpPr txBox="1"/>
          <p:nvPr/>
        </p:nvSpPr>
        <p:spPr>
          <a:xfrm>
            <a:off x="261424" y="268988"/>
            <a:ext cx="663995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u="sng">
                <a:ea typeface="+mn-lt"/>
                <a:cs typeface="+mn-lt"/>
              </a:rPr>
              <a:t>Xóa phần tử ở vị trí k</a:t>
            </a:r>
            <a:endParaRPr lang="vi-VN"/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E3ABAFE5-8441-4C5C-B086-C542B050E55B}"/>
              </a:ext>
            </a:extLst>
          </p:cNvPr>
          <p:cNvGrpSpPr/>
          <p:nvPr/>
        </p:nvGrpSpPr>
        <p:grpSpPr>
          <a:xfrm>
            <a:off x="2061627" y="3202569"/>
            <a:ext cx="2263428" cy="864426"/>
            <a:chOff x="4275917" y="2759095"/>
            <a:chExt cx="4279145" cy="1534332"/>
          </a:xfrm>
        </p:grpSpPr>
        <p:grpSp>
          <p:nvGrpSpPr>
            <p:cNvPr id="3" name="Nhóm 2">
              <a:extLst>
                <a:ext uri="{FF2B5EF4-FFF2-40B4-BE49-F238E27FC236}">
                  <a16:creationId xmlns:a16="http://schemas.microsoft.com/office/drawing/2014/main" id="{3555F715-595C-4006-A24E-8CD833BD138D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" name="Hình chữ nhật 1">
                <a:extLst>
                  <a:ext uri="{FF2B5EF4-FFF2-40B4-BE49-F238E27FC236}">
                    <a16:creationId xmlns:a16="http://schemas.microsoft.com/office/drawing/2014/main" id="{8DD7904F-9FFD-48FA-AA94-B4BE5CB7AE82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9192EFA6-A158-46D1-9C57-5C2AB4720ABB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484B5777-F329-4B94-BB27-676D037E17C3}"/>
                </a:ext>
              </a:extLst>
            </p:cNvPr>
            <p:cNvSpPr txBox="1"/>
            <p:nvPr/>
          </p:nvSpPr>
          <p:spPr>
            <a:xfrm>
              <a:off x="4641954" y="3336894"/>
              <a:ext cx="2117566" cy="600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600" b="1">
                  <a:solidFill>
                    <a:schemeClr val="bg1"/>
                  </a:solidFill>
                </a:rPr>
                <a:t>10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FE68ADD6-F72F-4568-BA5C-5921B4BC3337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C5F39CF-7640-44AA-8C38-06BA2C07B622}"/>
              </a:ext>
            </a:extLst>
          </p:cNvPr>
          <p:cNvGrpSpPr/>
          <p:nvPr/>
        </p:nvGrpSpPr>
        <p:grpSpPr>
          <a:xfrm>
            <a:off x="4882486" y="3202570"/>
            <a:ext cx="2263428" cy="864426"/>
            <a:chOff x="4275917" y="2759095"/>
            <a:chExt cx="4279145" cy="153433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1D765B4-7388-450D-AB49-4CC84DB0C14E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67162F71-AD9A-4236-8954-BADD0CA78559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DAC5013A-9C53-4B41-8107-D151D73046D4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1ADFF5EE-DCE2-4830-8030-B63EDB1DA99B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600" b="1">
                  <a:solidFill>
                    <a:schemeClr val="bg1"/>
                  </a:solidFill>
                </a:rPr>
                <a:t>20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D2376CE6-896F-41BB-8600-32D615C8DB83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2A6728D7-CCB3-430D-8FD8-C06151550DFB}"/>
              </a:ext>
            </a:extLst>
          </p:cNvPr>
          <p:cNvGrpSpPr/>
          <p:nvPr/>
        </p:nvGrpSpPr>
        <p:grpSpPr>
          <a:xfrm>
            <a:off x="7573876" y="3202569"/>
            <a:ext cx="2263428" cy="864426"/>
            <a:chOff x="4275917" y="2759095"/>
            <a:chExt cx="4279145" cy="1534332"/>
          </a:xfrm>
        </p:grpSpPr>
        <p:grpSp>
          <p:nvGrpSpPr>
            <p:cNvPr id="20" name="Nhóm 19">
              <a:extLst>
                <a:ext uri="{FF2B5EF4-FFF2-40B4-BE49-F238E27FC236}">
                  <a16:creationId xmlns:a16="http://schemas.microsoft.com/office/drawing/2014/main" id="{8F52AA98-BBD5-4A53-8FCA-4E5DA288C0E4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3" name="Hình chữ nhật 22">
                <a:extLst>
                  <a:ext uri="{FF2B5EF4-FFF2-40B4-BE49-F238E27FC236}">
                    <a16:creationId xmlns:a16="http://schemas.microsoft.com/office/drawing/2014/main" id="{A83DFB81-5E08-405C-A4FD-F448998EEB40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ình chữ nhật 23">
                <a:extLst>
                  <a:ext uri="{FF2B5EF4-FFF2-40B4-BE49-F238E27FC236}">
                    <a16:creationId xmlns:a16="http://schemas.microsoft.com/office/drawing/2014/main" id="{316B09C8-3CF7-4996-9B18-BD5E700A17D6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F204E34D-174C-431E-8BC1-85253760D3F3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600" b="1">
                  <a:solidFill>
                    <a:schemeClr val="bg1"/>
                  </a:solidFill>
                </a:rPr>
                <a:t>30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B51B3271-1B13-4315-AE9F-9521D54B6BEA}"/>
                </a:ext>
              </a:extLst>
            </p:cNvPr>
            <p:cNvSpPr txBox="1"/>
            <p:nvPr/>
          </p:nvSpPr>
          <p:spPr>
            <a:xfrm>
              <a:off x="6780184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8706A711-4274-401F-BCD7-1997A28D99B6}"/>
              </a:ext>
            </a:extLst>
          </p:cNvPr>
          <p:cNvCxnSpPr>
            <a:cxnSpLocks/>
          </p:cNvCxnSpPr>
          <p:nvPr/>
        </p:nvCxnSpPr>
        <p:spPr>
          <a:xfrm>
            <a:off x="9714339" y="3610922"/>
            <a:ext cx="511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016A4795-20B1-4E85-86F1-22EE2DA952EC}"/>
              </a:ext>
            </a:extLst>
          </p:cNvPr>
          <p:cNvSpPr/>
          <p:nvPr/>
        </p:nvSpPr>
        <p:spPr>
          <a:xfrm>
            <a:off x="10226114" y="3202569"/>
            <a:ext cx="1127686" cy="864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NULL</a:t>
            </a: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FA5096DA-8BC6-4694-B23C-A56402BA650F}"/>
              </a:ext>
            </a:extLst>
          </p:cNvPr>
          <p:cNvSpPr/>
          <p:nvPr/>
        </p:nvSpPr>
        <p:spPr>
          <a:xfrm>
            <a:off x="5860473" y="3866648"/>
            <a:ext cx="458666" cy="200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cxnSp>
        <p:nvCxnSpPr>
          <p:cNvPr id="59" name="Đường kết nối: Mũi tên Gấp khúc 58">
            <a:extLst>
              <a:ext uri="{FF2B5EF4-FFF2-40B4-BE49-F238E27FC236}">
                <a16:creationId xmlns:a16="http://schemas.microsoft.com/office/drawing/2014/main" id="{3E17A659-576E-46D7-8B74-C609B1841E2F}"/>
              </a:ext>
            </a:extLst>
          </p:cNvPr>
          <p:cNvCxnSpPr>
            <a:cxnSpLocks/>
            <a:stCxn id="15" idx="3"/>
            <a:endCxn id="23" idx="2"/>
          </p:cNvCxnSpPr>
          <p:nvPr/>
        </p:nvCxnSpPr>
        <p:spPr>
          <a:xfrm>
            <a:off x="4166905" y="3702765"/>
            <a:ext cx="3987955" cy="364230"/>
          </a:xfrm>
          <a:prstGeom prst="bentConnector4">
            <a:avLst>
              <a:gd name="adj1" fmla="val 7657"/>
              <a:gd name="adj2" fmla="val 158170"/>
            </a:avLst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25">
            <a:extLst>
              <a:ext uri="{FF2B5EF4-FFF2-40B4-BE49-F238E27FC236}">
                <a16:creationId xmlns:a16="http://schemas.microsoft.com/office/drawing/2014/main" id="{FA6DE83C-AD8A-4447-857F-74FA96C4B728}"/>
              </a:ext>
            </a:extLst>
          </p:cNvPr>
          <p:cNvCxnSpPr/>
          <p:nvPr/>
        </p:nvCxnSpPr>
        <p:spPr>
          <a:xfrm>
            <a:off x="4882486" y="3202569"/>
            <a:ext cx="2140463" cy="8644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1D5DEB3D-7F25-450A-A867-9F0AC3322433}"/>
              </a:ext>
            </a:extLst>
          </p:cNvPr>
          <p:cNvCxnSpPr/>
          <p:nvPr/>
        </p:nvCxnSpPr>
        <p:spPr>
          <a:xfrm flipV="1">
            <a:off x="4882486" y="3202569"/>
            <a:ext cx="2140463" cy="8644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53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A681220F-4DCA-494B-9E4D-7512CAF2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Xóa</a:t>
            </a: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phần</a:t>
            </a: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tử</a:t>
            </a: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trong </a:t>
            </a:r>
            <a:r>
              <a:rPr lang="en-US" sz="32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danh</a:t>
            </a: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sách</a:t>
            </a:r>
            <a:b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ở </a:t>
            </a:r>
            <a:r>
              <a:rPr lang="en-US" sz="32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vị</a:t>
            </a: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trí</a:t>
            </a: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thứ “k” 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634A9A6-7602-4F66-80F6-CAAE8BB5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B647A61-9E59-4B6A-B11E-48A6D06CF562}" type="datetime1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10/19/2020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4963335-EF4A-4570-B86D-3251C697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6B2F5D-21D3-4817-A275-7512BF27027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F01C612A-4943-4F7A-B04E-0C3DCD6CDA7B}"/>
              </a:ext>
            </a:extLst>
          </p:cNvPr>
          <p:cNvSpPr/>
          <p:nvPr/>
        </p:nvSpPr>
        <p:spPr>
          <a:xfrm>
            <a:off x="5120640" y="9525"/>
            <a:ext cx="6052185" cy="683418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Xóa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phần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tử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tại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vị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trí</a:t>
            </a:r>
            <a:r>
              <a:rPr lang="en-US" sz="2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thứ "k"</a:t>
            </a:r>
            <a:endParaRPr lang="en-US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=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++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      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</a:t>
            </a:r>
          </a:p>
          <a:p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5BFE880-35BF-4219-99F3-91432726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374856721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F6FA0BB-F1E9-4EE1-9EC8-E6ACBA12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vi-VN" sz="3600">
                <a:solidFill>
                  <a:srgbClr val="FFFFFF"/>
                </a:solidFill>
              </a:rPr>
              <a:t>Sắp xếp linked list bằng selection sort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rting &amp; Linked Lists">
            <a:extLst>
              <a:ext uri="{FF2B5EF4-FFF2-40B4-BE49-F238E27FC236}">
                <a16:creationId xmlns:a16="http://schemas.microsoft.com/office/drawing/2014/main" id="{FAACEEA8-8789-4852-8ABE-253CA04D1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" b="8606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4FA77F5-4A6B-4543-8095-8A14A769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647A61-9E59-4B6A-B11E-48A6D06CF56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10/19/2020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A5DBE7C-A230-4617-BCD8-E60B36A6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Linked List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B2BDE29-14FC-4E03-B579-1F253AA5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6B2F5D-21D3-4817-A275-7512BF27027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1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931280-E780-4132-BD13-AD446EF9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00745" cy="5426075"/>
          </a:xfrm>
        </p:spPr>
        <p:txBody>
          <a:bodyPr>
            <a:normAutofit/>
          </a:bodyPr>
          <a:lstStyle/>
          <a:p>
            <a:r>
              <a:rPr lang="en-US" sz="2800" u="sng" err="1">
                <a:highlight>
                  <a:srgbClr val="FFFF00"/>
                </a:highlight>
              </a:rPr>
              <a:t>Sắp</a:t>
            </a:r>
            <a:r>
              <a:rPr lang="en-US" sz="2800" u="sng">
                <a:highlight>
                  <a:srgbClr val="FFFF00"/>
                </a:highlight>
              </a:rPr>
              <a:t> </a:t>
            </a:r>
            <a:r>
              <a:rPr lang="en-US" sz="2800" u="sng" err="1">
                <a:highlight>
                  <a:srgbClr val="FFFF00"/>
                </a:highlight>
              </a:rPr>
              <a:t>xếp</a:t>
            </a:r>
            <a:r>
              <a:rPr lang="en-US" sz="2800" u="sng">
                <a:highlight>
                  <a:srgbClr val="FFFF00"/>
                </a:highlight>
              </a:rPr>
              <a:t> </a:t>
            </a:r>
            <a:r>
              <a:rPr lang="en-US" sz="2800" u="sng" err="1">
                <a:highlight>
                  <a:srgbClr val="FFFF00"/>
                </a:highlight>
              </a:rPr>
              <a:t>danh</a:t>
            </a:r>
            <a:r>
              <a:rPr lang="en-US" sz="2800" u="sng">
                <a:highlight>
                  <a:srgbClr val="FFFF00"/>
                </a:highlight>
              </a:rPr>
              <a:t> </a:t>
            </a:r>
            <a:r>
              <a:rPr lang="en-US" sz="2800" u="sng" err="1">
                <a:highlight>
                  <a:srgbClr val="FFFF00"/>
                </a:highlight>
              </a:rPr>
              <a:t>sách</a:t>
            </a:r>
            <a:r>
              <a:rPr lang="en-US" sz="2800" u="sng">
                <a:highlight>
                  <a:srgbClr val="FFFF00"/>
                </a:highlight>
              </a:rPr>
              <a:t> bằng selection sort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C01D880-03D1-4B91-A83C-4BA40178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61-9E59-4B6A-B11E-48A6D06CF562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70091AE-8160-416F-812B-4111BE61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C2B8274-9477-42DF-B061-883498B2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t>26</a:t>
            </a:fld>
            <a:endParaRPr lang="en-US"/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58ADAD1F-D3A6-4A4D-8EE0-344EE48D1953}"/>
              </a:ext>
            </a:extLst>
          </p:cNvPr>
          <p:cNvSpPr/>
          <p:nvPr/>
        </p:nvSpPr>
        <p:spPr>
          <a:xfrm>
            <a:off x="5195455" y="96982"/>
            <a:ext cx="5583381" cy="644193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selectionSort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Traverse the List 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// Traverse the unsorted </a:t>
            </a:r>
            <a:r>
              <a:rPr lang="en-US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sublist</a:t>
            </a:r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 </a:t>
            </a:r>
          </a:p>
          <a:p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// Swap Data 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5363472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5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F249C53-E310-4B12-BF8B-986025AF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vi-VN" sz="2600">
                <a:solidFill>
                  <a:srgbClr val="FFFFFF"/>
                </a:solidFill>
              </a:rPr>
              <a:t>Chương trình đầy đủ 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7" name="Quay phim Màn hình 6">
            <a:hlinkClick r:id="" action="ppaction://media"/>
            <a:extLst>
              <a:ext uri="{FF2B5EF4-FFF2-40B4-BE49-F238E27FC236}">
                <a16:creationId xmlns:a16="http://schemas.microsoft.com/office/drawing/2014/main" id="{125ABA3D-8369-4AA4-9BF6-DF8A5BD931C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372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16613" y="0"/>
            <a:ext cx="8213174" cy="6858000"/>
          </a:xfrm>
          <a:prstGeom prst="roundRect">
            <a:avLst>
              <a:gd name="adj" fmla="val 5439"/>
            </a:avLst>
          </a:prstGeom>
          <a:ln>
            <a:noFill/>
          </a:ln>
          <a:effectLst>
            <a:innerShdw blurRad="114300" dist="50800">
              <a:srgbClr val="000000">
                <a:alpha val="0"/>
              </a:srgbClr>
            </a:innerShdw>
          </a:effectLst>
        </p:spPr>
      </p:pic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B9E642F-22D1-4BE0-80FE-BDE33063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647A61-9E59-4B6A-B11E-48A6D06CF56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10/19/2020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F63D8BA-77AE-43FF-9336-6D602467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Linked List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E6F1E65-0250-4BA6-B7C3-9FAFF46B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6B2F5D-21D3-4817-A275-7512BF27027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2D1F86C7-037B-4E60-982F-F59C1602F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823" b="10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 4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7D1EEF8E-90DB-4A9D-BA1E-4CA49C95E221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vi-VN" sz="4400" b="1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Happy</a:t>
            </a:r>
            <a:r>
              <a:rPr lang="vi-VN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vi-VN" sz="4400" b="1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ngsana New" panose="020B0502040204020203" pitchFamily="18" charset="-34"/>
              </a:rPr>
              <a:t>Vietnamese</a:t>
            </a:r>
            <a:r>
              <a:rPr lang="vi-VN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vi-VN" sz="4400" b="1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Women’s</a:t>
            </a:r>
            <a:r>
              <a:rPr lang="vi-VN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Day</a:t>
            </a:r>
            <a:endParaRPr lang="en-US" sz="4400" b="1">
              <a:solidFill>
                <a:schemeClr val="tx1">
                  <a:lumMod val="85000"/>
                  <a:lumOff val="15000"/>
                </a:schemeClr>
              </a:solidFill>
              <a:latin typeface="Brush Script MT" panose="03060802040406070304" pitchFamily="66" charset="0"/>
              <a:ea typeface="+mj-ea"/>
              <a:cs typeface="+mj-cs"/>
            </a:endParaRPr>
          </a:p>
        </p:txBody>
      </p:sp>
      <p:cxnSp>
        <p:nvCxnSpPr>
          <p:cNvPr id="50" name="Straight Connector 4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676C0CD-3523-4CB0-BE05-7F2C7B46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9B647A61-9E59-4B6A-B11E-48A6D06CF562}" type="datetime1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  <a:defRPr/>
              </a:pPr>
              <a:t>10/19/2020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41028F2-E84A-4B4A-91E1-F2634571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Linked List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826D560-3F9F-4073-AD43-841B889F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656B2F5D-21D3-4817-A275-7512BF270278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  <a:defRPr/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8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33F767-4B54-4961-99D3-24D80612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52"/>
            <a:ext cx="10515600" cy="1181789"/>
          </a:xfrm>
        </p:spPr>
        <p:txBody>
          <a:bodyPr>
            <a:normAutofit/>
          </a:bodyPr>
          <a:lstStyle/>
          <a:p>
            <a:pPr algn="ctr"/>
            <a:r>
              <a:rPr lang="en-US" sz="2800" err="1"/>
              <a:t>Sự</a:t>
            </a:r>
            <a:r>
              <a:rPr lang="en-US" sz="2800"/>
              <a:t> </a:t>
            </a:r>
            <a:r>
              <a:rPr lang="en-US" sz="2800" err="1"/>
              <a:t>khác</a:t>
            </a:r>
            <a:r>
              <a:rPr lang="en-US" sz="2800"/>
              <a:t> </a:t>
            </a:r>
            <a:r>
              <a:rPr lang="en-US" sz="2800" err="1"/>
              <a:t>nhau</a:t>
            </a:r>
            <a:r>
              <a:rPr lang="en-US" sz="2800"/>
              <a:t> </a:t>
            </a:r>
            <a:r>
              <a:rPr lang="en-US" sz="2800" err="1"/>
              <a:t>giữa</a:t>
            </a:r>
            <a:r>
              <a:rPr lang="en-US" sz="3200"/>
              <a:t> </a:t>
            </a:r>
            <a:r>
              <a:rPr lang="en-US" sz="3200" b="1" err="1"/>
              <a:t>mảng</a:t>
            </a:r>
            <a:r>
              <a:rPr lang="en-US" sz="2800"/>
              <a:t>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3200" b="1" err="1"/>
              <a:t>danh</a:t>
            </a:r>
            <a:r>
              <a:rPr lang="en-US" sz="3200" b="1"/>
              <a:t> </a:t>
            </a:r>
            <a:r>
              <a:rPr lang="en-US" sz="3200" b="1" err="1"/>
              <a:t>sách</a:t>
            </a:r>
            <a:r>
              <a:rPr lang="en-US" sz="3200" b="1"/>
              <a:t> </a:t>
            </a:r>
            <a:r>
              <a:rPr lang="en-US" sz="3200" b="1" err="1"/>
              <a:t>liên</a:t>
            </a:r>
            <a:r>
              <a:rPr lang="en-US" sz="3200" b="1"/>
              <a:t> </a:t>
            </a:r>
            <a:r>
              <a:rPr lang="en-US" sz="3200" b="1" err="1"/>
              <a:t>kết</a:t>
            </a:r>
            <a:endParaRPr lang="en-US" sz="3200" b="1">
              <a:cs typeface="Arial"/>
            </a:endParaRPr>
          </a:p>
        </p:txBody>
      </p:sp>
      <p:graphicFrame>
        <p:nvGraphicFramePr>
          <p:cNvPr id="9" name="Bảng 9">
            <a:extLst>
              <a:ext uri="{FF2B5EF4-FFF2-40B4-BE49-F238E27FC236}">
                <a16:creationId xmlns:a16="http://schemas.microsoft.com/office/drawing/2014/main" id="{0EDE0253-8551-4413-9322-34C9F77B3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829569"/>
              </p:ext>
            </p:extLst>
          </p:nvPr>
        </p:nvGraphicFramePr>
        <p:xfrm>
          <a:off x="838200" y="1357746"/>
          <a:ext cx="10515597" cy="4904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364">
                  <a:extLst>
                    <a:ext uri="{9D8B030D-6E8A-4147-A177-3AD203B41FA5}">
                      <a16:colId xmlns:a16="http://schemas.microsoft.com/office/drawing/2014/main" val="3761244502"/>
                    </a:ext>
                  </a:extLst>
                </a:gridCol>
                <a:gridCol w="4759034">
                  <a:extLst>
                    <a:ext uri="{9D8B030D-6E8A-4147-A177-3AD203B41FA5}">
                      <a16:colId xmlns:a16="http://schemas.microsoft.com/office/drawing/2014/main" val="176482505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15654442"/>
                    </a:ext>
                  </a:extLst>
                </a:gridCol>
              </a:tblGrid>
              <a:tr h="484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Mảng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Danh sách liên kết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46847"/>
                  </a:ext>
                </a:extLst>
              </a:tr>
              <a:tr h="2101150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/>
                        <a:t>Ưu điểm 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Có tính đơn giản, đặc biệt thích hợp cho trường hợp ta biết trước kích thước của nó.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Có thể truy cập đến 1 phần tử bất kì theo chỉ số của nó nên tốc độ truy xuất nhanh.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Kích thước của của danh sách liên kết có thể thay đổi linh hoạt sau này, không cần phải khai báo trước.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Dễ dàng xóa hoặc chèn thêm 1 phần tử vào vị trí bất kì.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72850"/>
                  </a:ext>
                </a:extLst>
              </a:tr>
              <a:tr h="2316652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/>
                        <a:t>Nhược điểm</a:t>
                      </a:r>
                    </a:p>
                    <a:p>
                      <a:pPr algn="ctr"/>
                      <a:endParaRPr lang="en-US"/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err="1"/>
                        <a:t>Kích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thước</a:t>
                      </a:r>
                      <a:r>
                        <a:rPr lang="en-US"/>
                        <a:t> của </a:t>
                      </a:r>
                      <a:r>
                        <a:rPr lang="en-US" err="1"/>
                        <a:t>mảng</a:t>
                      </a:r>
                      <a:r>
                        <a:rPr lang="en-US"/>
                        <a:t> là cố </a:t>
                      </a:r>
                      <a:r>
                        <a:rPr lang="en-US" err="1"/>
                        <a:t>định</a:t>
                      </a:r>
                      <a:r>
                        <a:rPr lang="en-US"/>
                        <a:t>, được </a:t>
                      </a:r>
                      <a:r>
                        <a:rPr lang="en-US" err="1"/>
                        <a:t>cấp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r>
                        <a:rPr lang="en-US"/>
                        <a:t> trong quá </a:t>
                      </a:r>
                      <a:r>
                        <a:rPr lang="en-US" err="1"/>
                        <a:t>trình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biên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dịch</a:t>
                      </a:r>
                      <a:r>
                        <a:rPr lang="en-US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Khó </a:t>
                      </a:r>
                      <a:r>
                        <a:rPr lang="en-US" err="1"/>
                        <a:t>khăn</a:t>
                      </a:r>
                      <a:r>
                        <a:rPr lang="en-US"/>
                        <a:t> trong việc </a:t>
                      </a:r>
                      <a:r>
                        <a:rPr lang="en-US" err="1"/>
                        <a:t>chèn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hoặc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xóa</a:t>
                      </a:r>
                      <a:r>
                        <a:rPr lang="en-US"/>
                        <a:t> một </a:t>
                      </a:r>
                      <a:r>
                        <a:rPr lang="en-US" err="1"/>
                        <a:t>phần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tử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tại</a:t>
                      </a:r>
                      <a:r>
                        <a:rPr lang="en-US"/>
                        <a:t> một </a:t>
                      </a:r>
                      <a:r>
                        <a:rPr lang="en-US" err="1"/>
                        <a:t>vị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trí</a:t>
                      </a:r>
                      <a:r>
                        <a:rPr lang="en-US"/>
                        <a:t>. Khi đó ta sẽ phải </a:t>
                      </a:r>
                      <a:r>
                        <a:rPr lang="en-US" err="1"/>
                        <a:t>dịch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chuyển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tất</a:t>
                      </a:r>
                      <a:r>
                        <a:rPr lang="en-US"/>
                        <a:t> cả các </a:t>
                      </a:r>
                      <a:r>
                        <a:rPr lang="en-US" err="1"/>
                        <a:t>phần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tử</a:t>
                      </a:r>
                      <a:r>
                        <a:rPr lang="en-US"/>
                        <a:t> sau </a:t>
                      </a:r>
                      <a:r>
                        <a:rPr lang="en-US" err="1"/>
                        <a:t>vị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trí</a:t>
                      </a:r>
                      <a:r>
                        <a:rPr lang="en-US"/>
                        <a:t> đó.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Không </a:t>
                      </a:r>
                      <a:r>
                        <a:rPr lang="en-US" err="1"/>
                        <a:t>thể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truy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cập</a:t>
                      </a:r>
                      <a:r>
                        <a:rPr lang="en-US"/>
                        <a:t> vào 1 </a:t>
                      </a:r>
                      <a:r>
                        <a:rPr lang="en-US" err="1"/>
                        <a:t>vị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trí</a:t>
                      </a:r>
                      <a:r>
                        <a:rPr lang="en-US"/>
                        <a:t> bất </a:t>
                      </a:r>
                      <a:r>
                        <a:rPr lang="en-US" err="1"/>
                        <a:t>kì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nếu</a:t>
                      </a:r>
                      <a:r>
                        <a:rPr lang="en-US"/>
                        <a:t> không biết </a:t>
                      </a:r>
                      <a:r>
                        <a:rPr lang="en-US" err="1"/>
                        <a:t>địa</a:t>
                      </a:r>
                      <a:r>
                        <a:rPr lang="en-US"/>
                        <a:t> chỉ của </a:t>
                      </a:r>
                      <a:r>
                        <a:rPr lang="en-US" err="1"/>
                        <a:t>vị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trí</a:t>
                      </a:r>
                      <a:r>
                        <a:rPr lang="en-US"/>
                        <a:t> đó, ta chỉ có </a:t>
                      </a:r>
                      <a:r>
                        <a:rPr lang="en-US" err="1"/>
                        <a:t>thể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duyệt</a:t>
                      </a:r>
                      <a:r>
                        <a:rPr lang="en-US"/>
                        <a:t> qua </a:t>
                      </a:r>
                      <a:r>
                        <a:rPr lang="en-US" err="1"/>
                        <a:t>danh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sách</a:t>
                      </a:r>
                      <a:r>
                        <a:rPr lang="en-US"/>
                        <a:t> để </a:t>
                      </a:r>
                      <a:r>
                        <a:rPr lang="en-US" err="1"/>
                        <a:t>tìm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tử</a:t>
                      </a:r>
                      <a:r>
                        <a:rPr lang="en-US"/>
                        <a:t>. 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Cần nhiều không </a:t>
                      </a:r>
                      <a:r>
                        <a:rPr lang="en-US" err="1"/>
                        <a:t>gian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bộ</a:t>
                      </a:r>
                      <a:r>
                        <a:rPr lang="en-US"/>
                        <a:t> nhớ </a:t>
                      </a:r>
                      <a:r>
                        <a:rPr lang="en-US" err="1"/>
                        <a:t>cho</a:t>
                      </a:r>
                      <a:r>
                        <a:rPr lang="en-US"/>
                        <a:t> 1 </a:t>
                      </a:r>
                      <a:r>
                        <a:rPr lang="en-US" err="1"/>
                        <a:t>phần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tử</a:t>
                      </a:r>
                      <a:r>
                        <a:rPr lang="en-US"/>
                        <a:t> hơn.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47043"/>
                  </a:ext>
                </a:extLst>
              </a:tr>
            </a:tbl>
          </a:graphicData>
        </a:graphic>
      </p:graphicFrame>
      <p:sp>
        <p:nvSpPr>
          <p:cNvPr id="6" name="Chỗ dành sẵn cho Ngày tháng 5">
            <a:extLst>
              <a:ext uri="{FF2B5EF4-FFF2-40B4-BE49-F238E27FC236}">
                <a16:creationId xmlns:a16="http://schemas.microsoft.com/office/drawing/2014/main" id="{B49F6E01-47DD-4E35-BAE2-30ED085A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0665-BFE8-47F4-B1CC-FA861C5C1A49}" type="datetime1">
              <a:rPr lang="en-US" smtClean="0"/>
              <a:t>10/19/2020</a:t>
            </a:fld>
            <a:endParaRPr lang="en-US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9815C3D1-7ADD-4712-8324-1A8B4EAA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Linked List</a:t>
            </a: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DEF8BDA3-7649-4D32-A3C3-1E90FE03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27AC7E3-7343-4B39-B214-E41E54DD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loại</a:t>
            </a:r>
            <a:r>
              <a:rPr lang="vi-VN"/>
              <a:t> danh </a:t>
            </a:r>
            <a:r>
              <a:rPr lang="vi-VN" err="1"/>
              <a:t>sách</a:t>
            </a:r>
            <a:r>
              <a:rPr lang="vi-VN"/>
              <a:t> liên </a:t>
            </a:r>
            <a:r>
              <a:rPr lang="vi-VN" err="1"/>
              <a:t>kết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C126B5-6976-48B7-9768-089DCC82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vi-VN" sz="4400" err="1"/>
              <a:t>Có</a:t>
            </a:r>
            <a:r>
              <a:rPr lang="vi-VN" sz="4400"/>
              <a:t> 3 </a:t>
            </a:r>
            <a:r>
              <a:rPr lang="vi-VN" sz="4400" err="1"/>
              <a:t>loại</a:t>
            </a:r>
            <a:r>
              <a:rPr lang="vi-VN" sz="4400"/>
              <a:t> </a:t>
            </a:r>
          </a:p>
          <a:p>
            <a:pPr lvl="1"/>
            <a:r>
              <a:rPr lang="vi-VN" sz="4400"/>
              <a:t>Danh </a:t>
            </a:r>
            <a:r>
              <a:rPr lang="vi-VN" sz="4400" err="1"/>
              <a:t>sách</a:t>
            </a:r>
            <a:r>
              <a:rPr lang="vi-VN" sz="4400"/>
              <a:t> liên </a:t>
            </a:r>
            <a:r>
              <a:rPr lang="vi-VN" sz="4400" err="1"/>
              <a:t>kết</a:t>
            </a:r>
            <a:r>
              <a:rPr lang="vi-VN" sz="4400"/>
              <a:t> đơn</a:t>
            </a:r>
          </a:p>
          <a:p>
            <a:pPr lvl="1"/>
            <a:r>
              <a:rPr lang="vi-VN" sz="4400"/>
              <a:t>Danh </a:t>
            </a:r>
            <a:r>
              <a:rPr lang="vi-VN" sz="4400" err="1"/>
              <a:t>sách</a:t>
            </a:r>
            <a:r>
              <a:rPr lang="vi-VN" sz="4400"/>
              <a:t> liên </a:t>
            </a:r>
            <a:r>
              <a:rPr lang="vi-VN" sz="4400" err="1"/>
              <a:t>kết</a:t>
            </a:r>
            <a:r>
              <a:rPr lang="vi-VN" sz="4400"/>
              <a:t> đôi</a:t>
            </a:r>
          </a:p>
          <a:p>
            <a:pPr lvl="1"/>
            <a:r>
              <a:rPr lang="vi-VN" sz="4400"/>
              <a:t>Danh </a:t>
            </a:r>
            <a:r>
              <a:rPr lang="vi-VN" sz="4400" err="1"/>
              <a:t>sách</a:t>
            </a:r>
            <a:r>
              <a:rPr lang="vi-VN" sz="4400"/>
              <a:t> liên </a:t>
            </a:r>
            <a:r>
              <a:rPr lang="vi-VN" sz="4400" err="1"/>
              <a:t>kết</a:t>
            </a:r>
            <a:r>
              <a:rPr lang="vi-VN" sz="4400"/>
              <a:t> </a:t>
            </a:r>
            <a:r>
              <a:rPr lang="vi-VN" sz="4400" err="1"/>
              <a:t>vòng</a:t>
            </a:r>
            <a:r>
              <a:rPr lang="vi-VN" sz="4400"/>
              <a:t> 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49E73D1-811F-45A8-BF2C-2EEF46C2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97EEF4-FFB5-4EB7-8B03-B6D254A310BC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10/19/2020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4A686C-207B-4DE5-A1AC-FCEE0112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23B1523-0EB4-4CDD-9BC3-99BCB7A4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6B2F5D-21D3-4817-A275-7512BF27027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70126401-5F8C-4436-908C-62D7A8B36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1650" y="366288"/>
            <a:ext cx="6515497" cy="2006883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02DA427-C909-4AB2-A7CF-94BA8E38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EEF4-FFB5-4EB7-8B03-B6D254A310BC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F5B0746-6A3F-483E-9EC1-4276C354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35B4C8C-FEB0-4365-A3CE-57953292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Hình ảnh 10" descr="Ảnh có chứa đồng hồ&#10;&#10;Mô tả được tạo tự động">
            <a:extLst>
              <a:ext uri="{FF2B5EF4-FFF2-40B4-BE49-F238E27FC236}">
                <a16:creationId xmlns:a16="http://schemas.microsoft.com/office/drawing/2014/main" id="{FDC0AE39-91F1-4BC5-A648-A37EA4F8E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1650" y="2926080"/>
            <a:ext cx="6349637" cy="137541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B51812F1-7109-4B17-A66F-9EC81B554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041650" y="4430712"/>
            <a:ext cx="6108700" cy="2108200"/>
          </a:xfrm>
          <a:prstGeom prst="rect">
            <a:avLst/>
          </a:prstGeom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355E387-2606-4F4F-AF18-D21F40E536B6}"/>
              </a:ext>
            </a:extLst>
          </p:cNvPr>
          <p:cNvSpPr txBox="1"/>
          <p:nvPr/>
        </p:nvSpPr>
        <p:spPr>
          <a:xfrm>
            <a:off x="318655" y="1000397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err="1"/>
              <a:t>Simple</a:t>
            </a:r>
            <a:r>
              <a:rPr lang="vi-VN"/>
              <a:t> </a:t>
            </a:r>
            <a:r>
              <a:rPr lang="vi-VN" err="1"/>
              <a:t>Linked</a:t>
            </a:r>
            <a:r>
              <a:rPr lang="vi-VN"/>
              <a:t> </a:t>
            </a:r>
            <a:r>
              <a:rPr lang="vi-VN" err="1"/>
              <a:t>list</a:t>
            </a:r>
            <a:endParaRPr lang="en-US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9CE8632F-4EE6-4A40-93E4-CCB0C23F55A7}"/>
              </a:ext>
            </a:extLst>
          </p:cNvPr>
          <p:cNvSpPr txBox="1"/>
          <p:nvPr/>
        </p:nvSpPr>
        <p:spPr>
          <a:xfrm>
            <a:off x="318655" y="3117966"/>
            <a:ext cx="231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err="1"/>
              <a:t>Doubly</a:t>
            </a:r>
            <a:r>
              <a:rPr lang="vi-VN"/>
              <a:t> </a:t>
            </a:r>
            <a:r>
              <a:rPr lang="vi-VN" err="1"/>
              <a:t>Linked</a:t>
            </a:r>
            <a:r>
              <a:rPr lang="vi-VN"/>
              <a:t> </a:t>
            </a:r>
            <a:r>
              <a:rPr lang="vi-VN" err="1"/>
              <a:t>List</a:t>
            </a:r>
            <a:endParaRPr lang="en-US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3E84F577-8D0E-408D-AAF5-95FFB2EB58D3}"/>
              </a:ext>
            </a:extLst>
          </p:cNvPr>
          <p:cNvSpPr txBox="1"/>
          <p:nvPr/>
        </p:nvSpPr>
        <p:spPr>
          <a:xfrm>
            <a:off x="318655" y="523553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err="1"/>
              <a:t>Circular</a:t>
            </a:r>
            <a:r>
              <a:rPr lang="vi-VN"/>
              <a:t> </a:t>
            </a:r>
            <a:r>
              <a:rPr lang="vi-VN" err="1"/>
              <a:t>Linked</a:t>
            </a:r>
            <a:r>
              <a:rPr lang="vi-VN"/>
              <a:t> </a:t>
            </a:r>
            <a:r>
              <a:rPr lang="vi-VN" err="1"/>
              <a:t>List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B911175-72E3-4D9A-8711-EDEA551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EEF4-FFB5-4EB7-8B03-B6D254A310BC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8D0C5A-2FD3-4CB3-A7F7-B6341FB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81A7B87-924A-4725-BA96-FB169A0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2A88783-7AE4-4FB0-8E70-8ECE6B70D8A3}"/>
              </a:ext>
            </a:extLst>
          </p:cNvPr>
          <p:cNvSpPr txBox="1"/>
          <p:nvPr/>
        </p:nvSpPr>
        <p:spPr>
          <a:xfrm>
            <a:off x="261424" y="268988"/>
            <a:ext cx="6639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/>
              <a:t>Thành </a:t>
            </a:r>
            <a:r>
              <a:rPr lang="en-US" sz="2400" b="1" u="sng" err="1"/>
              <a:t>phần</a:t>
            </a:r>
            <a:r>
              <a:rPr lang="en-US" sz="2400" b="1" u="sng"/>
              <a:t> của một Linked List</a:t>
            </a: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3555F715-595C-4006-A24E-8CD833BD138D}"/>
              </a:ext>
            </a:extLst>
          </p:cNvPr>
          <p:cNvGrpSpPr/>
          <p:nvPr/>
        </p:nvGrpSpPr>
        <p:grpSpPr>
          <a:xfrm>
            <a:off x="4114717" y="2599585"/>
            <a:ext cx="4046672" cy="1534332"/>
            <a:chOff x="4513234" y="2855992"/>
            <a:chExt cx="4046672" cy="1534332"/>
          </a:xfrm>
        </p:grpSpPr>
        <p:sp>
          <p:nvSpPr>
            <p:cNvPr id="2" name="Hình chữ nhật 1">
              <a:extLst>
                <a:ext uri="{FF2B5EF4-FFF2-40B4-BE49-F238E27FC236}">
                  <a16:creationId xmlns:a16="http://schemas.microsoft.com/office/drawing/2014/main" id="{8DD7904F-9FFD-48FA-AA94-B4BE5CB7AE82}"/>
                </a:ext>
              </a:extLst>
            </p:cNvPr>
            <p:cNvSpPr/>
            <p:nvPr/>
          </p:nvSpPr>
          <p:spPr>
            <a:xfrm>
              <a:off x="4513234" y="2855992"/>
              <a:ext cx="2251129" cy="1534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9192EFA6-A158-46D1-9C57-5C2AB4720ABB}"/>
                </a:ext>
              </a:extLst>
            </p:cNvPr>
            <p:cNvSpPr/>
            <p:nvPr/>
          </p:nvSpPr>
          <p:spPr>
            <a:xfrm>
              <a:off x="6785027" y="2855992"/>
              <a:ext cx="1774879" cy="1534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484B5777-F329-4B94-BB27-676D037E17C3}"/>
              </a:ext>
            </a:extLst>
          </p:cNvPr>
          <p:cNvSpPr txBox="1"/>
          <p:nvPr/>
        </p:nvSpPr>
        <p:spPr>
          <a:xfrm>
            <a:off x="4166128" y="3193157"/>
            <a:ext cx="234760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cs typeface="Arial"/>
              </a:rPr>
              <a:t>     </a:t>
            </a:r>
            <a:r>
              <a:rPr lang="en-US" sz="2800" b="1">
                <a:cs typeface="Arial"/>
              </a:rPr>
              <a:t>Data</a:t>
            </a:r>
            <a:endParaRPr lang="vi-VN" b="1">
              <a:cs typeface="Arial"/>
            </a:endParaRPr>
          </a:p>
          <a:p>
            <a:r>
              <a:rPr lang="en-US" sz="2800" b="1">
                <a:solidFill>
                  <a:schemeClr val="bg1"/>
                </a:solidFill>
                <a:cs typeface="Arial"/>
              </a:rPr>
              <a:t>     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FE68ADD6-F72F-4568-BA5C-5921B4BC3337}"/>
              </a:ext>
            </a:extLst>
          </p:cNvPr>
          <p:cNvSpPr txBox="1"/>
          <p:nvPr/>
        </p:nvSpPr>
        <p:spPr>
          <a:xfrm>
            <a:off x="6550147" y="3131872"/>
            <a:ext cx="17748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/>
              <a:t> </a:t>
            </a:r>
            <a:r>
              <a:rPr lang="en-US" sz="2800" b="1"/>
              <a:t>Next</a:t>
            </a:r>
            <a:endParaRPr lang="en-US" sz="28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119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B911175-72E3-4D9A-8711-EDEA551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EEF4-FFB5-4EB7-8B03-B6D254A310BC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8D0C5A-2FD3-4CB3-A7F7-B6341FB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81A7B87-924A-4725-BA96-FB169A0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2F5D-21D3-4817-A275-7512BF2702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2A88783-7AE4-4FB0-8E70-8ECE6B70D8A3}"/>
              </a:ext>
            </a:extLst>
          </p:cNvPr>
          <p:cNvSpPr txBox="1"/>
          <p:nvPr/>
        </p:nvSpPr>
        <p:spPr>
          <a:xfrm>
            <a:off x="261424" y="268988"/>
            <a:ext cx="6639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/>
              <a:t>Thành </a:t>
            </a:r>
            <a:r>
              <a:rPr lang="en-US" sz="2400" b="1" u="sng" err="1"/>
              <a:t>phần</a:t>
            </a:r>
            <a:r>
              <a:rPr lang="en-US" sz="2400" b="1" u="sng"/>
              <a:t> của một Linked List</a:t>
            </a: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E3ABAFE5-8441-4C5C-B086-C542B050E55B}"/>
              </a:ext>
            </a:extLst>
          </p:cNvPr>
          <p:cNvGrpSpPr/>
          <p:nvPr/>
        </p:nvGrpSpPr>
        <p:grpSpPr>
          <a:xfrm>
            <a:off x="1545526" y="2996786"/>
            <a:ext cx="2177164" cy="864426"/>
            <a:chOff x="4275917" y="2759095"/>
            <a:chExt cx="4116058" cy="1534332"/>
          </a:xfrm>
        </p:grpSpPr>
        <p:grpSp>
          <p:nvGrpSpPr>
            <p:cNvPr id="3" name="Nhóm 2">
              <a:extLst>
                <a:ext uri="{FF2B5EF4-FFF2-40B4-BE49-F238E27FC236}">
                  <a16:creationId xmlns:a16="http://schemas.microsoft.com/office/drawing/2014/main" id="{3555F715-595C-4006-A24E-8CD833BD138D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" name="Hình chữ nhật 1">
                <a:extLst>
                  <a:ext uri="{FF2B5EF4-FFF2-40B4-BE49-F238E27FC236}">
                    <a16:creationId xmlns:a16="http://schemas.microsoft.com/office/drawing/2014/main" id="{8DD7904F-9FFD-48FA-AA94-B4BE5CB7AE82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9192EFA6-A158-46D1-9C57-5C2AB4720ABB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484B5777-F329-4B94-BB27-676D037E17C3}"/>
                </a:ext>
              </a:extLst>
            </p:cNvPr>
            <p:cNvSpPr txBox="1"/>
            <p:nvPr/>
          </p:nvSpPr>
          <p:spPr>
            <a:xfrm>
              <a:off x="4641954" y="3336894"/>
              <a:ext cx="2117566" cy="6009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10</a:t>
              </a:r>
              <a:endParaRPr lang="vi-VN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FE68ADD6-F72F-4568-BA5C-5921B4BC3337}"/>
                </a:ext>
              </a:extLst>
            </p:cNvPr>
            <p:cNvSpPr txBox="1"/>
            <p:nvPr/>
          </p:nvSpPr>
          <p:spPr>
            <a:xfrm>
              <a:off x="6617097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C5F39CF-7640-44AA-8C38-06BA2C07B622}"/>
              </a:ext>
            </a:extLst>
          </p:cNvPr>
          <p:cNvGrpSpPr/>
          <p:nvPr/>
        </p:nvGrpSpPr>
        <p:grpSpPr>
          <a:xfrm>
            <a:off x="4199738" y="2996787"/>
            <a:ext cx="2177164" cy="864426"/>
            <a:chOff x="4275917" y="2759095"/>
            <a:chExt cx="4116058" cy="153433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1D765B4-7388-450D-AB49-4CC84DB0C14E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67162F71-AD9A-4236-8954-BADD0CA78559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DAC5013A-9C53-4B41-8107-D151D73046D4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1ADFF5EE-DCE2-4830-8030-B63EDB1DA99B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20</a:t>
              </a: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D2376CE6-896F-41BB-8600-32D615C8DB83}"/>
                </a:ext>
              </a:extLst>
            </p:cNvPr>
            <p:cNvSpPr txBox="1"/>
            <p:nvPr/>
          </p:nvSpPr>
          <p:spPr>
            <a:xfrm>
              <a:off x="6617097" y="329542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2A6728D7-CCB3-430D-8FD8-C06151550DFB}"/>
              </a:ext>
            </a:extLst>
          </p:cNvPr>
          <p:cNvGrpSpPr/>
          <p:nvPr/>
        </p:nvGrpSpPr>
        <p:grpSpPr>
          <a:xfrm>
            <a:off x="6891128" y="2996786"/>
            <a:ext cx="2177164" cy="864426"/>
            <a:chOff x="4275917" y="2759095"/>
            <a:chExt cx="4116058" cy="1534332"/>
          </a:xfrm>
        </p:grpSpPr>
        <p:grpSp>
          <p:nvGrpSpPr>
            <p:cNvPr id="20" name="Nhóm 19">
              <a:extLst>
                <a:ext uri="{FF2B5EF4-FFF2-40B4-BE49-F238E27FC236}">
                  <a16:creationId xmlns:a16="http://schemas.microsoft.com/office/drawing/2014/main" id="{8F52AA98-BBD5-4A53-8FCA-4E5DA288C0E4}"/>
                </a:ext>
              </a:extLst>
            </p:cNvPr>
            <p:cNvGrpSpPr/>
            <p:nvPr/>
          </p:nvGrpSpPr>
          <p:grpSpPr>
            <a:xfrm>
              <a:off x="4275917" y="2759095"/>
              <a:ext cx="4046672" cy="1534332"/>
              <a:chOff x="4513234" y="2855992"/>
              <a:chExt cx="4046672" cy="1534332"/>
            </a:xfrm>
          </p:grpSpPr>
          <p:sp>
            <p:nvSpPr>
              <p:cNvPr id="23" name="Hình chữ nhật 22">
                <a:extLst>
                  <a:ext uri="{FF2B5EF4-FFF2-40B4-BE49-F238E27FC236}">
                    <a16:creationId xmlns:a16="http://schemas.microsoft.com/office/drawing/2014/main" id="{A83DFB81-5E08-405C-A4FD-F448998EEB40}"/>
                  </a:ext>
                </a:extLst>
              </p:cNvPr>
              <p:cNvSpPr/>
              <p:nvPr/>
            </p:nvSpPr>
            <p:spPr>
              <a:xfrm>
                <a:off x="4513234" y="2855992"/>
                <a:ext cx="2251129" cy="1534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ình chữ nhật 23">
                <a:extLst>
                  <a:ext uri="{FF2B5EF4-FFF2-40B4-BE49-F238E27FC236}">
                    <a16:creationId xmlns:a16="http://schemas.microsoft.com/office/drawing/2014/main" id="{316B09C8-3CF7-4996-9B18-BD5E700A17D6}"/>
                  </a:ext>
                </a:extLst>
              </p:cNvPr>
              <p:cNvSpPr/>
              <p:nvPr/>
            </p:nvSpPr>
            <p:spPr>
              <a:xfrm>
                <a:off x="6785027" y="2855992"/>
                <a:ext cx="1774879" cy="1534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F204E34D-174C-431E-8BC1-85253760D3F3}"/>
                </a:ext>
              </a:extLst>
            </p:cNvPr>
            <p:cNvSpPr txBox="1"/>
            <p:nvPr/>
          </p:nvSpPr>
          <p:spPr>
            <a:xfrm>
              <a:off x="4641954" y="3336896"/>
              <a:ext cx="2117566" cy="6009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  30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B51B3271-1B13-4315-AE9F-9521D54B6BEA}"/>
                </a:ext>
              </a:extLst>
            </p:cNvPr>
            <p:cNvSpPr txBox="1"/>
            <p:nvPr/>
          </p:nvSpPr>
          <p:spPr>
            <a:xfrm>
              <a:off x="6617097" y="3346469"/>
              <a:ext cx="1774878" cy="60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pointer</a:t>
              </a:r>
            </a:p>
          </p:txBody>
        </p:sp>
      </p:grp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7C271675-DDF2-4444-9269-D0C0E539582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714744" y="3428999"/>
            <a:ext cx="48499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04D6763-899A-430D-A9A7-FBF7DF2D852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340201" y="3428999"/>
            <a:ext cx="5509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8706A711-4274-401F-BCD7-1997A28D99B6}"/>
              </a:ext>
            </a:extLst>
          </p:cNvPr>
          <p:cNvCxnSpPr>
            <a:cxnSpLocks/>
          </p:cNvCxnSpPr>
          <p:nvPr/>
        </p:nvCxnSpPr>
        <p:spPr>
          <a:xfrm>
            <a:off x="9031591" y="3405139"/>
            <a:ext cx="511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016A4795-20B1-4E85-86F1-22EE2DA952EC}"/>
              </a:ext>
            </a:extLst>
          </p:cNvPr>
          <p:cNvSpPr/>
          <p:nvPr/>
        </p:nvSpPr>
        <p:spPr>
          <a:xfrm>
            <a:off x="9543366" y="2996786"/>
            <a:ext cx="1127686" cy="864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774486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2D62542-732D-4CAE-9057-93930CAF2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44B13E-5D8C-4D46-917F-29A6AD81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A8A7F024-7A50-4CAA-BEDC-C4DA439EC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CBF7C5E3-3522-4FD6-A927-C37F27681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13844540-ABDE-40C9-A24D-2D4725399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32428B88-297F-4FCC-A5C8-1C3E619E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F659ABF4-8881-44AC-852C-5D368A236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2C46FA5D-5BC7-483D-B560-3A5BE70BE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DC248F3F-2678-4587-9DF3-B5AC0A2C9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0937B686-2E5D-4E3A-8278-5201DFA52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A0DD5A03-18FF-4798-9D6B-8AFB8E1EF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496A90F5-ED19-486E-B11C-7B9A52513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5AC1538B-C292-4B55-B8E6-145768F6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CBEEEAE9-588E-48D5-B54A-139ABAA84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E3986173-39C2-40E4-AF9C-3D6816D4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969076E8-4EC7-4561-9747-016484167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CD55027D-97FB-4C8A-AE16-B5F49EFA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D3C94C24-AE67-42F8-90B0-0A2F0A716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DD6D31FA-53DB-4DA2-A173-33B306419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7990DF8D-3EB0-47CA-B5FE-C9C9058B1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0A35CB93-4349-4B69-8CBA-B742CFF7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09241C-06C0-415B-9FD0-B55B9A3A9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65" name="Isosceles Triangle 39">
              <a:extLst>
                <a:ext uri="{FF2B5EF4-FFF2-40B4-BE49-F238E27FC236}">
                  <a16:creationId xmlns:a16="http://schemas.microsoft.com/office/drawing/2014/main" id="{8447B18C-79F2-49D5-8425-396A512DC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1DCFE6-D442-4A73-9444-8588EDA99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êu đề 4">
            <a:extLst>
              <a:ext uri="{FF2B5EF4-FFF2-40B4-BE49-F238E27FC236}">
                <a16:creationId xmlns:a16="http://schemas.microsoft.com/office/drawing/2014/main" id="{5F64BBB3-102C-4090-B96B-11F16366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38" y="4031059"/>
            <a:ext cx="5495069" cy="971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err="1">
                <a:solidFill>
                  <a:srgbClr val="FFFFFF"/>
                </a:solidFill>
              </a:rPr>
              <a:t>Khai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2800" err="1">
                <a:solidFill>
                  <a:srgbClr val="FFFFFF"/>
                </a:solidFill>
              </a:rPr>
              <a:t>báo</a:t>
            </a:r>
            <a:r>
              <a:rPr lang="en-US" sz="2800">
                <a:solidFill>
                  <a:srgbClr val="FFFFFF"/>
                </a:solidFill>
              </a:rPr>
              <a:t> Linked List</a:t>
            </a:r>
            <a:r>
              <a:rPr lang="vi-VN" sz="2800">
                <a:solidFill>
                  <a:srgbClr val="FFFFFF"/>
                </a:solidFill>
              </a:rPr>
              <a:t> </a:t>
            </a:r>
            <a:r>
              <a:rPr lang="vi-VN" sz="2800" err="1">
                <a:solidFill>
                  <a:srgbClr val="FFFFFF"/>
                </a:solidFill>
              </a:rPr>
              <a:t>sử</a:t>
            </a:r>
            <a:r>
              <a:rPr lang="vi-VN" sz="2800">
                <a:solidFill>
                  <a:srgbClr val="FFFFFF"/>
                </a:solidFill>
              </a:rPr>
              <a:t> </a:t>
            </a:r>
            <a:r>
              <a:rPr lang="vi-VN" sz="2800" err="1">
                <a:solidFill>
                  <a:srgbClr val="FFFFFF"/>
                </a:solidFill>
              </a:rPr>
              <a:t>dụng</a:t>
            </a:r>
            <a:r>
              <a:rPr lang="vi-VN" sz="2800">
                <a:solidFill>
                  <a:srgbClr val="FFFFFF"/>
                </a:solidFill>
              </a:rPr>
              <a:t> </a:t>
            </a:r>
            <a:r>
              <a:rPr lang="vi-VN" sz="2800" err="1">
                <a:solidFill>
                  <a:srgbClr val="FFFFFF"/>
                </a:solidFill>
              </a:rPr>
              <a:t>struct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4DF2CFF-3396-46A8-9ADA-1F95E989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E00A18D-762A-42A9-874F-15EC21D7AC1A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10/19/2020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6CBD2EC-2963-496B-8C6B-B16C03E5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56B2F5D-21D3-4817-A275-7512BF27027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861298F-5DD0-4C05-BE00-BCFAEC2C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Linked List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23E1E77A-F399-45D2-9A0E-95B6C0A6B49D}"/>
              </a:ext>
            </a:extLst>
          </p:cNvPr>
          <p:cNvSpPr/>
          <p:nvPr/>
        </p:nvSpPr>
        <p:spPr>
          <a:xfrm>
            <a:off x="3258941" y="320040"/>
            <a:ext cx="5666509" cy="356036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4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4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4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	 </a:t>
            </a:r>
            <a:r>
              <a:rPr lang="en-US" sz="4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4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4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4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4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4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 };</a:t>
            </a:r>
          </a:p>
          <a:p>
            <a:pPr algn="ctr"/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28563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2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3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Tiêu đề 4">
            <a:extLst>
              <a:ext uri="{FF2B5EF4-FFF2-40B4-BE49-F238E27FC236}">
                <a16:creationId xmlns:a16="http://schemas.microsoft.com/office/drawing/2014/main" id="{1DA42C61-F40D-46D2-8AA1-57D67551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3086659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Các 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hàm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thao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tác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với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Linked List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5935BF6-B689-4981-89D4-E833DE2E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5021" y="6309360"/>
            <a:ext cx="30463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00A18D-762A-42A9-874F-15EC21D7AC1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10/19/2020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F2E1EC0-7796-4398-B740-AA86501F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2105" y="6309360"/>
            <a:ext cx="389894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Linked List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27B2DD3-F5AB-4DCA-8DC1-FDA203B1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6B2F5D-21D3-4817-A275-7512BF27027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6" name="Hộp Văn bản 5">
            <a:extLst>
              <a:ext uri="{FF2B5EF4-FFF2-40B4-BE49-F238E27FC236}">
                <a16:creationId xmlns:a16="http://schemas.microsoft.com/office/drawing/2014/main" id="{70170DE4-F7A2-4F21-AA0F-3439DC667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367931"/>
              </p:ext>
            </p:extLst>
          </p:nvPr>
        </p:nvGraphicFramePr>
        <p:xfrm>
          <a:off x="4981395" y="599536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156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6" grpId="0">
        <p:bldAsOne/>
      </p:bldGraphic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0C3A318F8B04F8EF737092650D949" ma:contentTypeVersion="2" ma:contentTypeDescription="Create a new document." ma:contentTypeScope="" ma:versionID="3990d3611a7d952025340e4363cb0884">
  <xsd:schema xmlns:xsd="http://www.w3.org/2001/XMLSchema" xmlns:xs="http://www.w3.org/2001/XMLSchema" xmlns:p="http://schemas.microsoft.com/office/2006/metadata/properties" xmlns:ns2="5c727651-226e-48e7-a5f0-f2629dbf633b" targetNamespace="http://schemas.microsoft.com/office/2006/metadata/properties" ma:root="true" ma:fieldsID="4d5e56dac9b81be41a5f84e825f70c84" ns2:_="">
    <xsd:import namespace="5c727651-226e-48e7-a5f0-f2629dbf63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27651-226e-48e7-a5f0-f2629dbf6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EF6640-1138-44B1-A281-A47902A063B1}"/>
</file>

<file path=customXml/itemProps2.xml><?xml version="1.0" encoding="utf-8"?>
<ds:datastoreItem xmlns:ds="http://schemas.openxmlformats.org/officeDocument/2006/customXml" ds:itemID="{359E1D20-DB6E-42AF-8A01-286B913533B2}">
  <ds:schemaRefs>
    <ds:schemaRef ds:uri="641854db-daa4-4714-b351-8bc341fd4442"/>
    <ds:schemaRef ds:uri="a94b8558-35f8-4b39-9a7c-afb4ca6f560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EE3CD4-B813-4471-926B-A2F5AC665B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28</Slides>
  <Notes>3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28</vt:i4>
      </vt:variant>
    </vt:vector>
  </HeadingPairs>
  <TitlesOfParts>
    <vt:vector size="29" baseType="lpstr">
      <vt:lpstr>Chủ đề Office</vt:lpstr>
      <vt:lpstr>Bản trình bày PowerPoint</vt:lpstr>
      <vt:lpstr>Danh sách liên kết (Linked List) là gì ?</vt:lpstr>
      <vt:lpstr>Sự khác nhau giữa mảng và danh sách liên kết</vt:lpstr>
      <vt:lpstr>Các loại danh sách liên kết</vt:lpstr>
      <vt:lpstr>Bản trình bày PowerPoint</vt:lpstr>
      <vt:lpstr>Bản trình bày PowerPoint</vt:lpstr>
      <vt:lpstr>Bản trình bày PowerPoint</vt:lpstr>
      <vt:lpstr>Khai báo Linked List sử dụng struct</vt:lpstr>
      <vt:lpstr>Các hàm thao tác với Linked List</vt:lpstr>
      <vt:lpstr>Khởi tạo 1 phần tử mới.</vt:lpstr>
      <vt:lpstr>Bản trình bày PowerPoint</vt:lpstr>
      <vt:lpstr>Bản trình bày PowerPoint</vt:lpstr>
      <vt:lpstr>Thêm phần tử mới vào đầu danh sách </vt:lpstr>
      <vt:lpstr>Bản trình bày PowerPoint</vt:lpstr>
      <vt:lpstr>Bản trình bày PowerPoint</vt:lpstr>
      <vt:lpstr>Bản trình bày PowerPoint</vt:lpstr>
      <vt:lpstr>Thêm phần tử vào cuối danh sách 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Xóa phần tử trong danh sách ở vị trí thứ “k” </vt:lpstr>
      <vt:lpstr>Sắp xếp linked list bằng selection sort</vt:lpstr>
      <vt:lpstr>Sắp xếp danh sách bằng selection sort</vt:lpstr>
      <vt:lpstr>Chương trình đầy đủ 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LE VIET DUC 20192777</dc:creator>
  <cp:revision>7</cp:revision>
  <dcterms:created xsi:type="dcterms:W3CDTF">2020-10-20T04:02:03Z</dcterms:created>
  <dcterms:modified xsi:type="dcterms:W3CDTF">2020-10-20T06:22:32Z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0x010100BC20C3A318F8B04F8EF737092650D949</vt:lpwstr>
  </property>
</Properties>
</file>