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C0458-C294-4668-B6CA-A25A143F1A4E}" type="datetimeFigureOut">
              <a:rPr lang="en-US" smtClean="0"/>
              <a:t>12/3/2008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B2CD-B7D8-419C-B23B-0EBE1FE96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Quản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́ </a:t>
            </a:r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r>
              <a:rPr lang="en-US" dirty="0" smtClean="0"/>
              <a:t> </a:t>
            </a:r>
            <a:r>
              <a:rPr lang="en-US" dirty="0" err="1" smtClean="0"/>
              <a:t>ảo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3352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GVLT:</a:t>
            </a:r>
          </a:p>
          <a:p>
            <a:r>
              <a:rPr lang="en-US" b="1" i="1" dirty="0" err="1" smtClean="0">
                <a:solidFill>
                  <a:schemeClr val="tx2"/>
                </a:solidFill>
              </a:rPr>
              <a:t>Thầy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Lương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Vĩ Minh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4267200"/>
            <a:ext cx="64008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thực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Nguyễn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Đăng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Khoa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0512175 (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nhóm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13)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nghê</a:t>
            </a:r>
            <a:r>
              <a:rPr lang="en-US" dirty="0" smtClean="0"/>
              <a:t>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nghê</a:t>
            </a:r>
            <a:r>
              <a:rPr lang="en-US" dirty="0" smtClean="0"/>
              <a:t>̣ </a:t>
            </a:r>
            <a:r>
              <a:rPr lang="en-US" dirty="0" err="1" smtClean="0"/>
              <a:t>đa</a:t>
            </a:r>
            <a:r>
              <a:rPr lang="en-US" dirty="0" smtClean="0"/>
              <a:t>̃ có </a:t>
            </a:r>
            <a:r>
              <a:rPr lang="en-US" dirty="0" err="1" smtClean="0"/>
              <a:t>sẵn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sẵn</a:t>
            </a:r>
            <a:r>
              <a:rPr lang="en-US" dirty="0" smtClean="0"/>
              <a:t> </a:t>
            </a:r>
            <a:r>
              <a:rPr lang="en-US" dirty="0" err="1" smtClean="0"/>
              <a:t>sàng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endParaRPr lang="en-US" dirty="0" smtClean="0"/>
          </a:p>
          <a:p>
            <a:r>
              <a:rPr lang="en-US" dirty="0" smtClean="0"/>
              <a:t>Có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giải</a:t>
            </a:r>
            <a:r>
              <a:rPr lang="en-US" dirty="0" smtClean="0"/>
              <a:t> </a:t>
            </a:r>
            <a:r>
              <a:rPr lang="en-US" dirty="0" err="1" smtClean="0"/>
              <a:t>pháp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chọn</a:t>
            </a:r>
            <a:r>
              <a:rPr lang="en-US" dirty="0" smtClean="0"/>
              <a:t> </a:t>
            </a:r>
            <a:r>
              <a:rPr lang="en-US" dirty="0" err="1" smtClean="0"/>
              <a:t>lựa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triển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tùy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cần</a:t>
            </a:r>
            <a:r>
              <a:rPr lang="en-US" dirty="0" smtClean="0"/>
              <a:t> </a:t>
            </a: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việc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tác</a:t>
            </a:r>
            <a:endParaRPr lang="en-US" dirty="0" smtClean="0"/>
          </a:p>
          <a:p>
            <a:pPr lvl="1"/>
            <a:r>
              <a:rPr lang="en-US" dirty="0" smtClean="0"/>
              <a:t>ATM</a:t>
            </a:r>
          </a:p>
          <a:p>
            <a:pPr lvl="1"/>
            <a:r>
              <a:rPr lang="en-US" dirty="0" smtClean="0"/>
              <a:t>ISDN</a:t>
            </a:r>
          </a:p>
          <a:p>
            <a:pPr lvl="1"/>
            <a:r>
              <a:rPr lang="en-US" dirty="0" smtClean="0"/>
              <a:t>WAN </a:t>
            </a:r>
            <a:r>
              <a:rPr lang="en-US" dirty="0" err="1" smtClean="0"/>
              <a:t>cùng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modem </a:t>
            </a:r>
            <a:r>
              <a:rPr lang="en-US" dirty="0" err="1" smtClean="0"/>
              <a:t>tốc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cao</a:t>
            </a:r>
            <a:r>
              <a:rPr lang="en-US" dirty="0" smtClean="0"/>
              <a:t> (HDSL, ADSL)</a:t>
            </a:r>
          </a:p>
          <a:p>
            <a:r>
              <a:rPr lang="en-US" dirty="0" smtClean="0"/>
              <a:t>Có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vấn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̀ </a:t>
            </a:r>
            <a:r>
              <a:rPr lang="en-US" dirty="0" err="1" smtClean="0"/>
              <a:t>cần</a:t>
            </a:r>
            <a:r>
              <a:rPr lang="en-US" dirty="0" smtClean="0"/>
              <a:t>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: </a:t>
            </a:r>
            <a:r>
              <a:rPr lang="en-US" dirty="0" err="1" smtClean="0"/>
              <a:t>bảo</a:t>
            </a:r>
            <a:r>
              <a:rPr lang="en-US" dirty="0" smtClean="0"/>
              <a:t> </a:t>
            </a:r>
            <a:r>
              <a:rPr lang="en-US" dirty="0" err="1" smtClean="0"/>
              <a:t>mật</a:t>
            </a:r>
            <a:r>
              <a:rPr lang="en-US" dirty="0" smtClean="0"/>
              <a:t>, </a:t>
            </a:r>
            <a:r>
              <a:rPr lang="en-US" dirty="0" err="1" smtClean="0"/>
              <a:t>tính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sư</a:t>
            </a:r>
            <a:r>
              <a:rPr lang="en-US" dirty="0" smtClean="0">
                <a:sym typeface="Wingdings" pitchFamily="2" charset="2"/>
              </a:rPr>
              <a:t>̉ </a:t>
            </a:r>
            <a:r>
              <a:rPr lang="en-US" dirty="0" err="1" smtClean="0">
                <a:sym typeface="Wingdings" pitchFamily="2" charset="2"/>
              </a:rPr>
              <a:t>dụng</a:t>
            </a:r>
            <a:r>
              <a:rPr lang="en-US" dirty="0" smtClean="0">
                <a:sym typeface="Wingdings" pitchFamily="2" charset="2"/>
              </a:rPr>
              <a:t> smart card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Quản lý bệnh viện ảo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Trình bày: Nguyễn Đăng Khoa   0512175 (nhóm 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Nội</a:t>
            </a:r>
            <a:r>
              <a:rPr lang="en-US" dirty="0" smtClean="0"/>
              <a:t> dung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bày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319462"/>
          </a:xfrm>
        </p:spPr>
        <p:txBody>
          <a:bodyPr>
            <a:normAutofit/>
          </a:bodyPr>
          <a:lstStyle/>
          <a:p>
            <a:r>
              <a:rPr lang="en-US" dirty="0" err="1" smtClean="0"/>
              <a:t>Giới</a:t>
            </a:r>
            <a:r>
              <a:rPr lang="en-US" dirty="0" smtClean="0"/>
              <a:t> </a:t>
            </a:r>
            <a:r>
              <a:rPr lang="en-US" dirty="0" err="1" smtClean="0"/>
              <a:t>thiệu</a:t>
            </a:r>
            <a:endParaRPr lang="en-US" dirty="0" smtClean="0"/>
          </a:p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nghiệp</a:t>
            </a:r>
            <a:r>
              <a:rPr lang="en-US" dirty="0" smtClean="0"/>
              <a:t> vụ</a:t>
            </a:r>
          </a:p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endParaRPr lang="en-US" dirty="0" smtClean="0"/>
          </a:p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nghê</a:t>
            </a:r>
            <a:r>
              <a:rPr lang="en-US" dirty="0" smtClean="0"/>
              <a:t>̣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Quản lý bệnh viện ảo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Trình bày: Nguyễn Đăng Khoa   0512175 (nhóm 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Giới</a:t>
            </a:r>
            <a:r>
              <a:rPr lang="en-US" dirty="0" smtClean="0"/>
              <a:t> </a:t>
            </a:r>
            <a:r>
              <a:rPr lang="en-US" dirty="0" err="1" smtClean="0"/>
              <a:t>thiệu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r>
              <a:rPr lang="en-US" dirty="0" smtClean="0"/>
              <a:t> </a:t>
            </a:r>
            <a:r>
              <a:rPr lang="en-US" dirty="0" err="1" smtClean="0"/>
              <a:t>ảo</a:t>
            </a:r>
            <a:r>
              <a:rPr lang="en-US" dirty="0" smtClean="0"/>
              <a:t> là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̉ </a:t>
            </a:r>
            <a:r>
              <a:rPr lang="en-US" dirty="0" err="1" smtClean="0"/>
              <a:t>chức</a:t>
            </a:r>
            <a:r>
              <a:rPr lang="en-US" dirty="0" smtClean="0"/>
              <a:t> </a:t>
            </a:r>
            <a:r>
              <a:rPr lang="en-US" dirty="0" err="1" smtClean="0"/>
              <a:t>ảo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dịch</a:t>
            </a:r>
            <a:r>
              <a:rPr lang="en-US" dirty="0" smtClean="0"/>
              <a:t> vụ y </a:t>
            </a:r>
            <a:r>
              <a:rPr lang="en-US" dirty="0" err="1" smtClean="0"/>
              <a:t>học</a:t>
            </a:r>
            <a:r>
              <a:rPr lang="en-US" dirty="0" smtClean="0"/>
              <a:t> </a:t>
            </a:r>
            <a:r>
              <a:rPr lang="en-US" dirty="0" err="1" smtClean="0"/>
              <a:t>dựa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nền</a:t>
            </a:r>
            <a:r>
              <a:rPr lang="en-US" dirty="0" smtClean="0"/>
              <a:t> </a:t>
            </a:r>
            <a:r>
              <a:rPr lang="en-US" dirty="0" err="1" smtClean="0"/>
              <a:t>tảng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nghê</a:t>
            </a:r>
            <a:r>
              <a:rPr lang="en-US" dirty="0" smtClean="0"/>
              <a:t>̣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hiểu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̃ </a:t>
            </a:r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“</a:t>
            </a:r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r>
              <a:rPr lang="en-US" dirty="0" smtClean="0"/>
              <a:t> </a:t>
            </a:r>
            <a:r>
              <a:rPr lang="en-US" dirty="0" err="1" smtClean="0"/>
              <a:t>ảo</a:t>
            </a:r>
            <a:r>
              <a:rPr lang="en-US" dirty="0" smtClean="0"/>
              <a:t>”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xét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3 </a:t>
            </a:r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(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khảo</a:t>
            </a:r>
            <a:r>
              <a:rPr lang="en-US" dirty="0" smtClean="0"/>
              <a:t> </a:t>
            </a:r>
            <a:r>
              <a:rPr lang="en-US" dirty="0" err="1" smtClean="0"/>
              <a:t>BITMap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nghiệp</a:t>
            </a:r>
            <a:r>
              <a:rPr lang="en-US" dirty="0" smtClean="0"/>
              <a:t> vụ</a:t>
            </a:r>
          </a:p>
          <a:p>
            <a:pPr lvl="1"/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endParaRPr lang="en-US" dirty="0" smtClean="0"/>
          </a:p>
          <a:p>
            <a:pPr lvl="1"/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nghê</a:t>
            </a:r>
            <a:r>
              <a:rPr lang="en-US" dirty="0" smtClean="0"/>
              <a:t>̣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657600"/>
            <a:ext cx="4572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Quản lý bệnh viện ảo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Trình bày: Nguyễn Đăng Khoa   0512175 (nhóm 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nghiệp</a:t>
            </a:r>
            <a:r>
              <a:rPr lang="en-US" dirty="0" smtClean="0"/>
              <a:t> vụ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Lợi</a:t>
            </a:r>
            <a:r>
              <a:rPr lang="en-US" dirty="0" smtClean="0"/>
              <a:t> </a:t>
            </a:r>
            <a:r>
              <a:rPr lang="en-US" dirty="0" err="1" smtClean="0"/>
              <a:t>ích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triển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r>
              <a:rPr lang="en-US" dirty="0" smtClean="0"/>
              <a:t> </a:t>
            </a:r>
            <a:r>
              <a:rPr lang="en-US" dirty="0" err="1" smtClean="0"/>
              <a:t>ảo</a:t>
            </a:r>
            <a:endParaRPr lang="en-US" dirty="0" smtClean="0"/>
          </a:p>
          <a:p>
            <a:pPr lvl="1"/>
            <a:r>
              <a:rPr lang="en-US" dirty="0" err="1" smtClean="0"/>
              <a:t>Chất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chuẩn</a:t>
            </a:r>
            <a:r>
              <a:rPr lang="en-US" dirty="0" smtClean="0"/>
              <a:t> </a:t>
            </a:r>
            <a:r>
              <a:rPr lang="en-US" dirty="0" err="1" smtClean="0"/>
              <a:t>đoán</a:t>
            </a:r>
            <a:r>
              <a:rPr lang="en-US" dirty="0" smtClean="0"/>
              <a:t> </a:t>
            </a:r>
            <a:r>
              <a:rPr lang="en-US" dirty="0" err="1" smtClean="0"/>
              <a:t>tốt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bình</a:t>
            </a:r>
            <a:r>
              <a:rPr lang="en-US" dirty="0" smtClean="0"/>
              <a:t> </a:t>
            </a:r>
            <a:r>
              <a:rPr lang="en-US" dirty="0" err="1" smtClean="0"/>
              <a:t>đẳng</a:t>
            </a:r>
            <a:r>
              <a:rPr lang="en-US" dirty="0" smtClean="0"/>
              <a:t>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địa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việc</a:t>
            </a:r>
            <a:r>
              <a:rPr lang="en-US" dirty="0" smtClean="0"/>
              <a:t>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sóc</a:t>
            </a:r>
            <a:r>
              <a:rPr lang="en-US" dirty="0" smtClean="0"/>
              <a:t> y </a:t>
            </a:r>
            <a:r>
              <a:rPr lang="en-US" dirty="0" err="1" smtClean="0"/>
              <a:t>tê</a:t>
            </a:r>
            <a:r>
              <a:rPr lang="en-US" dirty="0" smtClean="0"/>
              <a:t>́</a:t>
            </a:r>
          </a:p>
          <a:p>
            <a:pPr lvl="1"/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chuẩn</a:t>
            </a:r>
            <a:r>
              <a:rPr lang="en-US" dirty="0" smtClean="0"/>
              <a:t> </a:t>
            </a:r>
            <a:r>
              <a:rPr lang="en-US" dirty="0" err="1" smtClean="0"/>
              <a:t>đoán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Giảm</a:t>
            </a:r>
            <a:r>
              <a:rPr lang="en-US" dirty="0" smtClean="0"/>
              <a:t> </a:t>
            </a:r>
            <a:r>
              <a:rPr lang="en-US" dirty="0" err="1" smtClean="0"/>
              <a:t>việc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chuyển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cần</a:t>
            </a:r>
            <a:r>
              <a:rPr lang="en-US" dirty="0" smtClean="0"/>
              <a:t> </a:t>
            </a:r>
            <a:r>
              <a:rPr lang="en-US" dirty="0" err="1" smtClean="0"/>
              <a:t>thiết</a:t>
            </a:r>
            <a:endParaRPr lang="en-US" dirty="0" smtClean="0"/>
          </a:p>
          <a:p>
            <a:pPr lvl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cập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quốc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endParaRPr lang="en-US" dirty="0" smtClean="0"/>
          </a:p>
          <a:p>
            <a:pPr lvl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hiệu</a:t>
            </a:r>
            <a:r>
              <a:rPr lang="en-US" dirty="0" smtClean="0"/>
              <a:t> quả </a:t>
            </a:r>
            <a:r>
              <a:rPr lang="en-US" dirty="0" err="1" smtClean="0"/>
              <a:t>hoạt</a:t>
            </a:r>
            <a:r>
              <a:rPr lang="en-US" dirty="0" smtClean="0"/>
              <a:t> </a:t>
            </a:r>
            <a:r>
              <a:rPr lang="en-US" dirty="0" err="1" smtClean="0"/>
              <a:t>động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Quản lý bệnh viện ảo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Trình bày: Nguyễn Đăng Khoa   0512175 (nhóm 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nghiệp</a:t>
            </a:r>
            <a:r>
              <a:rPr lang="en-US" dirty="0" smtClean="0"/>
              <a:t> vụ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nha</a:t>
            </a:r>
            <a:r>
              <a:rPr lang="en-US" dirty="0" smtClean="0"/>
              <a:t>̀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xuất</a:t>
            </a:r>
            <a:r>
              <a:rPr lang="en-US" dirty="0" smtClean="0"/>
              <a:t> </a:t>
            </a:r>
            <a:r>
              <a:rPr lang="en-US" dirty="0" err="1" smtClean="0"/>
              <a:t>nội</a:t>
            </a:r>
            <a:r>
              <a:rPr lang="en-US" dirty="0" smtClean="0"/>
              <a:t> dung (</a:t>
            </a:r>
            <a:r>
              <a:rPr lang="en-US" dirty="0" err="1" smtClean="0"/>
              <a:t>phòng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́ </a:t>
            </a:r>
            <a:r>
              <a:rPr lang="en-US" dirty="0" err="1" smtClean="0"/>
              <a:t>nghiệm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sóc</a:t>
            </a:r>
            <a:r>
              <a:rPr lang="en-US" dirty="0" smtClean="0"/>
              <a:t> </a:t>
            </a:r>
            <a:r>
              <a:rPr lang="en-US" dirty="0" err="1" smtClean="0"/>
              <a:t>sức</a:t>
            </a:r>
            <a:r>
              <a:rPr lang="en-US" dirty="0" smtClean="0"/>
              <a:t> </a:t>
            </a:r>
            <a:r>
              <a:rPr lang="en-US" dirty="0" err="1" smtClean="0"/>
              <a:t>khỏe</a:t>
            </a:r>
            <a:r>
              <a:rPr lang="en-US" dirty="0" smtClean="0"/>
              <a:t>, …)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dịch</a:t>
            </a:r>
            <a:r>
              <a:rPr lang="en-US" dirty="0" smtClean="0"/>
              <a:t> vụ </a:t>
            </a:r>
            <a:r>
              <a:rPr lang="en-US" dirty="0" err="1" smtClean="0"/>
              <a:t>người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r>
              <a:rPr lang="en-US" dirty="0" smtClean="0"/>
              <a:t> (</a:t>
            </a:r>
            <a:r>
              <a:rPr lang="en-US" dirty="0" err="1" smtClean="0"/>
              <a:t>cộng</a:t>
            </a:r>
            <a:r>
              <a:rPr lang="en-US" dirty="0" smtClean="0"/>
              <a:t> </a:t>
            </a:r>
            <a:r>
              <a:rPr lang="en-US" dirty="0" err="1" smtClean="0"/>
              <a:t>đồng</a:t>
            </a:r>
            <a:r>
              <a:rPr lang="en-US" dirty="0" smtClean="0"/>
              <a:t>) </a:t>
            </a:r>
            <a:r>
              <a:rPr lang="en-US" dirty="0" err="1" smtClean="0"/>
              <a:t>lại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r>
              <a:rPr lang="en-US" dirty="0" smtClean="0"/>
              <a:t> </a:t>
            </a:r>
            <a:r>
              <a:rPr lang="en-US" dirty="0" err="1" smtClean="0"/>
              <a:t>ảo</a:t>
            </a:r>
            <a:r>
              <a:rPr lang="en-US" dirty="0" smtClean="0"/>
              <a:t> </a:t>
            </a:r>
            <a:r>
              <a:rPr lang="en-US" dirty="0" err="1" smtClean="0"/>
              <a:t>chọn</a:t>
            </a:r>
            <a:r>
              <a:rPr lang="en-US" dirty="0" smtClean="0"/>
              <a:t> </a:t>
            </a:r>
            <a:r>
              <a:rPr lang="en-US" dirty="0" err="1" smtClean="0"/>
              <a:t>nha</a:t>
            </a:r>
            <a:r>
              <a:rPr lang="en-US" dirty="0" smtClean="0"/>
              <a:t>̀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có </a:t>
            </a:r>
            <a:r>
              <a:rPr lang="en-US" dirty="0" err="1" smtClean="0"/>
              <a:t>chất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đu</a:t>
            </a:r>
            <a:r>
              <a:rPr lang="en-US" dirty="0" smtClean="0"/>
              <a:t>̉ </a:t>
            </a:r>
            <a:r>
              <a:rPr lang="en-US" dirty="0" err="1" smtClean="0"/>
              <a:t>tốt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gia</a:t>
            </a:r>
            <a:r>
              <a:rPr lang="en-US" dirty="0" smtClean="0"/>
              <a:t>́ cả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́</a:t>
            </a:r>
          </a:p>
          <a:p>
            <a:r>
              <a:rPr lang="en-US" dirty="0" err="1" smtClean="0">
                <a:sym typeface="Wingdings" pitchFamily="2" charset="2"/>
              </a:rPr>
              <a:t>Bệnh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ảo</a:t>
            </a:r>
            <a:r>
              <a:rPr lang="en-US" dirty="0" smtClean="0">
                <a:sym typeface="Wingdings" pitchFamily="2" charset="2"/>
              </a:rPr>
              <a:t> sẽ </a:t>
            </a:r>
            <a:r>
              <a:rPr lang="en-US" dirty="0" err="1" smtClean="0">
                <a:sym typeface="Wingdings" pitchFamily="2" charset="2"/>
              </a:rPr>
              <a:t>chọn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nha</a:t>
            </a:r>
            <a:r>
              <a:rPr lang="en-US" dirty="0" smtClean="0">
                <a:sym typeface="Wingdings" pitchFamily="2" charset="2"/>
              </a:rPr>
              <a:t>̀ </a:t>
            </a:r>
            <a:r>
              <a:rPr lang="en-US" dirty="0" err="1" smtClean="0">
                <a:sym typeface="Wingdings" pitchFamily="2" charset="2"/>
              </a:rPr>
              <a:t>cung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cấp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khác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nếu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nha</a:t>
            </a:r>
            <a:r>
              <a:rPr lang="en-US" dirty="0" smtClean="0">
                <a:sym typeface="Wingdings" pitchFamily="2" charset="2"/>
              </a:rPr>
              <a:t>̀ </a:t>
            </a:r>
            <a:r>
              <a:rPr lang="en-US" dirty="0" err="1" smtClean="0">
                <a:sym typeface="Wingdings" pitchFamily="2" charset="2"/>
              </a:rPr>
              <a:t>cung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cấp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được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chọn</a:t>
            </a:r>
            <a:r>
              <a:rPr lang="en-US" dirty="0" smtClean="0">
                <a:sym typeface="Wingdings" pitchFamily="2" charset="2"/>
              </a:rPr>
              <a:t> bị quá </a:t>
            </a:r>
            <a:r>
              <a:rPr lang="en-US" dirty="0" err="1" smtClean="0">
                <a:sym typeface="Wingdings" pitchFamily="2" charset="2"/>
              </a:rPr>
              <a:t>tải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đảm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bảo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dịch</a:t>
            </a:r>
            <a:r>
              <a:rPr lang="en-US" dirty="0" smtClean="0">
                <a:sym typeface="Wingdings" pitchFamily="2" charset="2"/>
              </a:rPr>
              <a:t> vụ </a:t>
            </a:r>
            <a:r>
              <a:rPr lang="en-US" dirty="0" err="1" smtClean="0">
                <a:sym typeface="Wingdings" pitchFamily="2" charset="2"/>
              </a:rPr>
              <a:t>liên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với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thời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chơ</a:t>
            </a:r>
            <a:r>
              <a:rPr lang="en-US" dirty="0" smtClean="0">
                <a:sym typeface="Wingdings" pitchFamily="2" charset="2"/>
              </a:rPr>
              <a:t>̀ </a:t>
            </a:r>
            <a:r>
              <a:rPr lang="en-US" dirty="0" err="1" smtClean="0">
                <a:sym typeface="Wingdings" pitchFamily="2" charset="2"/>
              </a:rPr>
              <a:t>hợp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ly</a:t>
            </a:r>
            <a:r>
              <a:rPr lang="en-US" dirty="0" smtClean="0">
                <a:sym typeface="Wingdings" pitchFamily="2" charset="2"/>
              </a:rPr>
              <a:t>́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62200"/>
            <a:ext cx="5181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Quản lý bệnh viện ảo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Trình bày: Nguyễn Đăng Khoa   0512175 (nhóm 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nghiệp</a:t>
            </a:r>
            <a:r>
              <a:rPr lang="en-US" dirty="0" smtClean="0"/>
              <a:t> vụ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Nhược</a:t>
            </a:r>
            <a:r>
              <a:rPr lang="en-US" dirty="0" smtClean="0"/>
              <a:t> </a:t>
            </a:r>
            <a:r>
              <a:rPr lang="en-US" dirty="0" err="1" smtClean="0"/>
              <a:t>điểm</a:t>
            </a:r>
            <a:endParaRPr lang="en-US" dirty="0" smtClean="0"/>
          </a:p>
          <a:p>
            <a:pPr lvl="1"/>
            <a:r>
              <a:rPr lang="en-US" dirty="0" err="1" smtClean="0"/>
              <a:t>Tốn</a:t>
            </a:r>
            <a:r>
              <a:rPr lang="en-US" dirty="0" smtClean="0"/>
              <a:t> chi phí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,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trì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cứng</a:t>
            </a:r>
            <a:r>
              <a:rPr lang="en-US" dirty="0" smtClean="0"/>
              <a:t> </a:t>
            </a:r>
            <a:r>
              <a:rPr lang="en-US" dirty="0" err="1" smtClean="0"/>
              <a:t>lẫn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mềm</a:t>
            </a:r>
            <a:endParaRPr lang="en-US" dirty="0" smtClean="0"/>
          </a:p>
          <a:p>
            <a:pPr lvl="1"/>
            <a:r>
              <a:rPr lang="en-US" dirty="0" err="1" smtClean="0"/>
              <a:t>Kho</a:t>
            </a:r>
            <a:r>
              <a:rPr lang="en-US" dirty="0" smtClean="0"/>
              <a:t>́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bằng</a:t>
            </a:r>
            <a:r>
              <a:rPr lang="en-US" dirty="0" smtClean="0"/>
              <a:t> </a:t>
            </a:r>
            <a:r>
              <a:rPr lang="en-US" dirty="0" err="1" smtClean="0"/>
              <a:t>giữa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́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lợi</a:t>
            </a:r>
            <a:r>
              <a:rPr lang="en-US" dirty="0" smtClean="0"/>
              <a:t> </a:t>
            </a:r>
            <a:r>
              <a:rPr lang="en-US" dirty="0" err="1" smtClean="0"/>
              <a:t>ích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Quản lý bệnh viện ảo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Trình bày: Nguyễn Đăng Khoa   0512175 (nhóm 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yếu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́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bản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r>
              <a:rPr lang="en-US" dirty="0" smtClean="0"/>
              <a:t> </a:t>
            </a:r>
            <a:r>
              <a:rPr lang="en-US" dirty="0" err="1" smtClean="0"/>
              <a:t>ảo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pPr lvl="1"/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sóc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</a:t>
            </a:r>
            <a:r>
              <a:rPr lang="en-US" dirty="0" err="1" smtClean="0"/>
              <a:t>mặt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thần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hoạt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̣ do</a:t>
            </a:r>
          </a:p>
          <a:p>
            <a:pPr lvl="1"/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động</a:t>
            </a:r>
            <a:endParaRPr lang="en-US" dirty="0" smtClean="0"/>
          </a:p>
          <a:p>
            <a:pPr lvl="1"/>
            <a:r>
              <a:rPr lang="en-US" dirty="0" err="1" smtClean="0"/>
              <a:t>Chuỗi</a:t>
            </a:r>
            <a:r>
              <a:rPr lang="en-US" dirty="0" smtClean="0"/>
              <a:t> </a:t>
            </a:r>
            <a:r>
              <a:rPr lang="en-US" dirty="0" err="1" smtClean="0"/>
              <a:t>điều</a:t>
            </a:r>
            <a:r>
              <a:rPr lang="en-US" dirty="0" smtClean="0"/>
              <a:t> trị </a:t>
            </a:r>
            <a:r>
              <a:rPr lang="en-US" dirty="0" err="1" smtClean="0"/>
              <a:t>truyền</a:t>
            </a:r>
            <a:r>
              <a:rPr lang="en-US" dirty="0" smtClean="0"/>
              <a:t> </a:t>
            </a:r>
            <a:r>
              <a:rPr lang="en-US" dirty="0" err="1" smtClean="0"/>
              <a:t>thống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sóc</a:t>
            </a:r>
            <a:r>
              <a:rPr lang="en-US" dirty="0" smtClean="0"/>
              <a:t> </a:t>
            </a:r>
            <a:r>
              <a:rPr lang="en-US" dirty="0" err="1" smtClean="0"/>
              <a:t>sức</a:t>
            </a:r>
            <a:r>
              <a:rPr lang="en-US" dirty="0" smtClean="0"/>
              <a:t> </a:t>
            </a:r>
            <a:r>
              <a:rPr lang="en-US" dirty="0" err="1" smtClean="0"/>
              <a:t>khỏe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5814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Quản lý bệnh viện ảo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Trình bày: Nguyễn Đăng Khoa   0512175 (nhóm 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sóc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thần</a:t>
            </a:r>
            <a:r>
              <a:rPr lang="en-US" dirty="0" smtClean="0"/>
              <a:t> là </a:t>
            </a:r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̉ </a:t>
            </a:r>
            <a:r>
              <a:rPr lang="en-US" dirty="0" err="1" smtClean="0"/>
              <a:t>rộng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</a:t>
            </a:r>
            <a:r>
              <a:rPr lang="en-US" dirty="0" err="1" smtClean="0"/>
              <a:t>việc</a:t>
            </a:r>
            <a:r>
              <a:rPr lang="en-US" dirty="0" smtClean="0"/>
              <a:t> </a:t>
            </a:r>
            <a:r>
              <a:rPr lang="en-US" dirty="0" err="1" smtClean="0"/>
              <a:t>phòng</a:t>
            </a:r>
            <a:r>
              <a:rPr lang="en-US" dirty="0" smtClean="0"/>
              <a:t> </a:t>
            </a:r>
            <a:r>
              <a:rPr lang="en-US" dirty="0" err="1" smtClean="0"/>
              <a:t>bệnh</a:t>
            </a:r>
            <a:endParaRPr lang="en-US" dirty="0" smtClean="0"/>
          </a:p>
          <a:p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hoạt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̣ do là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dịch</a:t>
            </a:r>
            <a:r>
              <a:rPr lang="en-US" dirty="0" smtClean="0"/>
              <a:t> vụ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sóc</a:t>
            </a:r>
            <a:r>
              <a:rPr lang="en-US" dirty="0" smtClean="0"/>
              <a:t> </a:t>
            </a:r>
            <a:r>
              <a:rPr lang="en-US" dirty="0" err="1" smtClean="0"/>
              <a:t>thức</a:t>
            </a:r>
            <a:r>
              <a:rPr lang="en-US" dirty="0" smtClean="0"/>
              <a:t> </a:t>
            </a:r>
            <a:r>
              <a:rPr lang="en-US" dirty="0" err="1" smtClean="0"/>
              <a:t>khỏe</a:t>
            </a:r>
            <a:r>
              <a:rPr lang="en-US" dirty="0" smtClean="0"/>
              <a:t> </a:t>
            </a:r>
            <a:r>
              <a:rPr lang="en-US" dirty="0" err="1" smtClean="0"/>
              <a:t>tại</a:t>
            </a:r>
            <a:r>
              <a:rPr lang="en-US" dirty="0" smtClean="0"/>
              <a:t> </a:t>
            </a:r>
            <a:r>
              <a:rPr lang="en-US" dirty="0" err="1" smtClean="0"/>
              <a:t>nha</a:t>
            </a:r>
            <a:r>
              <a:rPr lang="en-US" dirty="0" smtClean="0"/>
              <a:t>̀</a:t>
            </a:r>
          </a:p>
          <a:p>
            <a:r>
              <a:rPr lang="en-US" dirty="0" err="1" smtClean="0"/>
              <a:t>Khái</a:t>
            </a:r>
            <a:r>
              <a:rPr lang="en-US" dirty="0" smtClean="0"/>
              <a:t> </a:t>
            </a:r>
            <a:r>
              <a:rPr lang="en-US" dirty="0" err="1" smtClean="0"/>
              <a:t>niệm</a:t>
            </a:r>
            <a:r>
              <a:rPr lang="en-US" dirty="0" smtClean="0"/>
              <a:t> </a:t>
            </a:r>
            <a:r>
              <a:rPr lang="en-US" dirty="0" err="1" smtClean="0"/>
              <a:t>bệnh</a:t>
            </a:r>
            <a:r>
              <a:rPr lang="en-US" dirty="0" smtClean="0"/>
              <a:t> </a:t>
            </a:r>
            <a:r>
              <a:rPr lang="en-US" dirty="0" err="1" smtClean="0"/>
              <a:t>viện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động</a:t>
            </a:r>
            <a:r>
              <a:rPr lang="en-US" dirty="0" smtClean="0"/>
              <a:t> </a:t>
            </a:r>
            <a:r>
              <a:rPr lang="en-US" dirty="0" err="1" smtClean="0"/>
              <a:t>gồm</a:t>
            </a:r>
            <a:r>
              <a:rPr lang="en-US" dirty="0" smtClean="0"/>
              <a:t> </a:t>
            </a:r>
            <a:r>
              <a:rPr lang="en-US" dirty="0" err="1" smtClean="0"/>
              <a:t>dịch</a:t>
            </a:r>
            <a:r>
              <a:rPr lang="en-US" dirty="0" smtClean="0"/>
              <a:t> vụ </a:t>
            </a:r>
            <a:r>
              <a:rPr lang="en-US" dirty="0" err="1" smtClean="0"/>
              <a:t>khẩn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khẩn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Quản lý bệnh viện ảo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Trình bày: Nguyễn Đăng Khoa   0512175 (nhóm 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Góc</a:t>
            </a:r>
            <a:r>
              <a:rPr lang="en-US" dirty="0" smtClean="0"/>
              <a:t> </a:t>
            </a:r>
            <a:r>
              <a:rPr lang="en-US" dirty="0" err="1" smtClean="0"/>
              <a:t>nhìn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Quản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́ </a:t>
            </a:r>
            <a:r>
              <a:rPr lang="en-US" dirty="0" err="1" smtClean="0"/>
              <a:t>chuỗi</a:t>
            </a:r>
            <a:r>
              <a:rPr lang="en-US" dirty="0" smtClean="0"/>
              <a:t> </a:t>
            </a:r>
            <a:r>
              <a:rPr lang="en-US" dirty="0" err="1" smtClean="0"/>
              <a:t>điều</a:t>
            </a:r>
            <a:r>
              <a:rPr lang="en-US" dirty="0" smtClean="0"/>
              <a:t> trị ở </a:t>
            </a:r>
            <a:r>
              <a:rPr lang="en-US" dirty="0" err="1" smtClean="0"/>
              <a:t>tất</a:t>
            </a:r>
            <a:r>
              <a:rPr lang="en-US" dirty="0" smtClean="0"/>
              <a:t> cả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điểm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qui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chăm</a:t>
            </a:r>
            <a:r>
              <a:rPr lang="en-US" dirty="0" smtClean="0"/>
              <a:t> </a:t>
            </a:r>
            <a:r>
              <a:rPr lang="en-US" dirty="0" err="1" smtClean="0"/>
              <a:t>sóc</a:t>
            </a:r>
            <a:r>
              <a:rPr lang="en-US" dirty="0" smtClean="0"/>
              <a:t> </a:t>
            </a:r>
            <a:r>
              <a:rPr lang="en-US" dirty="0" err="1" smtClean="0"/>
              <a:t>sức</a:t>
            </a:r>
            <a:r>
              <a:rPr lang="en-US" dirty="0" smtClean="0"/>
              <a:t> </a:t>
            </a:r>
            <a:r>
              <a:rPr lang="en-US" dirty="0" err="1" smtClean="0"/>
              <a:t>khỏe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đòi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hỏi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phải</a:t>
            </a:r>
            <a:r>
              <a:rPr lang="en-US" dirty="0" smtClean="0">
                <a:sym typeface="Wingdings" pitchFamily="2" charset="2"/>
              </a:rPr>
              <a:t> có </a:t>
            </a:r>
            <a:r>
              <a:rPr lang="en-US" dirty="0" err="1" smtClean="0">
                <a:sym typeface="Wingdings" pitchFamily="2" charset="2"/>
              </a:rPr>
              <a:t>một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chuẩn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tiếp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chung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Bệnh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đóng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</a:t>
            </a:r>
            <a:r>
              <a:rPr lang="en-US" dirty="0" smtClean="0">
                <a:sym typeface="Wingdings" pitchFamily="2" charset="2"/>
              </a:rPr>
              <a:t>̀ </a:t>
            </a:r>
            <a:r>
              <a:rPr lang="en-US" dirty="0" err="1" smtClean="0">
                <a:sym typeface="Wingdings" pitchFamily="2" charset="2"/>
              </a:rPr>
              <a:t>trung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tâm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cô</a:t>
            </a:r>
            <a:r>
              <a:rPr lang="en-US" dirty="0" smtClean="0">
                <a:sym typeface="Wingdings" pitchFamily="2" charset="2"/>
              </a:rPr>
              <a:t>́ </a:t>
            </a:r>
            <a:r>
              <a:rPr lang="en-US" dirty="0" err="1" smtClean="0">
                <a:sym typeface="Wingdings" pitchFamily="2" charset="2"/>
              </a:rPr>
              <a:t>loại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bo</a:t>
            </a:r>
            <a:r>
              <a:rPr lang="en-US" dirty="0" smtClean="0">
                <a:sym typeface="Wingdings" pitchFamily="2" charset="2"/>
              </a:rPr>
              <a:t>̉ </a:t>
            </a:r>
            <a:r>
              <a:rPr lang="en-US" dirty="0" err="1" smtClean="0">
                <a:sym typeface="Wingdings" pitchFamily="2" charset="2"/>
              </a:rPr>
              <a:t>việc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chuyển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bệnh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cần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thiết</a:t>
            </a:r>
            <a:r>
              <a:rPr lang="en-US" dirty="0" smtClean="0">
                <a:sym typeface="Wingdings" pitchFamily="2" charset="2"/>
              </a:rPr>
              <a:t>, …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733800"/>
            <a:ext cx="4114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Quản lý bệnh viện ảo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Trình bày: Nguyễn Đăng Khoa   0512175 (nhóm 13)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</TotalTime>
  <Words>673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Quản lý bệnh viện ảo</vt:lpstr>
      <vt:lpstr>Nội dung trình bày</vt:lpstr>
      <vt:lpstr>Giới thiệu</vt:lpstr>
      <vt:lpstr>Góc nhìn theo hướng nghiệp vụ</vt:lpstr>
      <vt:lpstr>Góc nhìn theo hướng nghiệp vụ</vt:lpstr>
      <vt:lpstr>Góc nhìn theo hướng nghiệp vụ</vt:lpstr>
      <vt:lpstr>Góc nhìn theo hướng ứng dụng</vt:lpstr>
      <vt:lpstr>Góc nhìn theo hướng ứng dụng</vt:lpstr>
      <vt:lpstr>Góc nhìn theo hướng ứng dụng</vt:lpstr>
      <vt:lpstr>Góc nhìn theo hướng công nghệ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Quản lý bệnh viện ảo</dc:title>
  <dc:creator>Nguyen Dang Khoa</dc:creator>
  <cp:lastModifiedBy>Nguyen Dang Khoa</cp:lastModifiedBy>
  <cp:revision>31</cp:revision>
  <dcterms:created xsi:type="dcterms:W3CDTF">2006-08-16T00:00:00Z</dcterms:created>
  <dcterms:modified xsi:type="dcterms:W3CDTF">2008-12-03T04:10:04Z</dcterms:modified>
</cp:coreProperties>
</file>