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13" r:id="rId5"/>
    <p:sldMasterId id="2147483726" r:id="rId6"/>
  </p:sldMasterIdLst>
  <p:notesMasterIdLst>
    <p:notesMasterId r:id="rId22"/>
  </p:notesMasterIdLst>
  <p:sldIdLst>
    <p:sldId id="256" r:id="rId7"/>
    <p:sldId id="257" r:id="rId8"/>
    <p:sldId id="258" r:id="rId9"/>
    <p:sldId id="259" r:id="rId10"/>
    <p:sldId id="260" r:id="rId11"/>
    <p:sldId id="272" r:id="rId12"/>
    <p:sldId id="261" r:id="rId13"/>
    <p:sldId id="262" r:id="rId14"/>
    <p:sldId id="264" r:id="rId15"/>
    <p:sldId id="265" r:id="rId16"/>
    <p:sldId id="266" r:id="rId17"/>
    <p:sldId id="267" r:id="rId18"/>
    <p:sldId id="271"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39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zh-CN" sz="1800" b="0" strike="noStrike" spc="-1">
                <a:solidFill>
                  <a:srgbClr val="000000"/>
                </a:solidFill>
                <a:latin typeface="Arial"/>
              </a:rPr>
              <a:t>Click to move the slide</a:t>
            </a:r>
          </a:p>
        </p:txBody>
      </p:sp>
      <p:sp>
        <p:nvSpPr>
          <p:cNvPr id="43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3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4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44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44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A8DD6118-B911-4751-A665-5F7E92CD410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45513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laceHolder 1"/>
          <p:cNvSpPr>
            <a:spLocks noGrp="1" noRot="1" noChangeAspect="1"/>
          </p:cNvSpPr>
          <p:nvPr>
            <p:ph type="sldImg"/>
          </p:nvPr>
        </p:nvSpPr>
        <p:spPr>
          <a:xfrm>
            <a:off x="685800" y="1143000"/>
            <a:ext cx="5486400" cy="3086100"/>
          </a:xfrm>
          <a:prstGeom prst="rect">
            <a:avLst/>
          </a:prstGeom>
        </p:spPr>
      </p:sp>
      <p:sp>
        <p:nvSpPr>
          <p:cNvPr id="70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0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EB28A11-0471-4CAC-9E58-EBA70029C6D2}"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PlaceHolder 1"/>
          <p:cNvSpPr>
            <a:spLocks noGrp="1" noRot="1" noChangeAspect="1"/>
          </p:cNvSpPr>
          <p:nvPr>
            <p:ph type="sldImg"/>
          </p:nvPr>
        </p:nvSpPr>
        <p:spPr>
          <a:xfrm>
            <a:off x="685800" y="1143000"/>
            <a:ext cx="5486400" cy="3086100"/>
          </a:xfrm>
          <a:prstGeom prst="rect">
            <a:avLst/>
          </a:prstGeom>
        </p:spPr>
      </p:sp>
      <p:sp>
        <p:nvSpPr>
          <p:cNvPr id="73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3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DEF1A73-67C7-4C7B-8725-E08761A9C696}" type="slidenum">
              <a:rPr lang="en-US" sz="1200" b="0" strike="noStrike" spc="-1">
                <a:solidFill>
                  <a:srgbClr val="000000"/>
                </a:solidFill>
                <a:latin typeface="+mn-lt"/>
                <a:ea typeface="+mn-ea"/>
              </a:rPr>
              <a:t>12</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noRot="1" noChangeAspect="1"/>
          </p:cNvSpPr>
          <p:nvPr>
            <p:ph type="sldImg"/>
          </p:nvPr>
        </p:nvSpPr>
        <p:spPr>
          <a:xfrm>
            <a:off x="685800" y="1143000"/>
            <a:ext cx="5486400" cy="3086100"/>
          </a:xfrm>
          <a:prstGeom prst="rect">
            <a:avLst/>
          </a:prstGeom>
        </p:spPr>
      </p:sp>
      <p:sp>
        <p:nvSpPr>
          <p:cNvPr id="75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5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33E2369-4FFE-4CCC-81FC-A30D2A6E2D56}"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noRot="1" noChangeAspect="1"/>
          </p:cNvSpPr>
          <p:nvPr>
            <p:ph type="sldImg"/>
          </p:nvPr>
        </p:nvSpPr>
        <p:spPr>
          <a:xfrm>
            <a:off x="685800" y="1143000"/>
            <a:ext cx="5486040" cy="3085920"/>
          </a:xfrm>
          <a:prstGeom prst="rect">
            <a:avLst/>
          </a:prstGeom>
        </p:spPr>
      </p:sp>
      <p:sp>
        <p:nvSpPr>
          <p:cNvPr id="74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4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647956D-1FB2-47EB-A5C2-CDC5549C4F72}"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noRot="1" noChangeAspect="1"/>
          </p:cNvSpPr>
          <p:nvPr>
            <p:ph type="sldImg"/>
          </p:nvPr>
        </p:nvSpPr>
        <p:spPr>
          <a:xfrm>
            <a:off x="685800" y="1143000"/>
            <a:ext cx="5486040" cy="3085920"/>
          </a:xfrm>
          <a:prstGeom prst="rect">
            <a:avLst/>
          </a:prstGeom>
        </p:spPr>
      </p:sp>
      <p:sp>
        <p:nvSpPr>
          <p:cNvPr id="74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4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F5D63DB-FEEA-4F22-8041-0E9A4E434C2E}" type="slidenum">
              <a:rPr lang="en-US" sz="1200" b="0" strike="noStrike" spc="-1">
                <a:solidFill>
                  <a:srgbClr val="000000"/>
                </a:solidFill>
                <a:latin typeface="+mn-lt"/>
                <a:ea typeface="+mn-ea"/>
              </a:rPr>
              <a:t>15</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PlaceHolder 1"/>
          <p:cNvSpPr>
            <a:spLocks noGrp="1" noRot="1" noChangeAspect="1"/>
          </p:cNvSpPr>
          <p:nvPr>
            <p:ph type="sldImg"/>
          </p:nvPr>
        </p:nvSpPr>
        <p:spPr>
          <a:xfrm>
            <a:off x="685800" y="1143000"/>
            <a:ext cx="5486040" cy="3085920"/>
          </a:xfrm>
          <a:prstGeom prst="rect">
            <a:avLst/>
          </a:prstGeom>
        </p:spPr>
      </p:sp>
      <p:sp>
        <p:nvSpPr>
          <p:cNvPr id="71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1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57D742B-6216-4B20-B3E6-B1752810178E}"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PlaceHolder 1"/>
          <p:cNvSpPr>
            <a:spLocks noGrp="1" noRot="1" noChangeAspect="1"/>
          </p:cNvSpPr>
          <p:nvPr>
            <p:ph type="sldImg"/>
          </p:nvPr>
        </p:nvSpPr>
        <p:spPr>
          <a:xfrm>
            <a:off x="685800" y="1143000"/>
            <a:ext cx="5486040" cy="3085920"/>
          </a:xfrm>
          <a:prstGeom prst="rect">
            <a:avLst/>
          </a:prstGeom>
        </p:spPr>
      </p:sp>
      <p:sp>
        <p:nvSpPr>
          <p:cNvPr id="71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1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B72A24B-8FFD-485E-B4DC-C5380E1F0FB5}"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laceHolder 1"/>
          <p:cNvSpPr>
            <a:spLocks noGrp="1" noRot="1" noChangeAspect="1"/>
          </p:cNvSpPr>
          <p:nvPr>
            <p:ph type="sldImg"/>
          </p:nvPr>
        </p:nvSpPr>
        <p:spPr>
          <a:xfrm>
            <a:off x="685800" y="1143000"/>
            <a:ext cx="5486040" cy="3085920"/>
          </a:xfrm>
          <a:prstGeom prst="rect">
            <a:avLst/>
          </a:prstGeom>
        </p:spPr>
      </p:sp>
      <p:sp>
        <p:nvSpPr>
          <p:cNvPr id="71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1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A29649D-7350-423B-BCAC-D83F88DAA5FC}"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laceHolder 1"/>
          <p:cNvSpPr>
            <a:spLocks noGrp="1" noRot="1" noChangeAspect="1"/>
          </p:cNvSpPr>
          <p:nvPr>
            <p:ph type="sldImg"/>
          </p:nvPr>
        </p:nvSpPr>
        <p:spPr>
          <a:xfrm>
            <a:off x="685800" y="1143000"/>
            <a:ext cx="5486040" cy="3085920"/>
          </a:xfrm>
          <a:prstGeom prst="rect">
            <a:avLst/>
          </a:prstGeom>
        </p:spPr>
      </p:sp>
      <p:sp>
        <p:nvSpPr>
          <p:cNvPr id="72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2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2D84D98-7770-4B1F-B0DE-25FFC73E9BD5}"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laceHolder 1"/>
          <p:cNvSpPr>
            <a:spLocks noGrp="1" noRot="1" noChangeAspect="1"/>
          </p:cNvSpPr>
          <p:nvPr>
            <p:ph type="sldImg"/>
          </p:nvPr>
        </p:nvSpPr>
        <p:spPr>
          <a:xfrm>
            <a:off x="685800" y="1143000"/>
            <a:ext cx="5486400" cy="3086100"/>
          </a:xfrm>
          <a:prstGeom prst="rect">
            <a:avLst/>
          </a:prstGeom>
        </p:spPr>
      </p:sp>
      <p:sp>
        <p:nvSpPr>
          <p:cNvPr id="72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2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6FB2FD8-1F6C-444E-818F-A131AD7E68A8}"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PlaceHolder 1"/>
          <p:cNvSpPr>
            <a:spLocks noGrp="1" noRot="1" noChangeAspect="1"/>
          </p:cNvSpPr>
          <p:nvPr>
            <p:ph type="sldImg"/>
          </p:nvPr>
        </p:nvSpPr>
        <p:spPr>
          <a:xfrm>
            <a:off x="685800" y="1143000"/>
            <a:ext cx="5486400" cy="3086100"/>
          </a:xfrm>
          <a:prstGeom prst="rect">
            <a:avLst/>
          </a:prstGeom>
        </p:spPr>
      </p:sp>
      <p:sp>
        <p:nvSpPr>
          <p:cNvPr id="72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3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9D049B8-8535-4A7C-A671-418F2056CCCF}"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PlaceHolder 1"/>
          <p:cNvSpPr>
            <a:spLocks noGrp="1" noRot="1" noChangeAspect="1"/>
          </p:cNvSpPr>
          <p:nvPr>
            <p:ph type="sldImg"/>
          </p:nvPr>
        </p:nvSpPr>
        <p:spPr>
          <a:xfrm>
            <a:off x="685800" y="1143000"/>
            <a:ext cx="5486040" cy="3085920"/>
          </a:xfrm>
          <a:prstGeom prst="rect">
            <a:avLst/>
          </a:prstGeom>
        </p:spPr>
      </p:sp>
      <p:sp>
        <p:nvSpPr>
          <p:cNvPr id="73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3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76EBAD0-64A0-479B-96E4-A4E23F47744E}"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laceHolder 1"/>
          <p:cNvSpPr>
            <a:spLocks noGrp="1" noRot="1" noChangeAspect="1"/>
          </p:cNvSpPr>
          <p:nvPr>
            <p:ph type="sldImg"/>
          </p:nvPr>
        </p:nvSpPr>
        <p:spPr>
          <a:xfrm>
            <a:off x="685800" y="1143000"/>
            <a:ext cx="5486400" cy="3086100"/>
          </a:xfrm>
          <a:prstGeom prst="rect">
            <a:avLst/>
          </a:prstGeom>
        </p:spPr>
      </p:sp>
      <p:sp>
        <p:nvSpPr>
          <p:cNvPr id="73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73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FFDF34A-ABCA-4929-9E2D-C925DDF6CFA1}"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5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5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5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5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5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5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5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6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5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1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1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2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0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0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1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2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2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2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2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3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3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3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3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3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3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zh-CN" sz="1800" b="0" strike="noStrike" spc="-1">
              <a:solidFill>
                <a:srgbClr val="000000"/>
              </a:solidFill>
              <a:latin typeface="Arial"/>
            </a:endParaRPr>
          </a:p>
        </p:txBody>
      </p:sp>
      <p:sp>
        <p:nvSpPr>
          <p:cNvPr id="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CustomShape 1" hidden="1"/>
          <p:cNvSpPr/>
          <p:nvPr/>
        </p:nvSpPr>
        <p:spPr>
          <a:xfrm>
            <a:off x="4317840" y="2971800"/>
            <a:ext cx="355572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00" b="0" strike="noStrike" spc="-1">
                <a:solidFill>
                  <a:srgbClr val="FFFFFF"/>
                </a:solidFill>
                <a:latin typeface="微软雅黑"/>
                <a:ea typeface="微软雅黑"/>
              </a:rPr>
              <a:t>感谢您下载包图网平台上提供的PPT作品，为了您和包图网以及原创作者的利益，请勿复制、传播、销售，否则将承担法律责任！包图网将对作品进行维权，按照传播下载次数进行十倍的索取赔偿！</a:t>
            </a:r>
            <a:endParaRPr lang="en-US" sz="300" b="0" strike="noStrike" spc="-1">
              <a:latin typeface="Arial"/>
            </a:endParaRPr>
          </a:p>
          <a:p>
            <a:pPr>
              <a:lnSpc>
                <a:spcPct val="100000"/>
              </a:lnSpc>
            </a:pPr>
            <a:r>
              <a:rPr lang="en-US" sz="600" b="0" strike="noStrike" spc="-1">
                <a:solidFill>
                  <a:srgbClr val="FFFFFF"/>
                </a:solidFill>
                <a:latin typeface="微软雅黑"/>
                <a:ea typeface="微软雅黑"/>
              </a:rPr>
              <a:t>ibaotu.com</a:t>
            </a:r>
            <a:endParaRPr lang="en-US" sz="600" b="0" strike="noStrike" spc="-1">
              <a:latin typeface="Arial"/>
            </a:endParaRPr>
          </a:p>
        </p:txBody>
      </p:sp>
      <p:grpSp>
        <p:nvGrpSpPr>
          <p:cNvPr id="26" name="Group 2"/>
          <p:cNvGrpSpPr/>
          <p:nvPr/>
        </p:nvGrpSpPr>
        <p:grpSpPr>
          <a:xfrm>
            <a:off x="0" y="379800"/>
            <a:ext cx="1946160" cy="553320"/>
            <a:chOff x="0" y="379800"/>
            <a:chExt cx="1946160" cy="553320"/>
          </a:xfrm>
        </p:grpSpPr>
        <p:sp>
          <p:nvSpPr>
            <p:cNvPr id="2" name="CustomShape 3"/>
            <p:cNvSpPr/>
            <p:nvPr/>
          </p:nvSpPr>
          <p:spPr>
            <a:xfrm>
              <a:off x="0" y="379800"/>
              <a:ext cx="1946160" cy="55332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656640"/>
              <a:ext cx="1946160" cy="276480"/>
            </a:xfrm>
            <a:custGeom>
              <a:avLst/>
              <a:gdLst/>
              <a:ahLst/>
              <a:cxnLst/>
              <a:rect l="l" t="t" r="r" b="b"/>
              <a:pathLst>
                <a:path w="3686629" h="714829">
                  <a:moveTo>
                    <a:pt x="0" y="0"/>
                  </a:moveTo>
                  <a:lnTo>
                    <a:pt x="3686629" y="0"/>
                  </a:lnTo>
                  <a:lnTo>
                    <a:pt x="3435202" y="714829"/>
                  </a:lnTo>
                  <a:lnTo>
                    <a:pt x="0" y="714829"/>
                  </a:lnTo>
                  <a:lnTo>
                    <a:pt x="0" y="0"/>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362960" y="432000"/>
              <a:ext cx="521280" cy="44928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499040" y="542520"/>
              <a:ext cx="248760" cy="22932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6" name="Group 7"/>
          <p:cNvGrpSpPr/>
          <p:nvPr/>
        </p:nvGrpSpPr>
        <p:grpSpPr>
          <a:xfrm>
            <a:off x="0" y="379800"/>
            <a:ext cx="1123200" cy="553320"/>
            <a:chOff x="0" y="379800"/>
            <a:chExt cx="1123200" cy="553320"/>
          </a:xfrm>
        </p:grpSpPr>
        <p:grpSp>
          <p:nvGrpSpPr>
            <p:cNvPr id="7" name="Group 8"/>
            <p:cNvGrpSpPr/>
            <p:nvPr/>
          </p:nvGrpSpPr>
          <p:grpSpPr>
            <a:xfrm>
              <a:off x="0" y="379800"/>
              <a:ext cx="481320" cy="553320"/>
              <a:chOff x="0" y="379800"/>
              <a:chExt cx="481320" cy="553320"/>
            </a:xfrm>
          </p:grpSpPr>
          <p:sp>
            <p:nvSpPr>
              <p:cNvPr id="8" name="CustomShape 9"/>
              <p:cNvSpPr/>
              <p:nvPr/>
            </p:nvSpPr>
            <p:spPr>
              <a:xfrm flipV="1">
                <a:off x="36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a:off x="16056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flipV="1">
                <a:off x="16056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a:off x="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sp>
          <p:nvSpPr>
            <p:cNvPr id="12" name="CustomShape 13"/>
            <p:cNvSpPr/>
            <p:nvPr/>
          </p:nvSpPr>
          <p:spPr>
            <a:xfrm flipV="1">
              <a:off x="32112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a:off x="48168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4" name="CustomShape 15"/>
            <p:cNvSpPr/>
            <p:nvPr/>
          </p:nvSpPr>
          <p:spPr>
            <a:xfrm flipV="1">
              <a:off x="48168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15" name="CustomShape 16"/>
            <p:cNvSpPr/>
            <p:nvPr/>
          </p:nvSpPr>
          <p:spPr>
            <a:xfrm>
              <a:off x="32076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16" name="CustomShape 17"/>
            <p:cNvSpPr/>
            <p:nvPr/>
          </p:nvSpPr>
          <p:spPr>
            <a:xfrm flipV="1">
              <a:off x="64224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17" name="CustomShape 18"/>
            <p:cNvSpPr/>
            <p:nvPr/>
          </p:nvSpPr>
          <p:spPr>
            <a:xfrm>
              <a:off x="80244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8" name="CustomShape 19"/>
            <p:cNvSpPr/>
            <p:nvPr/>
          </p:nvSpPr>
          <p:spPr>
            <a:xfrm flipV="1">
              <a:off x="80244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19" name="CustomShape 20"/>
            <p:cNvSpPr/>
            <p:nvPr/>
          </p:nvSpPr>
          <p:spPr>
            <a:xfrm>
              <a:off x="64188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grpSp>
        <p:nvGrpSpPr>
          <p:cNvPr id="20" name="Group 21"/>
          <p:cNvGrpSpPr/>
          <p:nvPr/>
        </p:nvGrpSpPr>
        <p:grpSpPr>
          <a:xfrm>
            <a:off x="0" y="6706080"/>
            <a:ext cx="12191760" cy="150120"/>
            <a:chOff x="0" y="6706080"/>
            <a:chExt cx="12191760" cy="150120"/>
          </a:xfrm>
        </p:grpSpPr>
        <p:sp>
          <p:nvSpPr>
            <p:cNvPr id="21" name="CustomShape 22"/>
            <p:cNvSpPr/>
            <p:nvPr/>
          </p:nvSpPr>
          <p:spPr>
            <a:xfrm>
              <a:off x="0" y="6706080"/>
              <a:ext cx="12191760" cy="150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2" name="CustomShape 23"/>
            <p:cNvSpPr/>
            <p:nvPr/>
          </p:nvSpPr>
          <p:spPr>
            <a:xfrm>
              <a:off x="0" y="6780960"/>
              <a:ext cx="12191760" cy="74880"/>
            </a:xfrm>
            <a:prstGeom prst="rect">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grpSp>
      <p:sp>
        <p:nvSpPr>
          <p:cNvPr id="23" name="PlaceHolder 24"/>
          <p:cNvSpPr>
            <a:spLocks noGrp="1"/>
          </p:cNvSpPr>
          <p:nvPr>
            <p:ph type="body"/>
          </p:nvPr>
        </p:nvSpPr>
        <p:spPr>
          <a:xfrm>
            <a:off x="5352120" y="-15120"/>
            <a:ext cx="6839640" cy="687276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24" name="PlaceHolder 25"/>
          <p:cNvSpPr>
            <a:spLocks noGrp="1"/>
          </p:cNvSpPr>
          <p:nvPr>
            <p:ph type="title"/>
          </p:nvPr>
        </p:nvSpPr>
        <p:spPr>
          <a:xfrm>
            <a:off x="609480" y="273600"/>
            <a:ext cx="10972440" cy="1144800"/>
          </a:xfrm>
          <a:prstGeom prst="rect">
            <a:avLst/>
          </a:prstGeom>
        </p:spPr>
        <p:txBody>
          <a:bodyPr lIns="0" tIns="0" rIns="0" bIns="0" anchor="ctr">
            <a:noAutofit/>
          </a:bodyPr>
          <a:lstStyle/>
          <a:p>
            <a:r>
              <a:rPr lang="zh-CN"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CustomShape 1" hidden="1"/>
          <p:cNvSpPr/>
          <p:nvPr/>
        </p:nvSpPr>
        <p:spPr>
          <a:xfrm>
            <a:off x="4317840" y="2971800"/>
            <a:ext cx="355572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00" b="0" strike="noStrike" spc="-1">
                <a:solidFill>
                  <a:srgbClr val="FFFFFF"/>
                </a:solidFill>
                <a:latin typeface="微软雅黑"/>
                <a:ea typeface="微软雅黑"/>
              </a:rPr>
              <a:t>感谢您下载包图网平台上提供的PPT作品，为了您和包图网以及原创作者的利益，请勿复制、传播、销售，否则将承担法律责任！包图网将对作品进行维权，按照传播下载次数进行十倍的索取赔偿！</a:t>
            </a:r>
            <a:endParaRPr lang="en-US" sz="300" b="0" strike="noStrike" spc="-1">
              <a:latin typeface="Arial"/>
            </a:endParaRPr>
          </a:p>
          <a:p>
            <a:pPr>
              <a:lnSpc>
                <a:spcPct val="100000"/>
              </a:lnSpc>
            </a:pPr>
            <a:r>
              <a:rPr lang="en-US" sz="600" b="0" strike="noStrike" spc="-1">
                <a:solidFill>
                  <a:srgbClr val="FFFFFF"/>
                </a:solidFill>
                <a:latin typeface="微软雅黑"/>
                <a:ea typeface="微软雅黑"/>
              </a:rPr>
              <a:t>ibaotu.com</a:t>
            </a:r>
            <a:endParaRPr lang="en-US" sz="600" b="0" strike="noStrike" spc="-1">
              <a:latin typeface="Arial"/>
            </a:endParaRPr>
          </a:p>
        </p:txBody>
      </p:sp>
      <p:grpSp>
        <p:nvGrpSpPr>
          <p:cNvPr id="62" name="Group 2"/>
          <p:cNvGrpSpPr/>
          <p:nvPr/>
        </p:nvGrpSpPr>
        <p:grpSpPr>
          <a:xfrm>
            <a:off x="0" y="379800"/>
            <a:ext cx="1946160" cy="553320"/>
            <a:chOff x="0" y="379800"/>
            <a:chExt cx="1946160" cy="553320"/>
          </a:xfrm>
        </p:grpSpPr>
        <p:sp>
          <p:nvSpPr>
            <p:cNvPr id="63" name="CustomShape 3"/>
            <p:cNvSpPr/>
            <p:nvPr/>
          </p:nvSpPr>
          <p:spPr>
            <a:xfrm>
              <a:off x="0" y="379800"/>
              <a:ext cx="1946160" cy="55332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64" name="CustomShape 4"/>
            <p:cNvSpPr/>
            <p:nvPr/>
          </p:nvSpPr>
          <p:spPr>
            <a:xfrm>
              <a:off x="0" y="656640"/>
              <a:ext cx="1946160" cy="276480"/>
            </a:xfrm>
            <a:custGeom>
              <a:avLst/>
              <a:gdLst/>
              <a:ahLst/>
              <a:cxnLst/>
              <a:rect l="l" t="t" r="r" b="b"/>
              <a:pathLst>
                <a:path w="3686629" h="714829">
                  <a:moveTo>
                    <a:pt x="0" y="0"/>
                  </a:moveTo>
                  <a:lnTo>
                    <a:pt x="3686629" y="0"/>
                  </a:lnTo>
                  <a:lnTo>
                    <a:pt x="3435202" y="714829"/>
                  </a:lnTo>
                  <a:lnTo>
                    <a:pt x="0" y="714829"/>
                  </a:lnTo>
                  <a:lnTo>
                    <a:pt x="0" y="0"/>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65" name="CustomShape 5"/>
            <p:cNvSpPr/>
            <p:nvPr/>
          </p:nvSpPr>
          <p:spPr>
            <a:xfrm>
              <a:off x="1362960" y="432000"/>
              <a:ext cx="521280" cy="44928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6" name="CustomShape 6"/>
            <p:cNvSpPr/>
            <p:nvPr/>
          </p:nvSpPr>
          <p:spPr>
            <a:xfrm>
              <a:off x="1499040" y="542520"/>
              <a:ext cx="248760" cy="22932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67" name="Group 7"/>
          <p:cNvGrpSpPr/>
          <p:nvPr/>
        </p:nvGrpSpPr>
        <p:grpSpPr>
          <a:xfrm>
            <a:off x="0" y="379800"/>
            <a:ext cx="1123200" cy="553320"/>
            <a:chOff x="0" y="379800"/>
            <a:chExt cx="1123200" cy="553320"/>
          </a:xfrm>
        </p:grpSpPr>
        <p:grpSp>
          <p:nvGrpSpPr>
            <p:cNvPr id="68" name="Group 8"/>
            <p:cNvGrpSpPr/>
            <p:nvPr/>
          </p:nvGrpSpPr>
          <p:grpSpPr>
            <a:xfrm>
              <a:off x="0" y="379800"/>
              <a:ext cx="481320" cy="553320"/>
              <a:chOff x="0" y="379800"/>
              <a:chExt cx="481320" cy="553320"/>
            </a:xfrm>
          </p:grpSpPr>
          <p:sp>
            <p:nvSpPr>
              <p:cNvPr id="69" name="CustomShape 9"/>
              <p:cNvSpPr/>
              <p:nvPr/>
            </p:nvSpPr>
            <p:spPr>
              <a:xfrm flipV="1">
                <a:off x="36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70" name="CustomShape 10"/>
              <p:cNvSpPr/>
              <p:nvPr/>
            </p:nvSpPr>
            <p:spPr>
              <a:xfrm>
                <a:off x="16056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71" name="CustomShape 11"/>
              <p:cNvSpPr/>
              <p:nvPr/>
            </p:nvSpPr>
            <p:spPr>
              <a:xfrm flipV="1">
                <a:off x="16056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72" name="CustomShape 12"/>
              <p:cNvSpPr/>
              <p:nvPr/>
            </p:nvSpPr>
            <p:spPr>
              <a:xfrm>
                <a:off x="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sp>
          <p:nvSpPr>
            <p:cNvPr id="73" name="CustomShape 13"/>
            <p:cNvSpPr/>
            <p:nvPr/>
          </p:nvSpPr>
          <p:spPr>
            <a:xfrm flipV="1">
              <a:off x="32112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74" name="CustomShape 14"/>
            <p:cNvSpPr/>
            <p:nvPr/>
          </p:nvSpPr>
          <p:spPr>
            <a:xfrm>
              <a:off x="48168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75" name="CustomShape 15"/>
            <p:cNvSpPr/>
            <p:nvPr/>
          </p:nvSpPr>
          <p:spPr>
            <a:xfrm flipV="1">
              <a:off x="48168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76" name="CustomShape 16"/>
            <p:cNvSpPr/>
            <p:nvPr/>
          </p:nvSpPr>
          <p:spPr>
            <a:xfrm>
              <a:off x="32076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77" name="CustomShape 17"/>
            <p:cNvSpPr/>
            <p:nvPr/>
          </p:nvSpPr>
          <p:spPr>
            <a:xfrm flipV="1">
              <a:off x="64224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78" name="CustomShape 18"/>
            <p:cNvSpPr/>
            <p:nvPr/>
          </p:nvSpPr>
          <p:spPr>
            <a:xfrm>
              <a:off x="80244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79" name="CustomShape 19"/>
            <p:cNvSpPr/>
            <p:nvPr/>
          </p:nvSpPr>
          <p:spPr>
            <a:xfrm flipV="1">
              <a:off x="80244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80" name="CustomShape 20"/>
            <p:cNvSpPr/>
            <p:nvPr/>
          </p:nvSpPr>
          <p:spPr>
            <a:xfrm>
              <a:off x="64188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grpSp>
        <p:nvGrpSpPr>
          <p:cNvPr id="81" name="Group 21"/>
          <p:cNvGrpSpPr/>
          <p:nvPr/>
        </p:nvGrpSpPr>
        <p:grpSpPr>
          <a:xfrm>
            <a:off x="0" y="6706080"/>
            <a:ext cx="12191760" cy="150120"/>
            <a:chOff x="0" y="6706080"/>
            <a:chExt cx="12191760" cy="150120"/>
          </a:xfrm>
        </p:grpSpPr>
        <p:sp>
          <p:nvSpPr>
            <p:cNvPr id="82" name="CustomShape 22"/>
            <p:cNvSpPr/>
            <p:nvPr/>
          </p:nvSpPr>
          <p:spPr>
            <a:xfrm>
              <a:off x="0" y="6706080"/>
              <a:ext cx="12191760" cy="150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 name="CustomShape 23"/>
            <p:cNvSpPr/>
            <p:nvPr/>
          </p:nvSpPr>
          <p:spPr>
            <a:xfrm>
              <a:off x="0" y="6780960"/>
              <a:ext cx="12191760" cy="74880"/>
            </a:xfrm>
            <a:prstGeom prst="rect">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grpSp>
      <p:sp>
        <p:nvSpPr>
          <p:cNvPr id="84" name="PlaceHolder 24"/>
          <p:cNvSpPr>
            <a:spLocks noGrp="1"/>
          </p:cNvSpPr>
          <p:nvPr>
            <p:ph type="title"/>
          </p:nvPr>
        </p:nvSpPr>
        <p:spPr>
          <a:xfrm>
            <a:off x="609480" y="273600"/>
            <a:ext cx="10972440" cy="1144800"/>
          </a:xfrm>
          <a:prstGeom prst="rect">
            <a:avLst/>
          </a:prstGeom>
        </p:spPr>
        <p:txBody>
          <a:bodyPr lIns="0" tIns="0" rIns="0" bIns="0" anchor="ctr">
            <a:noAutofit/>
          </a:bodyPr>
          <a:lstStyle/>
          <a:p>
            <a:r>
              <a:rPr lang="zh-CN" sz="1800" b="0" strike="noStrike" spc="-1">
                <a:solidFill>
                  <a:srgbClr val="000000"/>
                </a:solidFill>
                <a:latin typeface="Arial"/>
              </a:rPr>
              <a:t>Click to edit the title text format</a:t>
            </a:r>
          </a:p>
        </p:txBody>
      </p:sp>
      <p:sp>
        <p:nvSpPr>
          <p:cNvPr id="85"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CustomShape 1"/>
          <p:cNvSpPr/>
          <p:nvPr/>
        </p:nvSpPr>
        <p:spPr>
          <a:xfrm>
            <a:off x="4317840" y="2971800"/>
            <a:ext cx="355572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00" b="0" strike="noStrike" spc="-1">
                <a:solidFill>
                  <a:srgbClr val="FFFFFF"/>
                </a:solidFill>
                <a:latin typeface="微软雅黑"/>
                <a:ea typeface="微软雅黑"/>
              </a:rPr>
              <a:t>感谢您下载包图网平台上提供的PPT作品，为了您和包图网以及原创作者的利益，请勿复制、传播、销售，否则将承担法律责任！包图网将对作品进行维权，按照传播下载次数进行十倍的索取赔偿！</a:t>
            </a:r>
            <a:endParaRPr lang="en-US" sz="300" b="0" strike="noStrike" spc="-1">
              <a:latin typeface="Arial"/>
            </a:endParaRPr>
          </a:p>
          <a:p>
            <a:pPr>
              <a:lnSpc>
                <a:spcPct val="100000"/>
              </a:lnSpc>
            </a:pPr>
            <a:r>
              <a:rPr lang="en-US" sz="600" b="0" strike="noStrike" spc="-1">
                <a:solidFill>
                  <a:srgbClr val="FFFFFF"/>
                </a:solidFill>
                <a:latin typeface="微软雅黑"/>
                <a:ea typeface="微软雅黑"/>
              </a:rPr>
              <a:t>ibaotu.com</a:t>
            </a:r>
            <a:endParaRPr lang="en-US" sz="600" b="0" strike="noStrike" spc="-1">
              <a:latin typeface="Arial"/>
            </a:endParaRPr>
          </a:p>
        </p:txBody>
      </p:sp>
      <p:grpSp>
        <p:nvGrpSpPr>
          <p:cNvPr id="123" name="Group 2"/>
          <p:cNvGrpSpPr/>
          <p:nvPr/>
        </p:nvGrpSpPr>
        <p:grpSpPr>
          <a:xfrm>
            <a:off x="0" y="379800"/>
            <a:ext cx="1946160" cy="553320"/>
            <a:chOff x="0" y="379800"/>
            <a:chExt cx="1946160" cy="553320"/>
          </a:xfrm>
        </p:grpSpPr>
        <p:sp>
          <p:nvSpPr>
            <p:cNvPr id="124" name="CustomShape 3"/>
            <p:cNvSpPr/>
            <p:nvPr/>
          </p:nvSpPr>
          <p:spPr>
            <a:xfrm>
              <a:off x="0" y="379800"/>
              <a:ext cx="1946160" cy="55332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125" name="CustomShape 4"/>
            <p:cNvSpPr/>
            <p:nvPr/>
          </p:nvSpPr>
          <p:spPr>
            <a:xfrm>
              <a:off x="0" y="656640"/>
              <a:ext cx="1946160" cy="276480"/>
            </a:xfrm>
            <a:custGeom>
              <a:avLst/>
              <a:gdLst/>
              <a:ahLst/>
              <a:cxnLst/>
              <a:rect l="l" t="t" r="r" b="b"/>
              <a:pathLst>
                <a:path w="3686629" h="714829">
                  <a:moveTo>
                    <a:pt x="0" y="0"/>
                  </a:moveTo>
                  <a:lnTo>
                    <a:pt x="3686629" y="0"/>
                  </a:lnTo>
                  <a:lnTo>
                    <a:pt x="3435202" y="714829"/>
                  </a:lnTo>
                  <a:lnTo>
                    <a:pt x="0" y="714829"/>
                  </a:lnTo>
                  <a:lnTo>
                    <a:pt x="0" y="0"/>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26" name="CustomShape 5"/>
            <p:cNvSpPr/>
            <p:nvPr/>
          </p:nvSpPr>
          <p:spPr>
            <a:xfrm>
              <a:off x="1362960" y="432000"/>
              <a:ext cx="521280" cy="44928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CustomShape 6"/>
            <p:cNvSpPr/>
            <p:nvPr/>
          </p:nvSpPr>
          <p:spPr>
            <a:xfrm>
              <a:off x="1499040" y="542520"/>
              <a:ext cx="248760" cy="22932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128" name="Group 7"/>
          <p:cNvGrpSpPr/>
          <p:nvPr/>
        </p:nvGrpSpPr>
        <p:grpSpPr>
          <a:xfrm>
            <a:off x="0" y="379800"/>
            <a:ext cx="1123200" cy="553320"/>
            <a:chOff x="0" y="379800"/>
            <a:chExt cx="1123200" cy="553320"/>
          </a:xfrm>
        </p:grpSpPr>
        <p:grpSp>
          <p:nvGrpSpPr>
            <p:cNvPr id="129" name="Group 8"/>
            <p:cNvGrpSpPr/>
            <p:nvPr/>
          </p:nvGrpSpPr>
          <p:grpSpPr>
            <a:xfrm>
              <a:off x="0" y="379800"/>
              <a:ext cx="481320" cy="553320"/>
              <a:chOff x="0" y="379800"/>
              <a:chExt cx="481320" cy="553320"/>
            </a:xfrm>
          </p:grpSpPr>
          <p:sp>
            <p:nvSpPr>
              <p:cNvPr id="130" name="CustomShape 9"/>
              <p:cNvSpPr/>
              <p:nvPr/>
            </p:nvSpPr>
            <p:spPr>
              <a:xfrm flipV="1">
                <a:off x="36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131" name="CustomShape 10"/>
              <p:cNvSpPr/>
              <p:nvPr/>
            </p:nvSpPr>
            <p:spPr>
              <a:xfrm>
                <a:off x="16056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32" name="CustomShape 11"/>
              <p:cNvSpPr/>
              <p:nvPr/>
            </p:nvSpPr>
            <p:spPr>
              <a:xfrm flipV="1">
                <a:off x="16056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133" name="CustomShape 12"/>
              <p:cNvSpPr/>
              <p:nvPr/>
            </p:nvSpPr>
            <p:spPr>
              <a:xfrm>
                <a:off x="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sp>
          <p:nvSpPr>
            <p:cNvPr id="134" name="CustomShape 13"/>
            <p:cNvSpPr/>
            <p:nvPr/>
          </p:nvSpPr>
          <p:spPr>
            <a:xfrm flipV="1">
              <a:off x="32112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135" name="CustomShape 14"/>
            <p:cNvSpPr/>
            <p:nvPr/>
          </p:nvSpPr>
          <p:spPr>
            <a:xfrm>
              <a:off x="48168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36" name="CustomShape 15"/>
            <p:cNvSpPr/>
            <p:nvPr/>
          </p:nvSpPr>
          <p:spPr>
            <a:xfrm flipV="1">
              <a:off x="48168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137" name="CustomShape 16"/>
            <p:cNvSpPr/>
            <p:nvPr/>
          </p:nvSpPr>
          <p:spPr>
            <a:xfrm>
              <a:off x="32076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138" name="CustomShape 17"/>
            <p:cNvSpPr/>
            <p:nvPr/>
          </p:nvSpPr>
          <p:spPr>
            <a:xfrm flipV="1">
              <a:off x="64224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139" name="CustomShape 18"/>
            <p:cNvSpPr/>
            <p:nvPr/>
          </p:nvSpPr>
          <p:spPr>
            <a:xfrm>
              <a:off x="80244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40" name="CustomShape 19"/>
            <p:cNvSpPr/>
            <p:nvPr/>
          </p:nvSpPr>
          <p:spPr>
            <a:xfrm flipV="1">
              <a:off x="80244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141" name="CustomShape 20"/>
            <p:cNvSpPr/>
            <p:nvPr/>
          </p:nvSpPr>
          <p:spPr>
            <a:xfrm>
              <a:off x="64188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grpSp>
        <p:nvGrpSpPr>
          <p:cNvPr id="142" name="Group 21"/>
          <p:cNvGrpSpPr/>
          <p:nvPr/>
        </p:nvGrpSpPr>
        <p:grpSpPr>
          <a:xfrm>
            <a:off x="0" y="6706080"/>
            <a:ext cx="12191760" cy="150120"/>
            <a:chOff x="0" y="6706080"/>
            <a:chExt cx="12191760" cy="150120"/>
          </a:xfrm>
        </p:grpSpPr>
        <p:sp>
          <p:nvSpPr>
            <p:cNvPr id="143" name="CustomShape 22"/>
            <p:cNvSpPr/>
            <p:nvPr/>
          </p:nvSpPr>
          <p:spPr>
            <a:xfrm>
              <a:off x="0" y="6706080"/>
              <a:ext cx="12191760" cy="150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4" name="CustomShape 23"/>
            <p:cNvSpPr/>
            <p:nvPr/>
          </p:nvSpPr>
          <p:spPr>
            <a:xfrm>
              <a:off x="0" y="6780960"/>
              <a:ext cx="12191760" cy="74880"/>
            </a:xfrm>
            <a:prstGeom prst="rect">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grpSp>
      <p:sp>
        <p:nvSpPr>
          <p:cNvPr id="145" name="PlaceHolder 24"/>
          <p:cNvSpPr>
            <a:spLocks noGrp="1"/>
          </p:cNvSpPr>
          <p:nvPr>
            <p:ph type="body"/>
          </p:nvPr>
        </p:nvSpPr>
        <p:spPr>
          <a:xfrm>
            <a:off x="768960" y="1781640"/>
            <a:ext cx="2143080" cy="214524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146" name="PlaceHolder 25"/>
          <p:cNvSpPr>
            <a:spLocks noGrp="1"/>
          </p:cNvSpPr>
          <p:nvPr>
            <p:ph type="body"/>
          </p:nvPr>
        </p:nvSpPr>
        <p:spPr>
          <a:xfrm>
            <a:off x="2899080" y="3915360"/>
            <a:ext cx="2144880" cy="213480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147" name="PlaceHolder 26"/>
          <p:cNvSpPr>
            <a:spLocks noGrp="1"/>
          </p:cNvSpPr>
          <p:nvPr>
            <p:ph type="body"/>
          </p:nvPr>
        </p:nvSpPr>
        <p:spPr>
          <a:xfrm>
            <a:off x="5034600" y="1781640"/>
            <a:ext cx="2133360" cy="213336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148" name="PlaceHolder 27"/>
          <p:cNvSpPr>
            <a:spLocks noGrp="1"/>
          </p:cNvSpPr>
          <p:nvPr>
            <p:ph type="body"/>
          </p:nvPr>
        </p:nvSpPr>
        <p:spPr>
          <a:xfrm>
            <a:off x="9300960" y="1781640"/>
            <a:ext cx="2123280" cy="213336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149" name="PlaceHolder 28"/>
          <p:cNvSpPr>
            <a:spLocks noGrp="1"/>
          </p:cNvSpPr>
          <p:nvPr>
            <p:ph type="sldNum"/>
          </p:nvPr>
        </p:nvSpPr>
        <p:spPr>
          <a:xfrm>
            <a:off x="11025360" y="490680"/>
            <a:ext cx="583920" cy="364680"/>
          </a:xfrm>
          <a:prstGeom prst="rect">
            <a:avLst/>
          </a:prstGeom>
        </p:spPr>
        <p:txBody>
          <a:bodyPr anchor="ctr">
            <a:noAutofit/>
          </a:bodyPr>
          <a:lstStyle/>
          <a:p>
            <a:pPr algn="ctr">
              <a:lnSpc>
                <a:spcPct val="100000"/>
              </a:lnSpc>
            </a:pPr>
            <a:fld id="{93D9F311-1EF7-4B02-B5AE-12AF675713A6}" type="slidenum">
              <a:rPr lang="en-US" sz="1100" b="0" i="1" strike="noStrike" spc="-1">
                <a:solidFill>
                  <a:srgbClr val="FFFFFF"/>
                </a:solidFill>
                <a:latin typeface="Century Gothic"/>
                <a:ea typeface="微软雅黑"/>
              </a:rPr>
              <a:t>‹#›</a:t>
            </a:fld>
            <a:endParaRPr lang="en-US" sz="1100" b="0" strike="noStrike" spc="-1">
              <a:latin typeface="Times New Roman"/>
            </a:endParaRPr>
          </a:p>
        </p:txBody>
      </p:sp>
      <p:sp>
        <p:nvSpPr>
          <p:cNvPr id="150" name="PlaceHolder 29"/>
          <p:cNvSpPr>
            <a:spLocks noGrp="1"/>
          </p:cNvSpPr>
          <p:nvPr>
            <p:ph type="title"/>
          </p:nvPr>
        </p:nvSpPr>
        <p:spPr>
          <a:xfrm>
            <a:off x="609480" y="273600"/>
            <a:ext cx="10972440" cy="1144800"/>
          </a:xfrm>
          <a:prstGeom prst="rect">
            <a:avLst/>
          </a:prstGeom>
        </p:spPr>
        <p:txBody>
          <a:bodyPr lIns="0" tIns="0" rIns="0" bIns="0" anchor="ctr">
            <a:noAutofit/>
          </a:bodyPr>
          <a:lstStyle/>
          <a:p>
            <a:r>
              <a:rPr lang="zh-CN"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 name="CustomShape 1"/>
          <p:cNvSpPr/>
          <p:nvPr/>
        </p:nvSpPr>
        <p:spPr>
          <a:xfrm>
            <a:off x="4317840" y="2971800"/>
            <a:ext cx="355572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00" b="0" strike="noStrike" spc="-1">
                <a:solidFill>
                  <a:srgbClr val="FFFFFF"/>
                </a:solidFill>
                <a:latin typeface="微软雅黑"/>
                <a:ea typeface="微软雅黑"/>
              </a:rPr>
              <a:t>感谢您下载包图网平台上提供的PPT作品，为了您和包图网以及原创作者的利益，请勿复制、传播、销售，否则将承担法律责任！包图网将对作品进行维权，按照传播下载次数进行十倍的索取赔偿！</a:t>
            </a:r>
            <a:endParaRPr lang="en-US" sz="300" b="0" strike="noStrike" spc="-1">
              <a:latin typeface="Arial"/>
            </a:endParaRPr>
          </a:p>
          <a:p>
            <a:pPr>
              <a:lnSpc>
                <a:spcPct val="100000"/>
              </a:lnSpc>
            </a:pPr>
            <a:r>
              <a:rPr lang="en-US" sz="600" b="0" strike="noStrike" spc="-1">
                <a:solidFill>
                  <a:srgbClr val="FFFFFF"/>
                </a:solidFill>
                <a:latin typeface="微软雅黑"/>
                <a:ea typeface="微软雅黑"/>
              </a:rPr>
              <a:t>ibaotu.com</a:t>
            </a:r>
            <a:endParaRPr lang="en-US" sz="600" b="0" strike="noStrike" spc="-1">
              <a:latin typeface="Arial"/>
            </a:endParaRPr>
          </a:p>
        </p:txBody>
      </p:sp>
      <p:grpSp>
        <p:nvGrpSpPr>
          <p:cNvPr id="188" name="Group 2"/>
          <p:cNvGrpSpPr/>
          <p:nvPr/>
        </p:nvGrpSpPr>
        <p:grpSpPr>
          <a:xfrm>
            <a:off x="0" y="379800"/>
            <a:ext cx="1946160" cy="553320"/>
            <a:chOff x="0" y="379800"/>
            <a:chExt cx="1946160" cy="553320"/>
          </a:xfrm>
        </p:grpSpPr>
        <p:sp>
          <p:nvSpPr>
            <p:cNvPr id="189" name="CustomShape 3"/>
            <p:cNvSpPr/>
            <p:nvPr/>
          </p:nvSpPr>
          <p:spPr>
            <a:xfrm>
              <a:off x="0" y="379800"/>
              <a:ext cx="1946160" cy="55332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190" name="CustomShape 4"/>
            <p:cNvSpPr/>
            <p:nvPr/>
          </p:nvSpPr>
          <p:spPr>
            <a:xfrm>
              <a:off x="0" y="656640"/>
              <a:ext cx="1946160" cy="276480"/>
            </a:xfrm>
            <a:custGeom>
              <a:avLst/>
              <a:gdLst/>
              <a:ahLst/>
              <a:cxnLst/>
              <a:rect l="l" t="t" r="r" b="b"/>
              <a:pathLst>
                <a:path w="3686629" h="714829">
                  <a:moveTo>
                    <a:pt x="0" y="0"/>
                  </a:moveTo>
                  <a:lnTo>
                    <a:pt x="3686629" y="0"/>
                  </a:lnTo>
                  <a:lnTo>
                    <a:pt x="3435202" y="714829"/>
                  </a:lnTo>
                  <a:lnTo>
                    <a:pt x="0" y="714829"/>
                  </a:lnTo>
                  <a:lnTo>
                    <a:pt x="0" y="0"/>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91" name="CustomShape 5"/>
            <p:cNvSpPr/>
            <p:nvPr/>
          </p:nvSpPr>
          <p:spPr>
            <a:xfrm>
              <a:off x="1362960" y="432000"/>
              <a:ext cx="521280" cy="44928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2" name="CustomShape 6"/>
            <p:cNvSpPr/>
            <p:nvPr/>
          </p:nvSpPr>
          <p:spPr>
            <a:xfrm>
              <a:off x="1499040" y="542520"/>
              <a:ext cx="248760" cy="22932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193" name="Group 7"/>
          <p:cNvGrpSpPr/>
          <p:nvPr/>
        </p:nvGrpSpPr>
        <p:grpSpPr>
          <a:xfrm>
            <a:off x="0" y="379800"/>
            <a:ext cx="1123200" cy="553320"/>
            <a:chOff x="0" y="379800"/>
            <a:chExt cx="1123200" cy="553320"/>
          </a:xfrm>
        </p:grpSpPr>
        <p:grpSp>
          <p:nvGrpSpPr>
            <p:cNvPr id="194" name="Group 8"/>
            <p:cNvGrpSpPr/>
            <p:nvPr/>
          </p:nvGrpSpPr>
          <p:grpSpPr>
            <a:xfrm>
              <a:off x="0" y="379800"/>
              <a:ext cx="481320" cy="553320"/>
              <a:chOff x="0" y="379800"/>
              <a:chExt cx="481320" cy="553320"/>
            </a:xfrm>
          </p:grpSpPr>
          <p:sp>
            <p:nvSpPr>
              <p:cNvPr id="195" name="CustomShape 9"/>
              <p:cNvSpPr/>
              <p:nvPr/>
            </p:nvSpPr>
            <p:spPr>
              <a:xfrm flipV="1">
                <a:off x="36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196" name="CustomShape 10"/>
              <p:cNvSpPr/>
              <p:nvPr/>
            </p:nvSpPr>
            <p:spPr>
              <a:xfrm>
                <a:off x="16056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197" name="CustomShape 11"/>
              <p:cNvSpPr/>
              <p:nvPr/>
            </p:nvSpPr>
            <p:spPr>
              <a:xfrm flipV="1">
                <a:off x="16056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198" name="CustomShape 12"/>
              <p:cNvSpPr/>
              <p:nvPr/>
            </p:nvSpPr>
            <p:spPr>
              <a:xfrm>
                <a:off x="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sp>
          <p:nvSpPr>
            <p:cNvPr id="199" name="CustomShape 13"/>
            <p:cNvSpPr/>
            <p:nvPr/>
          </p:nvSpPr>
          <p:spPr>
            <a:xfrm flipV="1">
              <a:off x="32112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200" name="CustomShape 14"/>
            <p:cNvSpPr/>
            <p:nvPr/>
          </p:nvSpPr>
          <p:spPr>
            <a:xfrm>
              <a:off x="48168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201" name="CustomShape 15"/>
            <p:cNvSpPr/>
            <p:nvPr/>
          </p:nvSpPr>
          <p:spPr>
            <a:xfrm flipV="1">
              <a:off x="48168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202" name="CustomShape 16"/>
            <p:cNvSpPr/>
            <p:nvPr/>
          </p:nvSpPr>
          <p:spPr>
            <a:xfrm>
              <a:off x="32076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203" name="CustomShape 17"/>
            <p:cNvSpPr/>
            <p:nvPr/>
          </p:nvSpPr>
          <p:spPr>
            <a:xfrm flipV="1">
              <a:off x="64224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204" name="CustomShape 18"/>
            <p:cNvSpPr/>
            <p:nvPr/>
          </p:nvSpPr>
          <p:spPr>
            <a:xfrm>
              <a:off x="80244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205" name="CustomShape 19"/>
            <p:cNvSpPr/>
            <p:nvPr/>
          </p:nvSpPr>
          <p:spPr>
            <a:xfrm flipV="1">
              <a:off x="80244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206" name="CustomShape 20"/>
            <p:cNvSpPr/>
            <p:nvPr/>
          </p:nvSpPr>
          <p:spPr>
            <a:xfrm>
              <a:off x="64188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grpSp>
        <p:nvGrpSpPr>
          <p:cNvPr id="207" name="Group 21"/>
          <p:cNvGrpSpPr/>
          <p:nvPr/>
        </p:nvGrpSpPr>
        <p:grpSpPr>
          <a:xfrm>
            <a:off x="0" y="6706080"/>
            <a:ext cx="12191760" cy="150120"/>
            <a:chOff x="0" y="6706080"/>
            <a:chExt cx="12191760" cy="150120"/>
          </a:xfrm>
        </p:grpSpPr>
        <p:sp>
          <p:nvSpPr>
            <p:cNvPr id="208" name="CustomShape 22"/>
            <p:cNvSpPr/>
            <p:nvPr/>
          </p:nvSpPr>
          <p:spPr>
            <a:xfrm>
              <a:off x="0" y="6706080"/>
              <a:ext cx="12191760" cy="150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09" name="CustomShape 23"/>
            <p:cNvSpPr/>
            <p:nvPr/>
          </p:nvSpPr>
          <p:spPr>
            <a:xfrm>
              <a:off x="0" y="6780960"/>
              <a:ext cx="12191760" cy="74880"/>
            </a:xfrm>
            <a:prstGeom prst="rect">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grpSp>
      <p:sp>
        <p:nvSpPr>
          <p:cNvPr id="210" name="PlaceHolder 24"/>
          <p:cNvSpPr>
            <a:spLocks noGrp="1"/>
          </p:cNvSpPr>
          <p:nvPr>
            <p:ph type="body"/>
          </p:nvPr>
        </p:nvSpPr>
        <p:spPr>
          <a:xfrm>
            <a:off x="874800" y="2133720"/>
            <a:ext cx="2496600" cy="185508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211" name="PlaceHolder 25"/>
          <p:cNvSpPr>
            <a:spLocks noGrp="1"/>
          </p:cNvSpPr>
          <p:nvPr>
            <p:ph type="body"/>
          </p:nvPr>
        </p:nvSpPr>
        <p:spPr>
          <a:xfrm>
            <a:off x="3523320" y="2133720"/>
            <a:ext cx="2496600" cy="185508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212" name="PlaceHolder 26"/>
          <p:cNvSpPr>
            <a:spLocks noGrp="1"/>
          </p:cNvSpPr>
          <p:nvPr>
            <p:ph type="body"/>
          </p:nvPr>
        </p:nvSpPr>
        <p:spPr>
          <a:xfrm>
            <a:off x="6171840" y="2133720"/>
            <a:ext cx="2496600" cy="185508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213" name="PlaceHolder 27"/>
          <p:cNvSpPr>
            <a:spLocks noGrp="1"/>
          </p:cNvSpPr>
          <p:nvPr>
            <p:ph type="body"/>
          </p:nvPr>
        </p:nvSpPr>
        <p:spPr>
          <a:xfrm>
            <a:off x="8820360" y="2133720"/>
            <a:ext cx="2496600" cy="185508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zh-C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1800" b="0" strike="noStrike" spc="-1">
                <a:solidFill>
                  <a:srgbClr val="000000"/>
                </a:solidFill>
                <a:latin typeface="Arial"/>
              </a:rPr>
              <a:t>Seventh Outline Level</a:t>
            </a:r>
          </a:p>
        </p:txBody>
      </p:sp>
      <p:sp>
        <p:nvSpPr>
          <p:cNvPr id="214" name="PlaceHolder 28"/>
          <p:cNvSpPr>
            <a:spLocks noGrp="1"/>
          </p:cNvSpPr>
          <p:nvPr>
            <p:ph type="title"/>
          </p:nvPr>
        </p:nvSpPr>
        <p:spPr>
          <a:xfrm>
            <a:off x="609480" y="273600"/>
            <a:ext cx="10972440" cy="1144800"/>
          </a:xfrm>
          <a:prstGeom prst="rect">
            <a:avLst/>
          </a:prstGeom>
        </p:spPr>
        <p:txBody>
          <a:bodyPr lIns="0" tIns="0" rIns="0" bIns="0" anchor="ctr">
            <a:noAutofit/>
          </a:bodyPr>
          <a:lstStyle/>
          <a:p>
            <a:r>
              <a:rPr lang="zh-CN"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5" name="CustomShape 1"/>
          <p:cNvSpPr/>
          <p:nvPr/>
        </p:nvSpPr>
        <p:spPr>
          <a:xfrm>
            <a:off x="4317840" y="2971800"/>
            <a:ext cx="355572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00" b="0" strike="noStrike" spc="-1">
                <a:solidFill>
                  <a:srgbClr val="FFFFFF"/>
                </a:solidFill>
                <a:latin typeface="微软雅黑"/>
                <a:ea typeface="微软雅黑"/>
              </a:rPr>
              <a:t>感谢您下载包图网平台上提供的PPT作品，为了您和包图网以及原创作者的利益，请勿复制、传播、销售，否则将承担法律责任！包图网将对作品进行维权，按照传播下载次数进行十倍的索取赔偿！</a:t>
            </a:r>
            <a:endParaRPr lang="en-US" sz="300" b="0" strike="noStrike" spc="-1">
              <a:latin typeface="Arial"/>
            </a:endParaRPr>
          </a:p>
          <a:p>
            <a:pPr>
              <a:lnSpc>
                <a:spcPct val="100000"/>
              </a:lnSpc>
            </a:pPr>
            <a:r>
              <a:rPr lang="en-US" sz="600" b="0" strike="noStrike" spc="-1">
                <a:solidFill>
                  <a:srgbClr val="FFFFFF"/>
                </a:solidFill>
                <a:latin typeface="微软雅黑"/>
                <a:ea typeface="微软雅黑"/>
              </a:rPr>
              <a:t>ibaotu.com</a:t>
            </a:r>
            <a:endParaRPr lang="en-US" sz="600" b="0" strike="noStrike" spc="-1">
              <a:latin typeface="Arial"/>
            </a:endParaRPr>
          </a:p>
        </p:txBody>
      </p:sp>
      <p:grpSp>
        <p:nvGrpSpPr>
          <p:cNvPr id="316" name="Group 2"/>
          <p:cNvGrpSpPr/>
          <p:nvPr/>
        </p:nvGrpSpPr>
        <p:grpSpPr>
          <a:xfrm>
            <a:off x="0" y="379800"/>
            <a:ext cx="1946160" cy="553320"/>
            <a:chOff x="0" y="379800"/>
            <a:chExt cx="1946160" cy="553320"/>
          </a:xfrm>
        </p:grpSpPr>
        <p:sp>
          <p:nvSpPr>
            <p:cNvPr id="317" name="CustomShape 3"/>
            <p:cNvSpPr/>
            <p:nvPr/>
          </p:nvSpPr>
          <p:spPr>
            <a:xfrm>
              <a:off x="0" y="379800"/>
              <a:ext cx="1946160" cy="55332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318" name="CustomShape 4"/>
            <p:cNvSpPr/>
            <p:nvPr/>
          </p:nvSpPr>
          <p:spPr>
            <a:xfrm>
              <a:off x="0" y="656640"/>
              <a:ext cx="1946160" cy="276480"/>
            </a:xfrm>
            <a:custGeom>
              <a:avLst/>
              <a:gdLst/>
              <a:ahLst/>
              <a:cxnLst/>
              <a:rect l="l" t="t" r="r" b="b"/>
              <a:pathLst>
                <a:path w="3686629" h="714829">
                  <a:moveTo>
                    <a:pt x="0" y="0"/>
                  </a:moveTo>
                  <a:lnTo>
                    <a:pt x="3686629" y="0"/>
                  </a:lnTo>
                  <a:lnTo>
                    <a:pt x="3435202" y="714829"/>
                  </a:lnTo>
                  <a:lnTo>
                    <a:pt x="0" y="714829"/>
                  </a:lnTo>
                  <a:lnTo>
                    <a:pt x="0" y="0"/>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319" name="CustomShape 5"/>
            <p:cNvSpPr/>
            <p:nvPr/>
          </p:nvSpPr>
          <p:spPr>
            <a:xfrm>
              <a:off x="1362960" y="432000"/>
              <a:ext cx="521280" cy="44928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0" name="CustomShape 6"/>
            <p:cNvSpPr/>
            <p:nvPr/>
          </p:nvSpPr>
          <p:spPr>
            <a:xfrm>
              <a:off x="1499040" y="542520"/>
              <a:ext cx="248760" cy="22932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321" name="Group 7"/>
          <p:cNvGrpSpPr/>
          <p:nvPr/>
        </p:nvGrpSpPr>
        <p:grpSpPr>
          <a:xfrm>
            <a:off x="0" y="379800"/>
            <a:ext cx="1123200" cy="553320"/>
            <a:chOff x="0" y="379800"/>
            <a:chExt cx="1123200" cy="553320"/>
          </a:xfrm>
        </p:grpSpPr>
        <p:grpSp>
          <p:nvGrpSpPr>
            <p:cNvPr id="322" name="Group 8"/>
            <p:cNvGrpSpPr/>
            <p:nvPr/>
          </p:nvGrpSpPr>
          <p:grpSpPr>
            <a:xfrm>
              <a:off x="0" y="379800"/>
              <a:ext cx="481320" cy="553320"/>
              <a:chOff x="0" y="379800"/>
              <a:chExt cx="481320" cy="553320"/>
            </a:xfrm>
          </p:grpSpPr>
          <p:sp>
            <p:nvSpPr>
              <p:cNvPr id="323" name="CustomShape 9"/>
              <p:cNvSpPr/>
              <p:nvPr/>
            </p:nvSpPr>
            <p:spPr>
              <a:xfrm flipV="1">
                <a:off x="36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324" name="CustomShape 10"/>
              <p:cNvSpPr/>
              <p:nvPr/>
            </p:nvSpPr>
            <p:spPr>
              <a:xfrm>
                <a:off x="16056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325" name="CustomShape 11"/>
              <p:cNvSpPr/>
              <p:nvPr/>
            </p:nvSpPr>
            <p:spPr>
              <a:xfrm flipV="1">
                <a:off x="16056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326" name="CustomShape 12"/>
              <p:cNvSpPr/>
              <p:nvPr/>
            </p:nvSpPr>
            <p:spPr>
              <a:xfrm>
                <a:off x="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sp>
          <p:nvSpPr>
            <p:cNvPr id="327" name="CustomShape 13"/>
            <p:cNvSpPr/>
            <p:nvPr/>
          </p:nvSpPr>
          <p:spPr>
            <a:xfrm flipV="1">
              <a:off x="32112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328" name="CustomShape 14"/>
            <p:cNvSpPr/>
            <p:nvPr/>
          </p:nvSpPr>
          <p:spPr>
            <a:xfrm>
              <a:off x="48168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329" name="CustomShape 15"/>
            <p:cNvSpPr/>
            <p:nvPr/>
          </p:nvSpPr>
          <p:spPr>
            <a:xfrm flipV="1">
              <a:off x="48168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330" name="CustomShape 16"/>
            <p:cNvSpPr/>
            <p:nvPr/>
          </p:nvSpPr>
          <p:spPr>
            <a:xfrm>
              <a:off x="32076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331" name="CustomShape 17"/>
            <p:cNvSpPr/>
            <p:nvPr/>
          </p:nvSpPr>
          <p:spPr>
            <a:xfrm flipV="1">
              <a:off x="64224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332" name="CustomShape 18"/>
            <p:cNvSpPr/>
            <p:nvPr/>
          </p:nvSpPr>
          <p:spPr>
            <a:xfrm>
              <a:off x="80244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333" name="CustomShape 19"/>
            <p:cNvSpPr/>
            <p:nvPr/>
          </p:nvSpPr>
          <p:spPr>
            <a:xfrm flipV="1">
              <a:off x="80244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334" name="CustomShape 20"/>
            <p:cNvSpPr/>
            <p:nvPr/>
          </p:nvSpPr>
          <p:spPr>
            <a:xfrm>
              <a:off x="64188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grpSp>
        <p:nvGrpSpPr>
          <p:cNvPr id="335" name="Group 21"/>
          <p:cNvGrpSpPr/>
          <p:nvPr/>
        </p:nvGrpSpPr>
        <p:grpSpPr>
          <a:xfrm>
            <a:off x="0" y="6706080"/>
            <a:ext cx="12191760" cy="150120"/>
            <a:chOff x="0" y="6706080"/>
            <a:chExt cx="12191760" cy="150120"/>
          </a:xfrm>
        </p:grpSpPr>
        <p:sp>
          <p:nvSpPr>
            <p:cNvPr id="336" name="CustomShape 22"/>
            <p:cNvSpPr/>
            <p:nvPr/>
          </p:nvSpPr>
          <p:spPr>
            <a:xfrm>
              <a:off x="0" y="6706080"/>
              <a:ext cx="12191760" cy="150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37" name="CustomShape 23"/>
            <p:cNvSpPr/>
            <p:nvPr/>
          </p:nvSpPr>
          <p:spPr>
            <a:xfrm>
              <a:off x="0" y="6780960"/>
              <a:ext cx="12191760" cy="74880"/>
            </a:xfrm>
            <a:prstGeom prst="rect">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grpSp>
      <p:sp>
        <p:nvSpPr>
          <p:cNvPr id="338" name="PlaceHolder 24"/>
          <p:cNvSpPr>
            <a:spLocks noGrp="1"/>
          </p:cNvSpPr>
          <p:nvPr>
            <p:ph type="title"/>
          </p:nvPr>
        </p:nvSpPr>
        <p:spPr>
          <a:xfrm>
            <a:off x="609480" y="273600"/>
            <a:ext cx="10972440" cy="1144800"/>
          </a:xfrm>
          <a:prstGeom prst="rect">
            <a:avLst/>
          </a:prstGeom>
        </p:spPr>
        <p:txBody>
          <a:bodyPr lIns="0" tIns="0" rIns="0" bIns="0" anchor="ctr">
            <a:noAutofit/>
          </a:bodyPr>
          <a:lstStyle/>
          <a:p>
            <a:r>
              <a:rPr lang="zh-CN" sz="1800" b="0" strike="noStrike" spc="-1">
                <a:solidFill>
                  <a:srgbClr val="000000"/>
                </a:solidFill>
                <a:latin typeface="Arial"/>
              </a:rPr>
              <a:t>Click to edit the title text format</a:t>
            </a:r>
          </a:p>
        </p:txBody>
      </p:sp>
      <p:sp>
        <p:nvSpPr>
          <p:cNvPr id="339"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 name="CustomShape 1"/>
          <p:cNvSpPr/>
          <p:nvPr/>
        </p:nvSpPr>
        <p:spPr>
          <a:xfrm>
            <a:off x="4317840" y="2971800"/>
            <a:ext cx="355572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00" b="0" strike="noStrike" spc="-1">
                <a:solidFill>
                  <a:srgbClr val="FFFFFF"/>
                </a:solidFill>
                <a:latin typeface="微软雅黑"/>
                <a:ea typeface="微软雅黑"/>
              </a:rPr>
              <a:t>感谢您下载包图网平台上提供的PPT作品，为了您和包图网以及原创作者的利益，请勿复制、传播、销售，否则将承担法律责任！包图网将对作品进行维权，按照传播下载次数进行十倍的索取赔偿！</a:t>
            </a:r>
            <a:endParaRPr lang="en-US" sz="300" b="0" strike="noStrike" spc="-1">
              <a:latin typeface="Arial"/>
            </a:endParaRPr>
          </a:p>
          <a:p>
            <a:pPr>
              <a:lnSpc>
                <a:spcPct val="100000"/>
              </a:lnSpc>
            </a:pPr>
            <a:r>
              <a:rPr lang="en-US" sz="600" b="0" strike="noStrike" spc="-1">
                <a:solidFill>
                  <a:srgbClr val="FFFFFF"/>
                </a:solidFill>
                <a:latin typeface="微软雅黑"/>
                <a:ea typeface="微软雅黑"/>
              </a:rPr>
              <a:t>ibaotu.com</a:t>
            </a:r>
            <a:endParaRPr lang="en-US" sz="600" b="0" strike="noStrike" spc="-1">
              <a:latin typeface="Arial"/>
            </a:endParaRPr>
          </a:p>
        </p:txBody>
      </p:sp>
      <p:grpSp>
        <p:nvGrpSpPr>
          <p:cNvPr id="377" name="Group 2"/>
          <p:cNvGrpSpPr/>
          <p:nvPr/>
        </p:nvGrpSpPr>
        <p:grpSpPr>
          <a:xfrm>
            <a:off x="0" y="379800"/>
            <a:ext cx="1946160" cy="553320"/>
            <a:chOff x="0" y="379800"/>
            <a:chExt cx="1946160" cy="553320"/>
          </a:xfrm>
        </p:grpSpPr>
        <p:sp>
          <p:nvSpPr>
            <p:cNvPr id="378" name="CustomShape 3"/>
            <p:cNvSpPr/>
            <p:nvPr/>
          </p:nvSpPr>
          <p:spPr>
            <a:xfrm>
              <a:off x="0" y="379800"/>
              <a:ext cx="1946160" cy="55332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379" name="CustomShape 4"/>
            <p:cNvSpPr/>
            <p:nvPr/>
          </p:nvSpPr>
          <p:spPr>
            <a:xfrm>
              <a:off x="0" y="656640"/>
              <a:ext cx="1946160" cy="276480"/>
            </a:xfrm>
            <a:custGeom>
              <a:avLst/>
              <a:gdLst/>
              <a:ahLst/>
              <a:cxnLst/>
              <a:rect l="l" t="t" r="r" b="b"/>
              <a:pathLst>
                <a:path w="3686629" h="714829">
                  <a:moveTo>
                    <a:pt x="0" y="0"/>
                  </a:moveTo>
                  <a:lnTo>
                    <a:pt x="3686629" y="0"/>
                  </a:lnTo>
                  <a:lnTo>
                    <a:pt x="3435202" y="714829"/>
                  </a:lnTo>
                  <a:lnTo>
                    <a:pt x="0" y="714829"/>
                  </a:lnTo>
                  <a:lnTo>
                    <a:pt x="0" y="0"/>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380" name="CustomShape 5"/>
            <p:cNvSpPr/>
            <p:nvPr/>
          </p:nvSpPr>
          <p:spPr>
            <a:xfrm>
              <a:off x="1362960" y="432000"/>
              <a:ext cx="521280" cy="44928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81" name="CustomShape 6"/>
            <p:cNvSpPr/>
            <p:nvPr/>
          </p:nvSpPr>
          <p:spPr>
            <a:xfrm>
              <a:off x="1499040" y="542520"/>
              <a:ext cx="248760" cy="22932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382" name="Group 7"/>
          <p:cNvGrpSpPr/>
          <p:nvPr/>
        </p:nvGrpSpPr>
        <p:grpSpPr>
          <a:xfrm>
            <a:off x="0" y="379800"/>
            <a:ext cx="1123200" cy="553320"/>
            <a:chOff x="0" y="379800"/>
            <a:chExt cx="1123200" cy="553320"/>
          </a:xfrm>
        </p:grpSpPr>
        <p:grpSp>
          <p:nvGrpSpPr>
            <p:cNvPr id="383" name="Group 8"/>
            <p:cNvGrpSpPr/>
            <p:nvPr/>
          </p:nvGrpSpPr>
          <p:grpSpPr>
            <a:xfrm>
              <a:off x="0" y="379800"/>
              <a:ext cx="481320" cy="553320"/>
              <a:chOff x="0" y="379800"/>
              <a:chExt cx="481320" cy="553320"/>
            </a:xfrm>
          </p:grpSpPr>
          <p:sp>
            <p:nvSpPr>
              <p:cNvPr id="384" name="CustomShape 9"/>
              <p:cNvSpPr/>
              <p:nvPr/>
            </p:nvSpPr>
            <p:spPr>
              <a:xfrm flipV="1">
                <a:off x="36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385" name="CustomShape 10"/>
              <p:cNvSpPr/>
              <p:nvPr/>
            </p:nvSpPr>
            <p:spPr>
              <a:xfrm>
                <a:off x="16056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386" name="CustomShape 11"/>
              <p:cNvSpPr/>
              <p:nvPr/>
            </p:nvSpPr>
            <p:spPr>
              <a:xfrm flipV="1">
                <a:off x="16056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387" name="CustomShape 12"/>
              <p:cNvSpPr/>
              <p:nvPr/>
            </p:nvSpPr>
            <p:spPr>
              <a:xfrm>
                <a:off x="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sp>
          <p:nvSpPr>
            <p:cNvPr id="388" name="CustomShape 13"/>
            <p:cNvSpPr/>
            <p:nvPr/>
          </p:nvSpPr>
          <p:spPr>
            <a:xfrm flipV="1">
              <a:off x="32112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389" name="CustomShape 14"/>
            <p:cNvSpPr/>
            <p:nvPr/>
          </p:nvSpPr>
          <p:spPr>
            <a:xfrm>
              <a:off x="48168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390" name="CustomShape 15"/>
            <p:cNvSpPr/>
            <p:nvPr/>
          </p:nvSpPr>
          <p:spPr>
            <a:xfrm flipV="1">
              <a:off x="48168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391" name="CustomShape 16"/>
            <p:cNvSpPr/>
            <p:nvPr/>
          </p:nvSpPr>
          <p:spPr>
            <a:xfrm>
              <a:off x="32076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392" name="CustomShape 17"/>
            <p:cNvSpPr/>
            <p:nvPr/>
          </p:nvSpPr>
          <p:spPr>
            <a:xfrm flipV="1">
              <a:off x="642240" y="379440"/>
              <a:ext cx="320760" cy="27648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393" name="CustomShape 18"/>
            <p:cNvSpPr/>
            <p:nvPr/>
          </p:nvSpPr>
          <p:spPr>
            <a:xfrm>
              <a:off x="802440" y="379800"/>
              <a:ext cx="320760" cy="27648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394" name="CustomShape 19"/>
            <p:cNvSpPr/>
            <p:nvPr/>
          </p:nvSpPr>
          <p:spPr>
            <a:xfrm flipV="1">
              <a:off x="802440" y="656280"/>
              <a:ext cx="320760" cy="27648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395" name="CustomShape 20"/>
            <p:cNvSpPr/>
            <p:nvPr/>
          </p:nvSpPr>
          <p:spPr>
            <a:xfrm>
              <a:off x="641880" y="656640"/>
              <a:ext cx="320760" cy="27648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grpSp>
      <p:grpSp>
        <p:nvGrpSpPr>
          <p:cNvPr id="396" name="Group 21"/>
          <p:cNvGrpSpPr/>
          <p:nvPr/>
        </p:nvGrpSpPr>
        <p:grpSpPr>
          <a:xfrm>
            <a:off x="0" y="6706080"/>
            <a:ext cx="12191760" cy="150120"/>
            <a:chOff x="0" y="6706080"/>
            <a:chExt cx="12191760" cy="150120"/>
          </a:xfrm>
        </p:grpSpPr>
        <p:sp>
          <p:nvSpPr>
            <p:cNvPr id="397" name="CustomShape 22"/>
            <p:cNvSpPr/>
            <p:nvPr/>
          </p:nvSpPr>
          <p:spPr>
            <a:xfrm>
              <a:off x="0" y="6706080"/>
              <a:ext cx="12191760" cy="150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8" name="CustomShape 23"/>
            <p:cNvSpPr/>
            <p:nvPr/>
          </p:nvSpPr>
          <p:spPr>
            <a:xfrm>
              <a:off x="0" y="6780960"/>
              <a:ext cx="12191760" cy="74880"/>
            </a:xfrm>
            <a:prstGeom prst="rect">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grpSp>
      <p:sp>
        <p:nvSpPr>
          <p:cNvPr id="399" name="PlaceHolder 24"/>
          <p:cNvSpPr>
            <a:spLocks noGrp="1"/>
          </p:cNvSpPr>
          <p:nvPr>
            <p:ph type="title"/>
          </p:nvPr>
        </p:nvSpPr>
        <p:spPr>
          <a:xfrm>
            <a:off x="609480" y="273600"/>
            <a:ext cx="10972440" cy="1144800"/>
          </a:xfrm>
          <a:prstGeom prst="rect">
            <a:avLst/>
          </a:prstGeom>
        </p:spPr>
        <p:txBody>
          <a:bodyPr lIns="0" tIns="0" rIns="0" bIns="0" anchor="ctr">
            <a:noAutofit/>
          </a:bodyPr>
          <a:lstStyle/>
          <a:p>
            <a:r>
              <a:rPr lang="zh-CN" sz="1800" b="0" strike="noStrike" spc="-1">
                <a:solidFill>
                  <a:srgbClr val="000000"/>
                </a:solidFill>
                <a:latin typeface="Arial"/>
              </a:rPr>
              <a:t>Click to edit the title text format</a:t>
            </a:r>
          </a:p>
        </p:txBody>
      </p:sp>
      <p:sp>
        <p:nvSpPr>
          <p:cNvPr id="400"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3" name="图片占位符 22"/>
          <p:cNvPicPr/>
          <p:nvPr/>
        </p:nvPicPr>
        <p:blipFill>
          <a:blip r:embed="rId3"/>
          <a:srcRect l="16827" r="16827"/>
          <a:stretch/>
        </p:blipFill>
        <p:spPr>
          <a:xfrm>
            <a:off x="5352120" y="0"/>
            <a:ext cx="6839640" cy="6857640"/>
          </a:xfrm>
          <a:prstGeom prst="rect">
            <a:avLst/>
          </a:prstGeom>
          <a:ln>
            <a:noFill/>
          </a:ln>
        </p:spPr>
      </p:pic>
      <p:sp>
        <p:nvSpPr>
          <p:cNvPr id="444" name="CustomShape 1"/>
          <p:cNvSpPr/>
          <p:nvPr/>
        </p:nvSpPr>
        <p:spPr>
          <a:xfrm>
            <a:off x="5984280" y="0"/>
            <a:ext cx="1325520" cy="114264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445" name="CustomShape 2"/>
          <p:cNvSpPr/>
          <p:nvPr/>
        </p:nvSpPr>
        <p:spPr>
          <a:xfrm flipV="1">
            <a:off x="5984280" y="1142640"/>
            <a:ext cx="1325520" cy="114264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446" name="CustomShape 3"/>
          <p:cNvSpPr/>
          <p:nvPr/>
        </p:nvSpPr>
        <p:spPr>
          <a:xfrm flipV="1">
            <a:off x="6647040" y="0"/>
            <a:ext cx="1325520" cy="114264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447" name="CustomShape 4"/>
          <p:cNvSpPr/>
          <p:nvPr/>
        </p:nvSpPr>
        <p:spPr>
          <a:xfrm>
            <a:off x="6645960" y="1143000"/>
            <a:ext cx="1325520" cy="114264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448" name="CustomShape 5"/>
          <p:cNvSpPr/>
          <p:nvPr/>
        </p:nvSpPr>
        <p:spPr>
          <a:xfrm flipV="1">
            <a:off x="6647040" y="2285640"/>
            <a:ext cx="1325520" cy="114264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449" name="CustomShape 6"/>
          <p:cNvSpPr/>
          <p:nvPr/>
        </p:nvSpPr>
        <p:spPr>
          <a:xfrm>
            <a:off x="7309080" y="2286000"/>
            <a:ext cx="1325520" cy="114264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450" name="CustomShape 7"/>
          <p:cNvSpPr/>
          <p:nvPr/>
        </p:nvSpPr>
        <p:spPr>
          <a:xfrm flipV="1">
            <a:off x="7971840" y="2285640"/>
            <a:ext cx="1325520" cy="114264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451" name="CustomShape 8"/>
          <p:cNvSpPr/>
          <p:nvPr/>
        </p:nvSpPr>
        <p:spPr>
          <a:xfrm flipV="1">
            <a:off x="7309080" y="3428640"/>
            <a:ext cx="1325520" cy="114264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452" name="CustomShape 9"/>
          <p:cNvSpPr/>
          <p:nvPr/>
        </p:nvSpPr>
        <p:spPr>
          <a:xfrm>
            <a:off x="6645600" y="3429000"/>
            <a:ext cx="1325520" cy="114264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453" name="CustomShape 10"/>
          <p:cNvSpPr/>
          <p:nvPr/>
        </p:nvSpPr>
        <p:spPr>
          <a:xfrm flipV="1">
            <a:off x="6645600" y="4571640"/>
            <a:ext cx="1325520" cy="1142640"/>
          </a:xfrm>
          <a:prstGeom prst="triangl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54" name="CustomShape 11"/>
          <p:cNvSpPr/>
          <p:nvPr/>
        </p:nvSpPr>
        <p:spPr>
          <a:xfrm>
            <a:off x="5328450" y="3269135"/>
            <a:ext cx="1325520" cy="1142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
        <p:nvSpPr>
          <p:cNvPr id="455" name="CustomShape 12"/>
          <p:cNvSpPr/>
          <p:nvPr/>
        </p:nvSpPr>
        <p:spPr>
          <a:xfrm flipV="1">
            <a:off x="5984280" y="5714640"/>
            <a:ext cx="1325520" cy="1142640"/>
          </a:xfrm>
          <a:prstGeom prst="triangl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56" name="CustomShape 13"/>
          <p:cNvSpPr/>
          <p:nvPr/>
        </p:nvSpPr>
        <p:spPr>
          <a:xfrm>
            <a:off x="5319720" y="5715000"/>
            <a:ext cx="1325520" cy="1142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
        <p:nvSpPr>
          <p:cNvPr id="457" name="CustomShape 14"/>
          <p:cNvSpPr/>
          <p:nvPr/>
        </p:nvSpPr>
        <p:spPr>
          <a:xfrm>
            <a:off x="202770" y="1524000"/>
            <a:ext cx="4728420" cy="644877"/>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3600" b="1" strike="noStrike" spc="-1" dirty="0">
                <a:solidFill>
                  <a:srgbClr val="404040"/>
                </a:solidFill>
                <a:latin typeface="Calibri"/>
                <a:ea typeface="微软雅黑"/>
              </a:rPr>
              <a:t>Website </a:t>
            </a:r>
            <a:r>
              <a:rPr lang="en-US" sz="3600" b="1" strike="noStrike" spc="-1" dirty="0" err="1">
                <a:solidFill>
                  <a:srgbClr val="404040"/>
                </a:solidFill>
                <a:latin typeface="Calibri"/>
                <a:ea typeface="微软雅黑"/>
              </a:rPr>
              <a:t>bán</a:t>
            </a:r>
            <a:r>
              <a:rPr lang="en-US" sz="3600" b="1" strike="noStrike" spc="-1" dirty="0">
                <a:solidFill>
                  <a:srgbClr val="404040"/>
                </a:solidFill>
                <a:latin typeface="Calibri"/>
                <a:ea typeface="微软雅黑"/>
              </a:rPr>
              <a:t> </a:t>
            </a:r>
            <a:r>
              <a:rPr lang="en-US" sz="3600" b="1" strike="noStrike" spc="-1" dirty="0" smtClean="0">
                <a:solidFill>
                  <a:srgbClr val="404040"/>
                </a:solidFill>
                <a:latin typeface="Calibri"/>
                <a:ea typeface="微软雅黑"/>
              </a:rPr>
              <a:t>Laptop</a:t>
            </a:r>
            <a:endParaRPr lang="en-US" sz="3600" b="0" strike="noStrike" spc="-1" dirty="0">
              <a:latin typeface="Arial"/>
            </a:endParaRPr>
          </a:p>
        </p:txBody>
      </p:sp>
      <p:sp>
        <p:nvSpPr>
          <p:cNvPr id="458" name="CustomShape 15"/>
          <p:cNvSpPr/>
          <p:nvPr/>
        </p:nvSpPr>
        <p:spPr>
          <a:xfrm>
            <a:off x="202770" y="2527535"/>
            <a:ext cx="5352840" cy="418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1800" b="0" strike="noStrike" spc="-1" dirty="0" err="1">
                <a:solidFill>
                  <a:srgbClr val="595959"/>
                </a:solidFill>
                <a:latin typeface="Times New Roman"/>
                <a:ea typeface="Tahoma"/>
              </a:rPr>
              <a:t>Giáo</a:t>
            </a:r>
            <a:r>
              <a:rPr lang="en-US" sz="1800" b="0" strike="noStrike" spc="-1" dirty="0">
                <a:solidFill>
                  <a:srgbClr val="595959"/>
                </a:solidFill>
                <a:latin typeface="Times New Roman"/>
                <a:ea typeface="Tahoma"/>
              </a:rPr>
              <a:t> </a:t>
            </a:r>
            <a:r>
              <a:rPr lang="en-US" sz="1800" b="0" strike="noStrike" spc="-1" dirty="0" err="1">
                <a:solidFill>
                  <a:srgbClr val="595959"/>
                </a:solidFill>
                <a:latin typeface="Times New Roman"/>
                <a:ea typeface="Tahoma"/>
              </a:rPr>
              <a:t>viên</a:t>
            </a:r>
            <a:r>
              <a:rPr lang="en-US" sz="1800" b="0" strike="noStrike" spc="-1" dirty="0">
                <a:solidFill>
                  <a:srgbClr val="595959"/>
                </a:solidFill>
                <a:latin typeface="Times New Roman"/>
                <a:ea typeface="Tahoma"/>
              </a:rPr>
              <a:t> </a:t>
            </a:r>
            <a:r>
              <a:rPr lang="en-US" sz="1800" b="0" strike="noStrike" spc="-1" dirty="0" err="1">
                <a:solidFill>
                  <a:srgbClr val="595959"/>
                </a:solidFill>
                <a:latin typeface="Times New Roman"/>
                <a:ea typeface="Tahoma"/>
              </a:rPr>
              <a:t>hướng</a:t>
            </a:r>
            <a:r>
              <a:rPr lang="en-US" sz="1800" b="0" strike="noStrike" spc="-1" dirty="0">
                <a:solidFill>
                  <a:srgbClr val="595959"/>
                </a:solidFill>
                <a:latin typeface="Times New Roman"/>
                <a:ea typeface="Tahoma"/>
              </a:rPr>
              <a:t> </a:t>
            </a:r>
            <a:r>
              <a:rPr lang="en-US" sz="1800" b="0" strike="noStrike" spc="-1" dirty="0" err="1">
                <a:solidFill>
                  <a:srgbClr val="595959"/>
                </a:solidFill>
                <a:latin typeface="Times New Roman"/>
                <a:ea typeface="Tahoma"/>
              </a:rPr>
              <a:t>dẫn</a:t>
            </a:r>
            <a:r>
              <a:rPr lang="en-US" sz="1800" b="0" strike="noStrike" spc="-1" dirty="0">
                <a:solidFill>
                  <a:srgbClr val="595959"/>
                </a:solidFill>
                <a:latin typeface="Times New Roman"/>
                <a:ea typeface="Tahoma"/>
              </a:rPr>
              <a:t> : LƯU TUỆ HẢO</a:t>
            </a:r>
            <a:endParaRPr lang="en-US" sz="1800" b="0" strike="noStrike" spc="-1" dirty="0">
              <a:latin typeface="Arial"/>
            </a:endParaRPr>
          </a:p>
        </p:txBody>
      </p:sp>
      <p:sp>
        <p:nvSpPr>
          <p:cNvPr id="459" name="CustomShape 16"/>
          <p:cNvSpPr/>
          <p:nvPr/>
        </p:nvSpPr>
        <p:spPr>
          <a:xfrm>
            <a:off x="1772370" y="3135935"/>
            <a:ext cx="284040" cy="313560"/>
          </a:xfrm>
          <a:custGeom>
            <a:avLst/>
            <a:gdLst/>
            <a:ahLst/>
            <a:cxnLst/>
            <a:rect l="l" t="t"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460" name="CustomShape 17"/>
          <p:cNvSpPr/>
          <p:nvPr/>
        </p:nvSpPr>
        <p:spPr>
          <a:xfrm>
            <a:off x="2174130" y="3138815"/>
            <a:ext cx="2921040" cy="3371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dirty="0">
                <a:solidFill>
                  <a:srgbClr val="404040"/>
                </a:solidFill>
                <a:latin typeface="Times New Roman"/>
                <a:ea typeface="微软雅黑"/>
              </a:rPr>
              <a:t>NGÔ VĂN </a:t>
            </a:r>
            <a:r>
              <a:rPr lang="en-US" sz="1600" b="0" strike="noStrike" spc="-1" dirty="0" smtClean="0">
                <a:solidFill>
                  <a:srgbClr val="404040"/>
                </a:solidFill>
                <a:latin typeface="Times New Roman"/>
                <a:ea typeface="微软雅黑"/>
              </a:rPr>
              <a:t>LAN– </a:t>
            </a:r>
            <a:r>
              <a:rPr lang="en-US" sz="1600" b="0" strike="noStrike" spc="-1" dirty="0">
                <a:solidFill>
                  <a:srgbClr val="404040"/>
                </a:solidFill>
                <a:latin typeface="Times New Roman"/>
                <a:ea typeface="微软雅黑"/>
              </a:rPr>
              <a:t>0306161413</a:t>
            </a:r>
            <a:endParaRPr lang="en-US" sz="1600" b="0" strike="noStrike" spc="-1" dirty="0">
              <a:latin typeface="Arial"/>
            </a:endParaRPr>
          </a:p>
        </p:txBody>
      </p:sp>
      <p:sp>
        <p:nvSpPr>
          <p:cNvPr id="461" name="CustomShape 18"/>
          <p:cNvSpPr/>
          <p:nvPr/>
        </p:nvSpPr>
        <p:spPr>
          <a:xfrm>
            <a:off x="1772370" y="3697175"/>
            <a:ext cx="284040" cy="313560"/>
          </a:xfrm>
          <a:custGeom>
            <a:avLst/>
            <a:gdLst/>
            <a:ahLst/>
            <a:cxnLst/>
            <a:rect l="l" t="t"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462" name="CustomShape 19"/>
          <p:cNvSpPr/>
          <p:nvPr/>
        </p:nvSpPr>
        <p:spPr>
          <a:xfrm>
            <a:off x="2174130" y="3700055"/>
            <a:ext cx="4246920" cy="3371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dirty="0">
                <a:solidFill>
                  <a:srgbClr val="404040"/>
                </a:solidFill>
                <a:latin typeface="Times New Roman"/>
                <a:ea typeface="微软雅黑"/>
              </a:rPr>
              <a:t>NGUYỄN ĐỨC </a:t>
            </a:r>
            <a:r>
              <a:rPr lang="en-US" sz="1600" spc="-1" dirty="0" smtClean="0">
                <a:solidFill>
                  <a:srgbClr val="404040"/>
                </a:solidFill>
                <a:latin typeface="Times New Roman"/>
                <a:ea typeface="微软雅黑"/>
              </a:rPr>
              <a:t>HUNG</a:t>
            </a:r>
            <a:r>
              <a:rPr lang="en-US" sz="1600" b="0" strike="noStrike" spc="-1" dirty="0" smtClean="0">
                <a:solidFill>
                  <a:srgbClr val="404040"/>
                </a:solidFill>
                <a:latin typeface="Times New Roman"/>
                <a:ea typeface="微软雅黑"/>
              </a:rPr>
              <a:t>- </a:t>
            </a:r>
            <a:r>
              <a:rPr lang="en-US" sz="1600" b="0" strike="noStrike" spc="-1" dirty="0">
                <a:solidFill>
                  <a:srgbClr val="404040"/>
                </a:solidFill>
                <a:latin typeface="Times New Roman"/>
                <a:ea typeface="微软雅黑"/>
              </a:rPr>
              <a:t>0306161441</a:t>
            </a:r>
            <a:endParaRPr lang="en-US" sz="1600" b="0" strike="noStrike" spc="-1" dirty="0">
              <a:latin typeface="Arial"/>
            </a:endParaRPr>
          </a:p>
        </p:txBody>
      </p:sp>
      <p:sp>
        <p:nvSpPr>
          <p:cNvPr id="465" name="CustomShape 21"/>
          <p:cNvSpPr/>
          <p:nvPr/>
        </p:nvSpPr>
        <p:spPr>
          <a:xfrm>
            <a:off x="2180970" y="4242935"/>
            <a:ext cx="4246920" cy="3337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404040"/>
                </a:solidFill>
                <a:latin typeface="Times New Roman"/>
                <a:ea typeface="微软雅黑"/>
              </a:rPr>
              <a:t>LỚP: CĐ TH 16PMB</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7" presetClass="entr" presetSubtype="4" fill="hold"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repl">
                                        <p:cTn id="7" dur="500" fill="hold"/>
                                        <p:tgtEl>
                                          <p:spTgt spid="444"/>
                                        </p:tgtEl>
                                        <p:attrNameLst>
                                          <p:attrName>ppt_x</p:attrName>
                                        </p:attrNameLst>
                                      </p:cBhvr>
                                      <p:tavLst>
                                        <p:tav tm="0">
                                          <p:val>
                                            <p:strVal val="#ppt_x"/>
                                          </p:val>
                                        </p:tav>
                                        <p:tav tm="100000">
                                          <p:val>
                                            <p:strVal val="#ppt_x"/>
                                          </p:val>
                                        </p:tav>
                                      </p:tavLst>
                                    </p:anim>
                                    <p:anim calcmode="lin" valueType="num">
                                      <p:cBhvr additive="repl">
                                        <p:cTn id="8" dur="500" fill="hold"/>
                                        <p:tgtEl>
                                          <p:spTgt spid="444"/>
                                        </p:tgtEl>
                                        <p:attrNameLst>
                                          <p:attrName>ppt_y</p:attrName>
                                        </p:attrNameLst>
                                      </p:cBhvr>
                                      <p:tavLst>
                                        <p:tav tm="0">
                                          <p:val>
                                            <p:strVal val="#ppt_y+#ppt_h/2"/>
                                          </p:val>
                                        </p:tav>
                                        <p:tav tm="100000">
                                          <p:val>
                                            <p:strVal val="#ppt_y"/>
                                          </p:val>
                                        </p:tav>
                                      </p:tavLst>
                                    </p:anim>
                                    <p:anim calcmode="lin" valueType="num">
                                      <p:cBhvr additive="repl">
                                        <p:cTn id="9" dur="500" fill="hold"/>
                                        <p:tgtEl>
                                          <p:spTgt spid="444"/>
                                        </p:tgtEl>
                                        <p:attrNameLst>
                                          <p:attrName>ppt_w</p:attrName>
                                        </p:attrNameLst>
                                      </p:cBhvr>
                                      <p:tavLst>
                                        <p:tav tm="0">
                                          <p:val>
                                            <p:strVal val="#ppt_w"/>
                                          </p:val>
                                        </p:tav>
                                        <p:tav tm="100000">
                                          <p:val>
                                            <p:strVal val="#ppt_w"/>
                                          </p:val>
                                        </p:tav>
                                      </p:tavLst>
                                    </p:anim>
                                    <p:anim calcmode="lin" valueType="num">
                                      <p:cBhvr additive="repl">
                                        <p:cTn id="10" dur="500" fill="hold"/>
                                        <p:tgtEl>
                                          <p:spTgt spid="444"/>
                                        </p:tgtEl>
                                        <p:attrNameLst>
                                          <p:attrName>ppt_h</p:attrName>
                                        </p:attrNameLst>
                                      </p:cBhvr>
                                      <p:tavLst>
                                        <p:tav tm="0">
                                          <p:val>
                                            <p:fltVal val="0"/>
                                          </p:val>
                                        </p:tav>
                                        <p:tav tm="100000">
                                          <p:val>
                                            <p:strVal val="#ppt_h"/>
                                          </p:val>
                                        </p:tav>
                                      </p:tavLst>
                                    </p:anim>
                                  </p:childTnLst>
                                </p:cTn>
                              </p:par>
                              <p:par>
                                <p:cTn id="11" presetID="17" presetClass="entr" presetSubtype="1" fill="hold" nodeType="withEffect">
                                  <p:stCondLst>
                                    <p:cond delay="0"/>
                                  </p:stCondLst>
                                  <p:childTnLst>
                                    <p:set>
                                      <p:cBhvr>
                                        <p:cTn id="12" dur="1" fill="hold">
                                          <p:stCondLst>
                                            <p:cond delay="0"/>
                                          </p:stCondLst>
                                        </p:cTn>
                                        <p:tgtEl>
                                          <p:spTgt spid="445"/>
                                        </p:tgtEl>
                                        <p:attrNameLst>
                                          <p:attrName>style.visibility</p:attrName>
                                        </p:attrNameLst>
                                      </p:cBhvr>
                                      <p:to>
                                        <p:strVal val="visible"/>
                                      </p:to>
                                    </p:set>
                                    <p:anim calcmode="lin" valueType="num">
                                      <p:cBhvr additive="repl">
                                        <p:cTn id="13" dur="500" fill="hold"/>
                                        <p:tgtEl>
                                          <p:spTgt spid="445"/>
                                        </p:tgtEl>
                                        <p:attrNameLst>
                                          <p:attrName>ppt_x</p:attrName>
                                        </p:attrNameLst>
                                      </p:cBhvr>
                                      <p:tavLst>
                                        <p:tav tm="0">
                                          <p:val>
                                            <p:strVal val="#ppt_x"/>
                                          </p:val>
                                        </p:tav>
                                        <p:tav tm="100000">
                                          <p:val>
                                            <p:strVal val="#ppt_x"/>
                                          </p:val>
                                        </p:tav>
                                      </p:tavLst>
                                    </p:anim>
                                    <p:anim calcmode="lin" valueType="num">
                                      <p:cBhvr additive="repl">
                                        <p:cTn id="14" dur="500" fill="hold"/>
                                        <p:tgtEl>
                                          <p:spTgt spid="445"/>
                                        </p:tgtEl>
                                        <p:attrNameLst>
                                          <p:attrName>ppt_y</p:attrName>
                                        </p:attrNameLst>
                                      </p:cBhvr>
                                      <p:tavLst>
                                        <p:tav tm="0">
                                          <p:val>
                                            <p:strVal val="#ppt_y-#ppt_h/2"/>
                                          </p:val>
                                        </p:tav>
                                        <p:tav tm="100000">
                                          <p:val>
                                            <p:strVal val="#ppt_y"/>
                                          </p:val>
                                        </p:tav>
                                      </p:tavLst>
                                    </p:anim>
                                    <p:anim calcmode="lin" valueType="num">
                                      <p:cBhvr additive="repl">
                                        <p:cTn id="15" dur="500" fill="hold"/>
                                        <p:tgtEl>
                                          <p:spTgt spid="445"/>
                                        </p:tgtEl>
                                        <p:attrNameLst>
                                          <p:attrName>ppt_w</p:attrName>
                                        </p:attrNameLst>
                                      </p:cBhvr>
                                      <p:tavLst>
                                        <p:tav tm="0">
                                          <p:val>
                                            <p:strVal val="#ppt_w"/>
                                          </p:val>
                                        </p:tav>
                                        <p:tav tm="100000">
                                          <p:val>
                                            <p:strVal val="#ppt_w"/>
                                          </p:val>
                                        </p:tav>
                                      </p:tavLst>
                                    </p:anim>
                                    <p:anim calcmode="lin" valueType="num">
                                      <p:cBhvr additive="repl">
                                        <p:cTn id="16" dur="500" fill="hold"/>
                                        <p:tgtEl>
                                          <p:spTgt spid="445"/>
                                        </p:tgtEl>
                                        <p:attrNameLst>
                                          <p:attrName>ppt_h</p:attrName>
                                        </p:attrNameLst>
                                      </p:cBhvr>
                                      <p:tavLst>
                                        <p:tav tm="0">
                                          <p:val>
                                            <p:fltVal val="0"/>
                                          </p:val>
                                        </p:tav>
                                        <p:tav tm="100000">
                                          <p:val>
                                            <p:strVal val="#ppt_h"/>
                                          </p:val>
                                        </p:tav>
                                      </p:tavLst>
                                    </p:anim>
                                  </p:childTnLst>
                                </p:cTn>
                              </p:par>
                              <p:par>
                                <p:cTn id="17" presetID="17" presetClass="entr" presetSubtype="1" fill="hold" nodeType="withEffect">
                                  <p:stCondLst>
                                    <p:cond delay="0"/>
                                  </p:stCondLst>
                                  <p:childTnLst>
                                    <p:set>
                                      <p:cBhvr>
                                        <p:cTn id="18" dur="1" fill="hold">
                                          <p:stCondLst>
                                            <p:cond delay="0"/>
                                          </p:stCondLst>
                                        </p:cTn>
                                        <p:tgtEl>
                                          <p:spTgt spid="446"/>
                                        </p:tgtEl>
                                        <p:attrNameLst>
                                          <p:attrName>style.visibility</p:attrName>
                                        </p:attrNameLst>
                                      </p:cBhvr>
                                      <p:to>
                                        <p:strVal val="visible"/>
                                      </p:to>
                                    </p:set>
                                    <p:anim calcmode="lin" valueType="num">
                                      <p:cBhvr additive="repl">
                                        <p:cTn id="19" dur="500" fill="hold"/>
                                        <p:tgtEl>
                                          <p:spTgt spid="446"/>
                                        </p:tgtEl>
                                        <p:attrNameLst>
                                          <p:attrName>ppt_x</p:attrName>
                                        </p:attrNameLst>
                                      </p:cBhvr>
                                      <p:tavLst>
                                        <p:tav tm="0">
                                          <p:val>
                                            <p:strVal val="#ppt_x"/>
                                          </p:val>
                                        </p:tav>
                                        <p:tav tm="100000">
                                          <p:val>
                                            <p:strVal val="#ppt_x"/>
                                          </p:val>
                                        </p:tav>
                                      </p:tavLst>
                                    </p:anim>
                                    <p:anim calcmode="lin" valueType="num">
                                      <p:cBhvr additive="repl">
                                        <p:cTn id="20" dur="500" fill="hold"/>
                                        <p:tgtEl>
                                          <p:spTgt spid="446"/>
                                        </p:tgtEl>
                                        <p:attrNameLst>
                                          <p:attrName>ppt_y</p:attrName>
                                        </p:attrNameLst>
                                      </p:cBhvr>
                                      <p:tavLst>
                                        <p:tav tm="0">
                                          <p:val>
                                            <p:strVal val="#ppt_y-#ppt_h/2"/>
                                          </p:val>
                                        </p:tav>
                                        <p:tav tm="100000">
                                          <p:val>
                                            <p:strVal val="#ppt_y"/>
                                          </p:val>
                                        </p:tav>
                                      </p:tavLst>
                                    </p:anim>
                                    <p:anim calcmode="lin" valueType="num">
                                      <p:cBhvr additive="repl">
                                        <p:cTn id="21" dur="500" fill="hold"/>
                                        <p:tgtEl>
                                          <p:spTgt spid="446"/>
                                        </p:tgtEl>
                                        <p:attrNameLst>
                                          <p:attrName>ppt_w</p:attrName>
                                        </p:attrNameLst>
                                      </p:cBhvr>
                                      <p:tavLst>
                                        <p:tav tm="0">
                                          <p:val>
                                            <p:strVal val="#ppt_w"/>
                                          </p:val>
                                        </p:tav>
                                        <p:tav tm="100000">
                                          <p:val>
                                            <p:strVal val="#ppt_w"/>
                                          </p:val>
                                        </p:tav>
                                      </p:tavLst>
                                    </p:anim>
                                    <p:anim calcmode="lin" valueType="num">
                                      <p:cBhvr additive="repl">
                                        <p:cTn id="22" dur="500" fill="hold"/>
                                        <p:tgtEl>
                                          <p:spTgt spid="446"/>
                                        </p:tgtEl>
                                        <p:attrNameLst>
                                          <p:attrName>ppt_h</p:attrName>
                                        </p:attrNameLst>
                                      </p:cBhvr>
                                      <p:tavLst>
                                        <p:tav tm="0">
                                          <p:val>
                                            <p:fltVal val="0"/>
                                          </p:val>
                                        </p:tav>
                                        <p:tav tm="100000">
                                          <p:val>
                                            <p:strVal val="#ppt_h"/>
                                          </p:val>
                                        </p:tav>
                                      </p:tavLst>
                                    </p:anim>
                                  </p:childTnLst>
                                </p:cTn>
                              </p:par>
                              <p:par>
                                <p:cTn id="23" presetID="17" presetClass="entr" presetSubtype="4" fill="hold" nodeType="withEffect">
                                  <p:stCondLst>
                                    <p:cond delay="0"/>
                                  </p:stCondLst>
                                  <p:childTnLst>
                                    <p:set>
                                      <p:cBhvr>
                                        <p:cTn id="24" dur="1" fill="hold">
                                          <p:stCondLst>
                                            <p:cond delay="0"/>
                                          </p:stCondLst>
                                        </p:cTn>
                                        <p:tgtEl>
                                          <p:spTgt spid="447"/>
                                        </p:tgtEl>
                                        <p:attrNameLst>
                                          <p:attrName>style.visibility</p:attrName>
                                        </p:attrNameLst>
                                      </p:cBhvr>
                                      <p:to>
                                        <p:strVal val="visible"/>
                                      </p:to>
                                    </p:set>
                                    <p:anim calcmode="lin" valueType="num">
                                      <p:cBhvr additive="repl">
                                        <p:cTn id="25" dur="500" fill="hold"/>
                                        <p:tgtEl>
                                          <p:spTgt spid="447"/>
                                        </p:tgtEl>
                                        <p:attrNameLst>
                                          <p:attrName>ppt_x</p:attrName>
                                        </p:attrNameLst>
                                      </p:cBhvr>
                                      <p:tavLst>
                                        <p:tav tm="0">
                                          <p:val>
                                            <p:strVal val="#ppt_x"/>
                                          </p:val>
                                        </p:tav>
                                        <p:tav tm="100000">
                                          <p:val>
                                            <p:strVal val="#ppt_x"/>
                                          </p:val>
                                        </p:tav>
                                      </p:tavLst>
                                    </p:anim>
                                    <p:anim calcmode="lin" valueType="num">
                                      <p:cBhvr additive="repl">
                                        <p:cTn id="26" dur="500" fill="hold"/>
                                        <p:tgtEl>
                                          <p:spTgt spid="447"/>
                                        </p:tgtEl>
                                        <p:attrNameLst>
                                          <p:attrName>ppt_y</p:attrName>
                                        </p:attrNameLst>
                                      </p:cBhvr>
                                      <p:tavLst>
                                        <p:tav tm="0">
                                          <p:val>
                                            <p:strVal val="#ppt_y+#ppt_h/2"/>
                                          </p:val>
                                        </p:tav>
                                        <p:tav tm="100000">
                                          <p:val>
                                            <p:strVal val="#ppt_y"/>
                                          </p:val>
                                        </p:tav>
                                      </p:tavLst>
                                    </p:anim>
                                    <p:anim calcmode="lin" valueType="num">
                                      <p:cBhvr additive="repl">
                                        <p:cTn id="27" dur="500" fill="hold"/>
                                        <p:tgtEl>
                                          <p:spTgt spid="447"/>
                                        </p:tgtEl>
                                        <p:attrNameLst>
                                          <p:attrName>ppt_w</p:attrName>
                                        </p:attrNameLst>
                                      </p:cBhvr>
                                      <p:tavLst>
                                        <p:tav tm="0">
                                          <p:val>
                                            <p:strVal val="#ppt_w"/>
                                          </p:val>
                                        </p:tav>
                                        <p:tav tm="100000">
                                          <p:val>
                                            <p:strVal val="#ppt_w"/>
                                          </p:val>
                                        </p:tav>
                                      </p:tavLst>
                                    </p:anim>
                                    <p:anim calcmode="lin" valueType="num">
                                      <p:cBhvr additive="repl">
                                        <p:cTn id="28" dur="500" fill="hold"/>
                                        <p:tgtEl>
                                          <p:spTgt spid="447"/>
                                        </p:tgtEl>
                                        <p:attrNameLst>
                                          <p:attrName>ppt_h</p:attrName>
                                        </p:attrNameLst>
                                      </p:cBhvr>
                                      <p:tavLst>
                                        <p:tav tm="0">
                                          <p:val>
                                            <p:fltVal val="0"/>
                                          </p:val>
                                        </p:tav>
                                        <p:tav tm="100000">
                                          <p:val>
                                            <p:strVal val="#ppt_h"/>
                                          </p:val>
                                        </p:tav>
                                      </p:tavLst>
                                    </p:anim>
                                  </p:childTnLst>
                                </p:cTn>
                              </p:par>
                              <p:par>
                                <p:cTn id="29" presetID="17" presetClass="entr" presetSubtype="1" fill="hold" nodeType="withEffect">
                                  <p:stCondLst>
                                    <p:cond delay="0"/>
                                  </p:stCondLst>
                                  <p:childTnLst>
                                    <p:set>
                                      <p:cBhvr>
                                        <p:cTn id="30" dur="1" fill="hold">
                                          <p:stCondLst>
                                            <p:cond delay="0"/>
                                          </p:stCondLst>
                                        </p:cTn>
                                        <p:tgtEl>
                                          <p:spTgt spid="448"/>
                                        </p:tgtEl>
                                        <p:attrNameLst>
                                          <p:attrName>style.visibility</p:attrName>
                                        </p:attrNameLst>
                                      </p:cBhvr>
                                      <p:to>
                                        <p:strVal val="visible"/>
                                      </p:to>
                                    </p:set>
                                    <p:anim calcmode="lin" valueType="num">
                                      <p:cBhvr additive="repl">
                                        <p:cTn id="31" dur="500" fill="hold"/>
                                        <p:tgtEl>
                                          <p:spTgt spid="448"/>
                                        </p:tgtEl>
                                        <p:attrNameLst>
                                          <p:attrName>ppt_x</p:attrName>
                                        </p:attrNameLst>
                                      </p:cBhvr>
                                      <p:tavLst>
                                        <p:tav tm="0">
                                          <p:val>
                                            <p:strVal val="#ppt_x"/>
                                          </p:val>
                                        </p:tav>
                                        <p:tav tm="100000">
                                          <p:val>
                                            <p:strVal val="#ppt_x"/>
                                          </p:val>
                                        </p:tav>
                                      </p:tavLst>
                                    </p:anim>
                                    <p:anim calcmode="lin" valueType="num">
                                      <p:cBhvr additive="repl">
                                        <p:cTn id="32" dur="500" fill="hold"/>
                                        <p:tgtEl>
                                          <p:spTgt spid="448"/>
                                        </p:tgtEl>
                                        <p:attrNameLst>
                                          <p:attrName>ppt_y</p:attrName>
                                        </p:attrNameLst>
                                      </p:cBhvr>
                                      <p:tavLst>
                                        <p:tav tm="0">
                                          <p:val>
                                            <p:strVal val="#ppt_y-#ppt_h/2"/>
                                          </p:val>
                                        </p:tav>
                                        <p:tav tm="100000">
                                          <p:val>
                                            <p:strVal val="#ppt_y"/>
                                          </p:val>
                                        </p:tav>
                                      </p:tavLst>
                                    </p:anim>
                                    <p:anim calcmode="lin" valueType="num">
                                      <p:cBhvr additive="repl">
                                        <p:cTn id="33" dur="500" fill="hold"/>
                                        <p:tgtEl>
                                          <p:spTgt spid="448"/>
                                        </p:tgtEl>
                                        <p:attrNameLst>
                                          <p:attrName>ppt_w</p:attrName>
                                        </p:attrNameLst>
                                      </p:cBhvr>
                                      <p:tavLst>
                                        <p:tav tm="0">
                                          <p:val>
                                            <p:strVal val="#ppt_w"/>
                                          </p:val>
                                        </p:tav>
                                        <p:tav tm="100000">
                                          <p:val>
                                            <p:strVal val="#ppt_w"/>
                                          </p:val>
                                        </p:tav>
                                      </p:tavLst>
                                    </p:anim>
                                    <p:anim calcmode="lin" valueType="num">
                                      <p:cBhvr additive="repl">
                                        <p:cTn id="34" dur="500" fill="hold"/>
                                        <p:tgtEl>
                                          <p:spTgt spid="448"/>
                                        </p:tgtEl>
                                        <p:attrNameLst>
                                          <p:attrName>ppt_h</p:attrName>
                                        </p:attrNameLst>
                                      </p:cBhvr>
                                      <p:tavLst>
                                        <p:tav tm="0">
                                          <p:val>
                                            <p:fltVal val="0"/>
                                          </p:val>
                                        </p:tav>
                                        <p:tav tm="100000">
                                          <p:val>
                                            <p:strVal val="#ppt_h"/>
                                          </p:val>
                                        </p:tav>
                                      </p:tavLst>
                                    </p:anim>
                                  </p:childTnLst>
                                </p:cTn>
                              </p:par>
                              <p:par>
                                <p:cTn id="35" presetID="17" presetClass="entr" presetSubtype="4" fill="hold" nodeType="withEffect">
                                  <p:stCondLst>
                                    <p:cond delay="0"/>
                                  </p:stCondLst>
                                  <p:childTnLst>
                                    <p:set>
                                      <p:cBhvr>
                                        <p:cTn id="36" dur="1" fill="hold">
                                          <p:stCondLst>
                                            <p:cond delay="0"/>
                                          </p:stCondLst>
                                        </p:cTn>
                                        <p:tgtEl>
                                          <p:spTgt spid="449"/>
                                        </p:tgtEl>
                                        <p:attrNameLst>
                                          <p:attrName>style.visibility</p:attrName>
                                        </p:attrNameLst>
                                      </p:cBhvr>
                                      <p:to>
                                        <p:strVal val="visible"/>
                                      </p:to>
                                    </p:set>
                                    <p:anim calcmode="lin" valueType="num">
                                      <p:cBhvr additive="repl">
                                        <p:cTn id="37" dur="500" fill="hold"/>
                                        <p:tgtEl>
                                          <p:spTgt spid="449"/>
                                        </p:tgtEl>
                                        <p:attrNameLst>
                                          <p:attrName>ppt_x</p:attrName>
                                        </p:attrNameLst>
                                      </p:cBhvr>
                                      <p:tavLst>
                                        <p:tav tm="0">
                                          <p:val>
                                            <p:strVal val="#ppt_x"/>
                                          </p:val>
                                        </p:tav>
                                        <p:tav tm="100000">
                                          <p:val>
                                            <p:strVal val="#ppt_x"/>
                                          </p:val>
                                        </p:tav>
                                      </p:tavLst>
                                    </p:anim>
                                    <p:anim calcmode="lin" valueType="num">
                                      <p:cBhvr additive="repl">
                                        <p:cTn id="38" dur="500" fill="hold"/>
                                        <p:tgtEl>
                                          <p:spTgt spid="449"/>
                                        </p:tgtEl>
                                        <p:attrNameLst>
                                          <p:attrName>ppt_y</p:attrName>
                                        </p:attrNameLst>
                                      </p:cBhvr>
                                      <p:tavLst>
                                        <p:tav tm="0">
                                          <p:val>
                                            <p:strVal val="#ppt_y+#ppt_h/2"/>
                                          </p:val>
                                        </p:tav>
                                        <p:tav tm="100000">
                                          <p:val>
                                            <p:strVal val="#ppt_y"/>
                                          </p:val>
                                        </p:tav>
                                      </p:tavLst>
                                    </p:anim>
                                    <p:anim calcmode="lin" valueType="num">
                                      <p:cBhvr additive="repl">
                                        <p:cTn id="39" dur="500" fill="hold"/>
                                        <p:tgtEl>
                                          <p:spTgt spid="449"/>
                                        </p:tgtEl>
                                        <p:attrNameLst>
                                          <p:attrName>ppt_w</p:attrName>
                                        </p:attrNameLst>
                                      </p:cBhvr>
                                      <p:tavLst>
                                        <p:tav tm="0">
                                          <p:val>
                                            <p:strVal val="#ppt_w"/>
                                          </p:val>
                                        </p:tav>
                                        <p:tav tm="100000">
                                          <p:val>
                                            <p:strVal val="#ppt_w"/>
                                          </p:val>
                                        </p:tav>
                                      </p:tavLst>
                                    </p:anim>
                                    <p:anim calcmode="lin" valueType="num">
                                      <p:cBhvr additive="repl">
                                        <p:cTn id="40" dur="500" fill="hold"/>
                                        <p:tgtEl>
                                          <p:spTgt spid="449"/>
                                        </p:tgtEl>
                                        <p:attrNameLst>
                                          <p:attrName>ppt_h</p:attrName>
                                        </p:attrNameLst>
                                      </p:cBhvr>
                                      <p:tavLst>
                                        <p:tav tm="0">
                                          <p:val>
                                            <p:fltVal val="0"/>
                                          </p:val>
                                        </p:tav>
                                        <p:tav tm="100000">
                                          <p:val>
                                            <p:strVal val="#ppt_h"/>
                                          </p:val>
                                        </p:tav>
                                      </p:tavLst>
                                    </p:anim>
                                  </p:childTnLst>
                                </p:cTn>
                              </p:par>
                              <p:par>
                                <p:cTn id="41" presetID="17" presetClass="entr" presetSubtype="1" fill="hold" nodeType="withEffect">
                                  <p:stCondLst>
                                    <p:cond delay="0"/>
                                  </p:stCondLst>
                                  <p:childTnLst>
                                    <p:set>
                                      <p:cBhvr>
                                        <p:cTn id="42" dur="1" fill="hold">
                                          <p:stCondLst>
                                            <p:cond delay="0"/>
                                          </p:stCondLst>
                                        </p:cTn>
                                        <p:tgtEl>
                                          <p:spTgt spid="450"/>
                                        </p:tgtEl>
                                        <p:attrNameLst>
                                          <p:attrName>style.visibility</p:attrName>
                                        </p:attrNameLst>
                                      </p:cBhvr>
                                      <p:to>
                                        <p:strVal val="visible"/>
                                      </p:to>
                                    </p:set>
                                    <p:anim calcmode="lin" valueType="num">
                                      <p:cBhvr additive="repl">
                                        <p:cTn id="43" dur="500" fill="hold"/>
                                        <p:tgtEl>
                                          <p:spTgt spid="450"/>
                                        </p:tgtEl>
                                        <p:attrNameLst>
                                          <p:attrName>ppt_x</p:attrName>
                                        </p:attrNameLst>
                                      </p:cBhvr>
                                      <p:tavLst>
                                        <p:tav tm="0">
                                          <p:val>
                                            <p:strVal val="#ppt_x"/>
                                          </p:val>
                                        </p:tav>
                                        <p:tav tm="100000">
                                          <p:val>
                                            <p:strVal val="#ppt_x"/>
                                          </p:val>
                                        </p:tav>
                                      </p:tavLst>
                                    </p:anim>
                                    <p:anim calcmode="lin" valueType="num">
                                      <p:cBhvr additive="repl">
                                        <p:cTn id="44" dur="500" fill="hold"/>
                                        <p:tgtEl>
                                          <p:spTgt spid="450"/>
                                        </p:tgtEl>
                                        <p:attrNameLst>
                                          <p:attrName>ppt_y</p:attrName>
                                        </p:attrNameLst>
                                      </p:cBhvr>
                                      <p:tavLst>
                                        <p:tav tm="0">
                                          <p:val>
                                            <p:strVal val="#ppt_y-#ppt_h/2"/>
                                          </p:val>
                                        </p:tav>
                                        <p:tav tm="100000">
                                          <p:val>
                                            <p:strVal val="#ppt_y"/>
                                          </p:val>
                                        </p:tav>
                                      </p:tavLst>
                                    </p:anim>
                                    <p:anim calcmode="lin" valueType="num">
                                      <p:cBhvr additive="repl">
                                        <p:cTn id="45" dur="500" fill="hold"/>
                                        <p:tgtEl>
                                          <p:spTgt spid="450"/>
                                        </p:tgtEl>
                                        <p:attrNameLst>
                                          <p:attrName>ppt_w</p:attrName>
                                        </p:attrNameLst>
                                      </p:cBhvr>
                                      <p:tavLst>
                                        <p:tav tm="0">
                                          <p:val>
                                            <p:strVal val="#ppt_w"/>
                                          </p:val>
                                        </p:tav>
                                        <p:tav tm="100000">
                                          <p:val>
                                            <p:strVal val="#ppt_w"/>
                                          </p:val>
                                        </p:tav>
                                      </p:tavLst>
                                    </p:anim>
                                    <p:anim calcmode="lin" valueType="num">
                                      <p:cBhvr additive="repl">
                                        <p:cTn id="46" dur="500" fill="hold"/>
                                        <p:tgtEl>
                                          <p:spTgt spid="450"/>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451"/>
                                        </p:tgtEl>
                                        <p:attrNameLst>
                                          <p:attrName>style.visibility</p:attrName>
                                        </p:attrNameLst>
                                      </p:cBhvr>
                                      <p:to>
                                        <p:strVal val="visible"/>
                                      </p:to>
                                    </p:set>
                                    <p:anim calcmode="lin" valueType="num">
                                      <p:cBhvr additive="repl">
                                        <p:cTn id="49" dur="500" fill="hold"/>
                                        <p:tgtEl>
                                          <p:spTgt spid="451"/>
                                        </p:tgtEl>
                                        <p:attrNameLst>
                                          <p:attrName>ppt_x</p:attrName>
                                        </p:attrNameLst>
                                      </p:cBhvr>
                                      <p:tavLst>
                                        <p:tav tm="0">
                                          <p:val>
                                            <p:strVal val="#ppt_x"/>
                                          </p:val>
                                        </p:tav>
                                        <p:tav tm="100000">
                                          <p:val>
                                            <p:strVal val="#ppt_x"/>
                                          </p:val>
                                        </p:tav>
                                      </p:tavLst>
                                    </p:anim>
                                    <p:anim calcmode="lin" valueType="num">
                                      <p:cBhvr additive="repl">
                                        <p:cTn id="50" dur="500" fill="hold"/>
                                        <p:tgtEl>
                                          <p:spTgt spid="451"/>
                                        </p:tgtEl>
                                        <p:attrNameLst>
                                          <p:attrName>ppt_y</p:attrName>
                                        </p:attrNameLst>
                                      </p:cBhvr>
                                      <p:tavLst>
                                        <p:tav tm="0">
                                          <p:val>
                                            <p:strVal val="#ppt_y-#ppt_h/2"/>
                                          </p:val>
                                        </p:tav>
                                        <p:tav tm="100000">
                                          <p:val>
                                            <p:strVal val="#ppt_y"/>
                                          </p:val>
                                        </p:tav>
                                      </p:tavLst>
                                    </p:anim>
                                    <p:anim calcmode="lin" valueType="num">
                                      <p:cBhvr additive="repl">
                                        <p:cTn id="51" dur="500" fill="hold"/>
                                        <p:tgtEl>
                                          <p:spTgt spid="451"/>
                                        </p:tgtEl>
                                        <p:attrNameLst>
                                          <p:attrName>ppt_w</p:attrName>
                                        </p:attrNameLst>
                                      </p:cBhvr>
                                      <p:tavLst>
                                        <p:tav tm="0">
                                          <p:val>
                                            <p:strVal val="#ppt_w"/>
                                          </p:val>
                                        </p:tav>
                                        <p:tav tm="100000">
                                          <p:val>
                                            <p:strVal val="#ppt_w"/>
                                          </p:val>
                                        </p:tav>
                                      </p:tavLst>
                                    </p:anim>
                                    <p:anim calcmode="lin" valueType="num">
                                      <p:cBhvr additive="repl">
                                        <p:cTn id="52" dur="500" fill="hold"/>
                                        <p:tgtEl>
                                          <p:spTgt spid="451"/>
                                        </p:tgtEl>
                                        <p:attrNameLst>
                                          <p:attrName>ppt_h</p:attrName>
                                        </p:attrNameLst>
                                      </p:cBhvr>
                                      <p:tavLst>
                                        <p:tav tm="0">
                                          <p:val>
                                            <p:fltVal val="0"/>
                                          </p:val>
                                        </p:tav>
                                        <p:tav tm="100000">
                                          <p:val>
                                            <p:strVal val="#ppt_h"/>
                                          </p:val>
                                        </p:tav>
                                      </p:tavLst>
                                    </p:anim>
                                  </p:childTnLst>
                                </p:cTn>
                              </p:par>
                              <p:par>
                                <p:cTn id="53" presetID="17" presetClass="entr" presetSubtype="4" fill="hold" nodeType="withEffect">
                                  <p:stCondLst>
                                    <p:cond delay="0"/>
                                  </p:stCondLst>
                                  <p:childTnLst>
                                    <p:set>
                                      <p:cBhvr>
                                        <p:cTn id="54" dur="1" fill="hold">
                                          <p:stCondLst>
                                            <p:cond delay="0"/>
                                          </p:stCondLst>
                                        </p:cTn>
                                        <p:tgtEl>
                                          <p:spTgt spid="452"/>
                                        </p:tgtEl>
                                        <p:attrNameLst>
                                          <p:attrName>style.visibility</p:attrName>
                                        </p:attrNameLst>
                                      </p:cBhvr>
                                      <p:to>
                                        <p:strVal val="visible"/>
                                      </p:to>
                                    </p:set>
                                    <p:anim calcmode="lin" valueType="num">
                                      <p:cBhvr additive="repl">
                                        <p:cTn id="55" dur="500" fill="hold"/>
                                        <p:tgtEl>
                                          <p:spTgt spid="452"/>
                                        </p:tgtEl>
                                        <p:attrNameLst>
                                          <p:attrName>ppt_x</p:attrName>
                                        </p:attrNameLst>
                                      </p:cBhvr>
                                      <p:tavLst>
                                        <p:tav tm="0">
                                          <p:val>
                                            <p:strVal val="#ppt_x"/>
                                          </p:val>
                                        </p:tav>
                                        <p:tav tm="100000">
                                          <p:val>
                                            <p:strVal val="#ppt_x"/>
                                          </p:val>
                                        </p:tav>
                                      </p:tavLst>
                                    </p:anim>
                                    <p:anim calcmode="lin" valueType="num">
                                      <p:cBhvr additive="repl">
                                        <p:cTn id="56" dur="500" fill="hold"/>
                                        <p:tgtEl>
                                          <p:spTgt spid="452"/>
                                        </p:tgtEl>
                                        <p:attrNameLst>
                                          <p:attrName>ppt_y</p:attrName>
                                        </p:attrNameLst>
                                      </p:cBhvr>
                                      <p:tavLst>
                                        <p:tav tm="0">
                                          <p:val>
                                            <p:strVal val="#ppt_y+#ppt_h/2"/>
                                          </p:val>
                                        </p:tav>
                                        <p:tav tm="100000">
                                          <p:val>
                                            <p:strVal val="#ppt_y"/>
                                          </p:val>
                                        </p:tav>
                                      </p:tavLst>
                                    </p:anim>
                                    <p:anim calcmode="lin" valueType="num">
                                      <p:cBhvr additive="repl">
                                        <p:cTn id="57" dur="500" fill="hold"/>
                                        <p:tgtEl>
                                          <p:spTgt spid="452"/>
                                        </p:tgtEl>
                                        <p:attrNameLst>
                                          <p:attrName>ppt_w</p:attrName>
                                        </p:attrNameLst>
                                      </p:cBhvr>
                                      <p:tavLst>
                                        <p:tav tm="0">
                                          <p:val>
                                            <p:strVal val="#ppt_w"/>
                                          </p:val>
                                        </p:tav>
                                        <p:tav tm="100000">
                                          <p:val>
                                            <p:strVal val="#ppt_w"/>
                                          </p:val>
                                        </p:tav>
                                      </p:tavLst>
                                    </p:anim>
                                    <p:anim calcmode="lin" valueType="num">
                                      <p:cBhvr additive="repl">
                                        <p:cTn id="58" dur="500" fill="hold"/>
                                        <p:tgtEl>
                                          <p:spTgt spid="452"/>
                                        </p:tgtEl>
                                        <p:attrNameLst>
                                          <p:attrName>ppt_h</p:attrName>
                                        </p:attrNameLst>
                                      </p:cBhvr>
                                      <p:tavLst>
                                        <p:tav tm="0">
                                          <p:val>
                                            <p:fltVal val="0"/>
                                          </p:val>
                                        </p:tav>
                                        <p:tav tm="100000">
                                          <p:val>
                                            <p:strVal val="#ppt_h"/>
                                          </p:val>
                                        </p:tav>
                                      </p:tavLst>
                                    </p:anim>
                                  </p:childTnLst>
                                </p:cTn>
                              </p:par>
                              <p:par>
                                <p:cTn id="59" presetID="17" presetClass="entr" presetSubtype="1" fill="hold" nodeType="withEffect">
                                  <p:stCondLst>
                                    <p:cond delay="0"/>
                                  </p:stCondLst>
                                  <p:childTnLst>
                                    <p:set>
                                      <p:cBhvr>
                                        <p:cTn id="60" dur="1" fill="hold">
                                          <p:stCondLst>
                                            <p:cond delay="0"/>
                                          </p:stCondLst>
                                        </p:cTn>
                                        <p:tgtEl>
                                          <p:spTgt spid="453"/>
                                        </p:tgtEl>
                                        <p:attrNameLst>
                                          <p:attrName>style.visibility</p:attrName>
                                        </p:attrNameLst>
                                      </p:cBhvr>
                                      <p:to>
                                        <p:strVal val="visible"/>
                                      </p:to>
                                    </p:set>
                                    <p:anim calcmode="lin" valueType="num">
                                      <p:cBhvr additive="repl">
                                        <p:cTn id="61" dur="500" fill="hold"/>
                                        <p:tgtEl>
                                          <p:spTgt spid="453"/>
                                        </p:tgtEl>
                                        <p:attrNameLst>
                                          <p:attrName>ppt_x</p:attrName>
                                        </p:attrNameLst>
                                      </p:cBhvr>
                                      <p:tavLst>
                                        <p:tav tm="0">
                                          <p:val>
                                            <p:strVal val="#ppt_x"/>
                                          </p:val>
                                        </p:tav>
                                        <p:tav tm="100000">
                                          <p:val>
                                            <p:strVal val="#ppt_x"/>
                                          </p:val>
                                        </p:tav>
                                      </p:tavLst>
                                    </p:anim>
                                    <p:anim calcmode="lin" valueType="num">
                                      <p:cBhvr additive="repl">
                                        <p:cTn id="62" dur="500" fill="hold"/>
                                        <p:tgtEl>
                                          <p:spTgt spid="453"/>
                                        </p:tgtEl>
                                        <p:attrNameLst>
                                          <p:attrName>ppt_y</p:attrName>
                                        </p:attrNameLst>
                                      </p:cBhvr>
                                      <p:tavLst>
                                        <p:tav tm="0">
                                          <p:val>
                                            <p:strVal val="#ppt_y-#ppt_h/2"/>
                                          </p:val>
                                        </p:tav>
                                        <p:tav tm="100000">
                                          <p:val>
                                            <p:strVal val="#ppt_y"/>
                                          </p:val>
                                        </p:tav>
                                      </p:tavLst>
                                    </p:anim>
                                    <p:anim calcmode="lin" valueType="num">
                                      <p:cBhvr additive="repl">
                                        <p:cTn id="63" dur="500" fill="hold"/>
                                        <p:tgtEl>
                                          <p:spTgt spid="453"/>
                                        </p:tgtEl>
                                        <p:attrNameLst>
                                          <p:attrName>ppt_w</p:attrName>
                                        </p:attrNameLst>
                                      </p:cBhvr>
                                      <p:tavLst>
                                        <p:tav tm="0">
                                          <p:val>
                                            <p:strVal val="#ppt_w"/>
                                          </p:val>
                                        </p:tav>
                                        <p:tav tm="100000">
                                          <p:val>
                                            <p:strVal val="#ppt_w"/>
                                          </p:val>
                                        </p:tav>
                                      </p:tavLst>
                                    </p:anim>
                                    <p:anim calcmode="lin" valueType="num">
                                      <p:cBhvr additive="repl">
                                        <p:cTn id="64" dur="500" fill="hold"/>
                                        <p:tgtEl>
                                          <p:spTgt spid="453"/>
                                        </p:tgtEl>
                                        <p:attrNameLst>
                                          <p:attrName>ppt_h</p:attrName>
                                        </p:attrNameLst>
                                      </p:cBhvr>
                                      <p:tavLst>
                                        <p:tav tm="0">
                                          <p:val>
                                            <p:fltVal val="0"/>
                                          </p:val>
                                        </p:tav>
                                        <p:tav tm="100000">
                                          <p:val>
                                            <p:strVal val="#ppt_h"/>
                                          </p:val>
                                        </p:tav>
                                      </p:tavLst>
                                    </p:anim>
                                  </p:childTnLst>
                                </p:cTn>
                              </p:par>
                              <p:par>
                                <p:cTn id="65" presetID="17" presetClass="entr" presetSubtype="4" fill="hold" nodeType="withEffect">
                                  <p:stCondLst>
                                    <p:cond delay="0"/>
                                  </p:stCondLst>
                                  <p:childTnLst>
                                    <p:set>
                                      <p:cBhvr>
                                        <p:cTn id="66" dur="1" fill="hold">
                                          <p:stCondLst>
                                            <p:cond delay="0"/>
                                          </p:stCondLst>
                                        </p:cTn>
                                        <p:tgtEl>
                                          <p:spTgt spid="454"/>
                                        </p:tgtEl>
                                        <p:attrNameLst>
                                          <p:attrName>style.visibility</p:attrName>
                                        </p:attrNameLst>
                                      </p:cBhvr>
                                      <p:to>
                                        <p:strVal val="visible"/>
                                      </p:to>
                                    </p:set>
                                    <p:anim calcmode="lin" valueType="num">
                                      <p:cBhvr additive="repl">
                                        <p:cTn id="67" dur="500" fill="hold"/>
                                        <p:tgtEl>
                                          <p:spTgt spid="454"/>
                                        </p:tgtEl>
                                        <p:attrNameLst>
                                          <p:attrName>ppt_x</p:attrName>
                                        </p:attrNameLst>
                                      </p:cBhvr>
                                      <p:tavLst>
                                        <p:tav tm="0">
                                          <p:val>
                                            <p:strVal val="#ppt_x"/>
                                          </p:val>
                                        </p:tav>
                                        <p:tav tm="100000">
                                          <p:val>
                                            <p:strVal val="#ppt_x"/>
                                          </p:val>
                                        </p:tav>
                                      </p:tavLst>
                                    </p:anim>
                                    <p:anim calcmode="lin" valueType="num">
                                      <p:cBhvr additive="repl">
                                        <p:cTn id="68" dur="500" fill="hold"/>
                                        <p:tgtEl>
                                          <p:spTgt spid="454"/>
                                        </p:tgtEl>
                                        <p:attrNameLst>
                                          <p:attrName>ppt_y</p:attrName>
                                        </p:attrNameLst>
                                      </p:cBhvr>
                                      <p:tavLst>
                                        <p:tav tm="0">
                                          <p:val>
                                            <p:strVal val="#ppt_y+#ppt_h/2"/>
                                          </p:val>
                                        </p:tav>
                                        <p:tav tm="100000">
                                          <p:val>
                                            <p:strVal val="#ppt_y"/>
                                          </p:val>
                                        </p:tav>
                                      </p:tavLst>
                                    </p:anim>
                                    <p:anim calcmode="lin" valueType="num">
                                      <p:cBhvr additive="repl">
                                        <p:cTn id="69" dur="500" fill="hold"/>
                                        <p:tgtEl>
                                          <p:spTgt spid="454"/>
                                        </p:tgtEl>
                                        <p:attrNameLst>
                                          <p:attrName>ppt_w</p:attrName>
                                        </p:attrNameLst>
                                      </p:cBhvr>
                                      <p:tavLst>
                                        <p:tav tm="0">
                                          <p:val>
                                            <p:strVal val="#ppt_w"/>
                                          </p:val>
                                        </p:tav>
                                        <p:tav tm="100000">
                                          <p:val>
                                            <p:strVal val="#ppt_w"/>
                                          </p:val>
                                        </p:tav>
                                      </p:tavLst>
                                    </p:anim>
                                    <p:anim calcmode="lin" valueType="num">
                                      <p:cBhvr additive="repl">
                                        <p:cTn id="70" dur="500" fill="hold"/>
                                        <p:tgtEl>
                                          <p:spTgt spid="454"/>
                                        </p:tgtEl>
                                        <p:attrNameLst>
                                          <p:attrName>ppt_h</p:attrName>
                                        </p:attrNameLst>
                                      </p:cBhvr>
                                      <p:tavLst>
                                        <p:tav tm="0">
                                          <p:val>
                                            <p:fltVal val="0"/>
                                          </p:val>
                                        </p:tav>
                                        <p:tav tm="100000">
                                          <p:val>
                                            <p:strVal val="#ppt_h"/>
                                          </p:val>
                                        </p:tav>
                                      </p:tavLst>
                                    </p:anim>
                                  </p:childTnLst>
                                </p:cTn>
                              </p:par>
                              <p:par>
                                <p:cTn id="71" presetID="17" presetClass="entr" presetSubtype="1" fill="hold" nodeType="withEffect">
                                  <p:stCondLst>
                                    <p:cond delay="0"/>
                                  </p:stCondLst>
                                  <p:childTnLst>
                                    <p:set>
                                      <p:cBhvr>
                                        <p:cTn id="72" dur="1" fill="hold">
                                          <p:stCondLst>
                                            <p:cond delay="0"/>
                                          </p:stCondLst>
                                        </p:cTn>
                                        <p:tgtEl>
                                          <p:spTgt spid="455"/>
                                        </p:tgtEl>
                                        <p:attrNameLst>
                                          <p:attrName>style.visibility</p:attrName>
                                        </p:attrNameLst>
                                      </p:cBhvr>
                                      <p:to>
                                        <p:strVal val="visible"/>
                                      </p:to>
                                    </p:set>
                                    <p:anim calcmode="lin" valueType="num">
                                      <p:cBhvr additive="repl">
                                        <p:cTn id="73" dur="500" fill="hold"/>
                                        <p:tgtEl>
                                          <p:spTgt spid="455"/>
                                        </p:tgtEl>
                                        <p:attrNameLst>
                                          <p:attrName>ppt_x</p:attrName>
                                        </p:attrNameLst>
                                      </p:cBhvr>
                                      <p:tavLst>
                                        <p:tav tm="0">
                                          <p:val>
                                            <p:strVal val="#ppt_x"/>
                                          </p:val>
                                        </p:tav>
                                        <p:tav tm="100000">
                                          <p:val>
                                            <p:strVal val="#ppt_x"/>
                                          </p:val>
                                        </p:tav>
                                      </p:tavLst>
                                    </p:anim>
                                    <p:anim calcmode="lin" valueType="num">
                                      <p:cBhvr additive="repl">
                                        <p:cTn id="74" dur="500" fill="hold"/>
                                        <p:tgtEl>
                                          <p:spTgt spid="455"/>
                                        </p:tgtEl>
                                        <p:attrNameLst>
                                          <p:attrName>ppt_y</p:attrName>
                                        </p:attrNameLst>
                                      </p:cBhvr>
                                      <p:tavLst>
                                        <p:tav tm="0">
                                          <p:val>
                                            <p:strVal val="#ppt_y-#ppt_h/2"/>
                                          </p:val>
                                        </p:tav>
                                        <p:tav tm="100000">
                                          <p:val>
                                            <p:strVal val="#ppt_y"/>
                                          </p:val>
                                        </p:tav>
                                      </p:tavLst>
                                    </p:anim>
                                    <p:anim calcmode="lin" valueType="num">
                                      <p:cBhvr additive="repl">
                                        <p:cTn id="75" dur="500" fill="hold"/>
                                        <p:tgtEl>
                                          <p:spTgt spid="455"/>
                                        </p:tgtEl>
                                        <p:attrNameLst>
                                          <p:attrName>ppt_w</p:attrName>
                                        </p:attrNameLst>
                                      </p:cBhvr>
                                      <p:tavLst>
                                        <p:tav tm="0">
                                          <p:val>
                                            <p:strVal val="#ppt_w"/>
                                          </p:val>
                                        </p:tav>
                                        <p:tav tm="100000">
                                          <p:val>
                                            <p:strVal val="#ppt_w"/>
                                          </p:val>
                                        </p:tav>
                                      </p:tavLst>
                                    </p:anim>
                                    <p:anim calcmode="lin" valueType="num">
                                      <p:cBhvr additive="repl">
                                        <p:cTn id="76" dur="500" fill="hold"/>
                                        <p:tgtEl>
                                          <p:spTgt spid="455"/>
                                        </p:tgtEl>
                                        <p:attrNameLst>
                                          <p:attrName>ppt_h</p:attrName>
                                        </p:attrNameLst>
                                      </p:cBhvr>
                                      <p:tavLst>
                                        <p:tav tm="0">
                                          <p:val>
                                            <p:fltVal val="0"/>
                                          </p:val>
                                        </p:tav>
                                        <p:tav tm="100000">
                                          <p:val>
                                            <p:strVal val="#ppt_h"/>
                                          </p:val>
                                        </p:tav>
                                      </p:tavLst>
                                    </p:anim>
                                  </p:childTnLst>
                                </p:cTn>
                              </p:par>
                              <p:par>
                                <p:cTn id="77" presetID="17" presetClass="entr" presetSubtype="4" fill="hold" nodeType="withEffect">
                                  <p:stCondLst>
                                    <p:cond delay="0"/>
                                  </p:stCondLst>
                                  <p:childTnLst>
                                    <p:set>
                                      <p:cBhvr>
                                        <p:cTn id="78" dur="1" fill="hold">
                                          <p:stCondLst>
                                            <p:cond delay="0"/>
                                          </p:stCondLst>
                                        </p:cTn>
                                        <p:tgtEl>
                                          <p:spTgt spid="456"/>
                                        </p:tgtEl>
                                        <p:attrNameLst>
                                          <p:attrName>style.visibility</p:attrName>
                                        </p:attrNameLst>
                                      </p:cBhvr>
                                      <p:to>
                                        <p:strVal val="visible"/>
                                      </p:to>
                                    </p:set>
                                    <p:anim calcmode="lin" valueType="num">
                                      <p:cBhvr additive="repl">
                                        <p:cTn id="79" dur="500" fill="hold"/>
                                        <p:tgtEl>
                                          <p:spTgt spid="456"/>
                                        </p:tgtEl>
                                        <p:attrNameLst>
                                          <p:attrName>ppt_x</p:attrName>
                                        </p:attrNameLst>
                                      </p:cBhvr>
                                      <p:tavLst>
                                        <p:tav tm="0">
                                          <p:val>
                                            <p:strVal val="#ppt_x"/>
                                          </p:val>
                                        </p:tav>
                                        <p:tav tm="100000">
                                          <p:val>
                                            <p:strVal val="#ppt_x"/>
                                          </p:val>
                                        </p:tav>
                                      </p:tavLst>
                                    </p:anim>
                                    <p:anim calcmode="lin" valueType="num">
                                      <p:cBhvr additive="repl">
                                        <p:cTn id="80" dur="500" fill="hold"/>
                                        <p:tgtEl>
                                          <p:spTgt spid="456"/>
                                        </p:tgtEl>
                                        <p:attrNameLst>
                                          <p:attrName>ppt_y</p:attrName>
                                        </p:attrNameLst>
                                      </p:cBhvr>
                                      <p:tavLst>
                                        <p:tav tm="0">
                                          <p:val>
                                            <p:strVal val="#ppt_y+#ppt_h/2"/>
                                          </p:val>
                                        </p:tav>
                                        <p:tav tm="100000">
                                          <p:val>
                                            <p:strVal val="#ppt_y"/>
                                          </p:val>
                                        </p:tav>
                                      </p:tavLst>
                                    </p:anim>
                                    <p:anim calcmode="lin" valueType="num">
                                      <p:cBhvr additive="repl">
                                        <p:cTn id="81" dur="500" fill="hold"/>
                                        <p:tgtEl>
                                          <p:spTgt spid="456"/>
                                        </p:tgtEl>
                                        <p:attrNameLst>
                                          <p:attrName>ppt_w</p:attrName>
                                        </p:attrNameLst>
                                      </p:cBhvr>
                                      <p:tavLst>
                                        <p:tav tm="0">
                                          <p:val>
                                            <p:strVal val="#ppt_w"/>
                                          </p:val>
                                        </p:tav>
                                        <p:tav tm="100000">
                                          <p:val>
                                            <p:strVal val="#ppt_w"/>
                                          </p:val>
                                        </p:tav>
                                      </p:tavLst>
                                    </p:anim>
                                    <p:anim calcmode="lin" valueType="num">
                                      <p:cBhvr additive="repl">
                                        <p:cTn id="82" dur="500" fill="hold"/>
                                        <p:tgtEl>
                                          <p:spTgt spid="456"/>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0" presetClass="entr" fill="hold" nodeType="afterEffect">
                                  <p:stCondLst>
                                    <p:cond delay="0"/>
                                  </p:stCondLst>
                                  <p:childTnLst>
                                    <p:set>
                                      <p:cBhvr>
                                        <p:cTn id="85" dur="1" fill="hold">
                                          <p:stCondLst>
                                            <p:cond delay="0"/>
                                          </p:stCondLst>
                                        </p:cTn>
                                        <p:tgtEl>
                                          <p:spTgt spid="443"/>
                                        </p:tgtEl>
                                        <p:attrNameLst>
                                          <p:attrName>style.visibility</p:attrName>
                                        </p:attrNameLst>
                                      </p:cBhvr>
                                      <p:to>
                                        <p:strVal val="visible"/>
                                      </p:to>
                                    </p:set>
                                    <p:animEffect transition="in" filter="fade">
                                      <p:cBhvr additive="repl">
                                        <p:cTn id="86" dur="500"/>
                                        <p:tgtEl>
                                          <p:spTgt spid="443"/>
                                        </p:tgtEl>
                                      </p:cBhvr>
                                    </p:animEffect>
                                  </p:childTnLst>
                                </p:cTn>
                              </p:par>
                            </p:childTnLst>
                          </p:cTn>
                        </p:par>
                        <p:par>
                          <p:cTn id="87" fill="hold">
                            <p:stCondLst>
                              <p:cond delay="1000"/>
                            </p:stCondLst>
                            <p:childTnLst>
                              <p:par>
                                <p:cTn id="88" presetID="2" presetClass="entr" presetSubtype="4" fill="hold" nodeType="afterEffect">
                                  <p:stCondLst>
                                    <p:cond delay="0"/>
                                  </p:stCondLst>
                                  <p:childTnLst>
                                    <p:set>
                                      <p:cBhvr>
                                        <p:cTn id="89" dur="1" fill="hold">
                                          <p:stCondLst>
                                            <p:cond delay="0"/>
                                          </p:stCondLst>
                                        </p:cTn>
                                        <p:tgtEl>
                                          <p:spTgt spid="457"/>
                                        </p:tgtEl>
                                        <p:attrNameLst>
                                          <p:attrName>style.visibility</p:attrName>
                                        </p:attrNameLst>
                                      </p:cBhvr>
                                      <p:to>
                                        <p:strVal val="visible"/>
                                      </p:to>
                                    </p:set>
                                    <p:anim calcmode="lin" valueType="num">
                                      <p:cBhvr additive="repl">
                                        <p:cTn id="90" dur="500" fill="hold"/>
                                        <p:tgtEl>
                                          <p:spTgt spid="457"/>
                                        </p:tgtEl>
                                        <p:attrNameLst>
                                          <p:attrName>ppt_x</p:attrName>
                                        </p:attrNameLst>
                                      </p:cBhvr>
                                      <p:tavLst>
                                        <p:tav tm="0">
                                          <p:val>
                                            <p:strVal val="#ppt_x"/>
                                          </p:val>
                                        </p:tav>
                                        <p:tav tm="100000">
                                          <p:val>
                                            <p:strVal val="#ppt_x"/>
                                          </p:val>
                                        </p:tav>
                                      </p:tavLst>
                                    </p:anim>
                                    <p:anim calcmode="lin" valueType="num">
                                      <p:cBhvr additive="repl">
                                        <p:cTn id="91" dur="500" fill="hold"/>
                                        <p:tgtEl>
                                          <p:spTgt spid="457"/>
                                        </p:tgtEl>
                                        <p:attrNameLst>
                                          <p:attrName>ppt_y</p:attrName>
                                        </p:attrNameLst>
                                      </p:cBhvr>
                                      <p:tavLst>
                                        <p:tav tm="0">
                                          <p:val>
                                            <p:strVal val="1+#ppt_h/2"/>
                                          </p:val>
                                        </p:tav>
                                        <p:tav tm="100000">
                                          <p:val>
                                            <p:strVal val="#ppt_y"/>
                                          </p:val>
                                        </p:tav>
                                      </p:tavLst>
                                    </p:anim>
                                  </p:childTnLst>
                                </p:cTn>
                              </p:par>
                            </p:childTnLst>
                          </p:cTn>
                        </p:par>
                        <p:par>
                          <p:cTn id="92" fill="hold">
                            <p:stCondLst>
                              <p:cond delay="1500"/>
                            </p:stCondLst>
                            <p:childTnLst>
                              <p:par>
                                <p:cTn id="93" presetID="14" presetClass="entr" presetSubtype="10" fill="hold" nodeType="afterEffect">
                                  <p:stCondLst>
                                    <p:cond delay="0"/>
                                  </p:stCondLst>
                                  <p:childTnLst>
                                    <p:set>
                                      <p:cBhvr>
                                        <p:cTn id="94" dur="1" fill="hold">
                                          <p:stCondLst>
                                            <p:cond delay="0"/>
                                          </p:stCondLst>
                                        </p:cTn>
                                        <p:tgtEl>
                                          <p:spTgt spid="458"/>
                                        </p:tgtEl>
                                        <p:attrNameLst>
                                          <p:attrName>style.visibility</p:attrName>
                                        </p:attrNameLst>
                                      </p:cBhvr>
                                      <p:to>
                                        <p:strVal val="visible"/>
                                      </p:to>
                                    </p:set>
                                    <p:animEffect transition="in" filter="randombar(horizontal)">
                                      <p:cBhvr additive="repl">
                                        <p:cTn id="95" dur="500"/>
                                        <p:tgtEl>
                                          <p:spTgt spid="458"/>
                                        </p:tgtEl>
                                      </p:cBhvr>
                                    </p:animEffect>
                                  </p:childTnLst>
                                </p:cTn>
                              </p:par>
                            </p:childTnLst>
                          </p:cTn>
                        </p:par>
                        <p:par>
                          <p:cTn id="96" fill="hold">
                            <p:stCondLst>
                              <p:cond delay="2000"/>
                            </p:stCondLst>
                            <p:childTnLst>
                              <p:par>
                                <p:cTn id="97" presetID="42" presetClass="entr" fill="hold" nodeType="afterEffect">
                                  <p:stCondLst>
                                    <p:cond delay="0"/>
                                  </p:stCondLst>
                                  <p:childTnLst>
                                    <p:set>
                                      <p:cBhvr>
                                        <p:cTn id="98" dur="1" fill="hold">
                                          <p:stCondLst>
                                            <p:cond delay="0"/>
                                          </p:stCondLst>
                                        </p:cTn>
                                        <p:tgtEl>
                                          <p:spTgt spid="459"/>
                                        </p:tgtEl>
                                        <p:attrNameLst>
                                          <p:attrName>style.visibility</p:attrName>
                                        </p:attrNameLst>
                                      </p:cBhvr>
                                      <p:to>
                                        <p:strVal val="visible"/>
                                      </p:to>
                                    </p:set>
                                    <p:animEffect transition="in" filter="fade">
                                      <p:cBhvr additive="repl">
                                        <p:cTn id="99" dur="1000"/>
                                        <p:tgtEl>
                                          <p:spTgt spid="459"/>
                                        </p:tgtEl>
                                      </p:cBhvr>
                                    </p:animEffect>
                                    <p:anim calcmode="lin" valueType="num">
                                      <p:cBhvr additive="repl">
                                        <p:cTn id="100" dur="1000" fill="hold"/>
                                        <p:tgtEl>
                                          <p:spTgt spid="459"/>
                                        </p:tgtEl>
                                        <p:attrNameLst>
                                          <p:attrName>ppt_x</p:attrName>
                                        </p:attrNameLst>
                                      </p:cBhvr>
                                      <p:tavLst>
                                        <p:tav tm="0">
                                          <p:val>
                                            <p:strVal val="#ppt_x"/>
                                          </p:val>
                                        </p:tav>
                                        <p:tav tm="100000">
                                          <p:val>
                                            <p:strVal val="#ppt_x"/>
                                          </p:val>
                                        </p:tav>
                                      </p:tavLst>
                                    </p:anim>
                                    <p:anim calcmode="lin" valueType="num">
                                      <p:cBhvr additive="repl">
                                        <p:cTn id="101" dur="1000" fill="hold"/>
                                        <p:tgtEl>
                                          <p:spTgt spid="459"/>
                                        </p:tgtEl>
                                        <p:attrNameLst>
                                          <p:attrName>ppt_y</p:attrName>
                                        </p:attrNameLst>
                                      </p:cBhvr>
                                      <p:tavLst>
                                        <p:tav tm="0">
                                          <p:val>
                                            <p:strVal val="#ppt_y+.1"/>
                                          </p:val>
                                        </p:tav>
                                        <p:tav tm="100000">
                                          <p:val>
                                            <p:strVal val="#ppt_y"/>
                                          </p:val>
                                        </p:tav>
                                      </p:tavLst>
                                    </p:anim>
                                  </p:childTnLst>
                                </p:cTn>
                              </p:par>
                              <p:par>
                                <p:cTn id="102" presetID="42" presetClass="entr" fill="hold" nodeType="withEffect">
                                  <p:stCondLst>
                                    <p:cond delay="0"/>
                                  </p:stCondLst>
                                  <p:childTnLst>
                                    <p:set>
                                      <p:cBhvr>
                                        <p:cTn id="103" dur="1" fill="hold">
                                          <p:stCondLst>
                                            <p:cond delay="0"/>
                                          </p:stCondLst>
                                        </p:cTn>
                                        <p:tgtEl>
                                          <p:spTgt spid="460"/>
                                        </p:tgtEl>
                                        <p:attrNameLst>
                                          <p:attrName>style.visibility</p:attrName>
                                        </p:attrNameLst>
                                      </p:cBhvr>
                                      <p:to>
                                        <p:strVal val="visible"/>
                                      </p:to>
                                    </p:set>
                                    <p:animEffect transition="in" filter="fade">
                                      <p:cBhvr additive="repl">
                                        <p:cTn id="104" dur="1000"/>
                                        <p:tgtEl>
                                          <p:spTgt spid="460"/>
                                        </p:tgtEl>
                                      </p:cBhvr>
                                    </p:animEffect>
                                    <p:anim calcmode="lin" valueType="num">
                                      <p:cBhvr additive="repl">
                                        <p:cTn id="105" dur="1000" fill="hold"/>
                                        <p:tgtEl>
                                          <p:spTgt spid="460"/>
                                        </p:tgtEl>
                                        <p:attrNameLst>
                                          <p:attrName>ppt_x</p:attrName>
                                        </p:attrNameLst>
                                      </p:cBhvr>
                                      <p:tavLst>
                                        <p:tav tm="0">
                                          <p:val>
                                            <p:strVal val="#ppt_x"/>
                                          </p:val>
                                        </p:tav>
                                        <p:tav tm="100000">
                                          <p:val>
                                            <p:strVal val="#ppt_x"/>
                                          </p:val>
                                        </p:tav>
                                      </p:tavLst>
                                    </p:anim>
                                    <p:anim calcmode="lin" valueType="num">
                                      <p:cBhvr additive="repl">
                                        <p:cTn id="106" dur="1000" fill="hold"/>
                                        <p:tgtEl>
                                          <p:spTgt spid="460"/>
                                        </p:tgtEl>
                                        <p:attrNameLst>
                                          <p:attrName>ppt_y</p:attrName>
                                        </p:attrNameLst>
                                      </p:cBhvr>
                                      <p:tavLst>
                                        <p:tav tm="0">
                                          <p:val>
                                            <p:strVal val="#ppt_y+.1"/>
                                          </p:val>
                                        </p:tav>
                                        <p:tav tm="100000">
                                          <p:val>
                                            <p:strVal val="#ppt_y"/>
                                          </p:val>
                                        </p:tav>
                                      </p:tavLst>
                                    </p:anim>
                                  </p:childTnLst>
                                </p:cTn>
                              </p:par>
                            </p:childTnLst>
                          </p:cTn>
                        </p:par>
                        <p:par>
                          <p:cTn id="107" fill="hold">
                            <p:stCondLst>
                              <p:cond delay="3000"/>
                            </p:stCondLst>
                            <p:childTnLst>
                              <p:par>
                                <p:cTn id="108" presetID="42" presetClass="entr" fill="hold" nodeType="afterEffect">
                                  <p:stCondLst>
                                    <p:cond delay="0"/>
                                  </p:stCondLst>
                                  <p:childTnLst>
                                    <p:set>
                                      <p:cBhvr>
                                        <p:cTn id="109" dur="1" fill="hold">
                                          <p:stCondLst>
                                            <p:cond delay="0"/>
                                          </p:stCondLst>
                                        </p:cTn>
                                        <p:tgtEl>
                                          <p:spTgt spid="461"/>
                                        </p:tgtEl>
                                        <p:attrNameLst>
                                          <p:attrName>style.visibility</p:attrName>
                                        </p:attrNameLst>
                                      </p:cBhvr>
                                      <p:to>
                                        <p:strVal val="visible"/>
                                      </p:to>
                                    </p:set>
                                    <p:animEffect transition="in" filter="fade">
                                      <p:cBhvr additive="repl">
                                        <p:cTn id="110" dur="1000"/>
                                        <p:tgtEl>
                                          <p:spTgt spid="461"/>
                                        </p:tgtEl>
                                      </p:cBhvr>
                                    </p:animEffect>
                                    <p:anim calcmode="lin" valueType="num">
                                      <p:cBhvr additive="repl">
                                        <p:cTn id="111" dur="1000" fill="hold"/>
                                        <p:tgtEl>
                                          <p:spTgt spid="461"/>
                                        </p:tgtEl>
                                        <p:attrNameLst>
                                          <p:attrName>ppt_x</p:attrName>
                                        </p:attrNameLst>
                                      </p:cBhvr>
                                      <p:tavLst>
                                        <p:tav tm="0">
                                          <p:val>
                                            <p:strVal val="#ppt_x"/>
                                          </p:val>
                                        </p:tav>
                                        <p:tav tm="100000">
                                          <p:val>
                                            <p:strVal val="#ppt_x"/>
                                          </p:val>
                                        </p:tav>
                                      </p:tavLst>
                                    </p:anim>
                                    <p:anim calcmode="lin" valueType="num">
                                      <p:cBhvr additive="repl">
                                        <p:cTn id="112" dur="1000" fill="hold"/>
                                        <p:tgtEl>
                                          <p:spTgt spid="461"/>
                                        </p:tgtEl>
                                        <p:attrNameLst>
                                          <p:attrName>ppt_y</p:attrName>
                                        </p:attrNameLst>
                                      </p:cBhvr>
                                      <p:tavLst>
                                        <p:tav tm="0">
                                          <p:val>
                                            <p:strVal val="#ppt_y+.1"/>
                                          </p:val>
                                        </p:tav>
                                        <p:tav tm="100000">
                                          <p:val>
                                            <p:strVal val="#ppt_y"/>
                                          </p:val>
                                        </p:tav>
                                      </p:tavLst>
                                    </p:anim>
                                  </p:childTnLst>
                                </p:cTn>
                              </p:par>
                              <p:par>
                                <p:cTn id="113" presetID="42" presetClass="entr" fill="hold" nodeType="withEffect">
                                  <p:stCondLst>
                                    <p:cond delay="0"/>
                                  </p:stCondLst>
                                  <p:childTnLst>
                                    <p:set>
                                      <p:cBhvr>
                                        <p:cTn id="114" dur="1" fill="hold">
                                          <p:stCondLst>
                                            <p:cond delay="0"/>
                                          </p:stCondLst>
                                        </p:cTn>
                                        <p:tgtEl>
                                          <p:spTgt spid="462"/>
                                        </p:tgtEl>
                                        <p:attrNameLst>
                                          <p:attrName>style.visibility</p:attrName>
                                        </p:attrNameLst>
                                      </p:cBhvr>
                                      <p:to>
                                        <p:strVal val="visible"/>
                                      </p:to>
                                    </p:set>
                                    <p:animEffect transition="in" filter="fade">
                                      <p:cBhvr additive="repl">
                                        <p:cTn id="115" dur="1000"/>
                                        <p:tgtEl>
                                          <p:spTgt spid="462"/>
                                        </p:tgtEl>
                                      </p:cBhvr>
                                    </p:animEffect>
                                    <p:anim calcmode="lin" valueType="num">
                                      <p:cBhvr additive="repl">
                                        <p:cTn id="116" dur="1000" fill="hold"/>
                                        <p:tgtEl>
                                          <p:spTgt spid="462"/>
                                        </p:tgtEl>
                                        <p:attrNameLst>
                                          <p:attrName>ppt_x</p:attrName>
                                        </p:attrNameLst>
                                      </p:cBhvr>
                                      <p:tavLst>
                                        <p:tav tm="0">
                                          <p:val>
                                            <p:strVal val="#ppt_x"/>
                                          </p:val>
                                        </p:tav>
                                        <p:tav tm="100000">
                                          <p:val>
                                            <p:strVal val="#ppt_x"/>
                                          </p:val>
                                        </p:tav>
                                      </p:tavLst>
                                    </p:anim>
                                    <p:anim calcmode="lin" valueType="num">
                                      <p:cBhvr additive="repl">
                                        <p:cTn id="117" dur="1000" fill="hold"/>
                                        <p:tgtEl>
                                          <p:spTgt spid="462"/>
                                        </p:tgtEl>
                                        <p:attrNameLst>
                                          <p:attrName>ppt_y</p:attrName>
                                        </p:attrNameLst>
                                      </p:cBhvr>
                                      <p:tavLst>
                                        <p:tav tm="0">
                                          <p:val>
                                            <p:strVal val="#ppt_y+.1"/>
                                          </p:val>
                                        </p:tav>
                                        <p:tav tm="100000">
                                          <p:val>
                                            <p:strVal val="#ppt_y"/>
                                          </p:val>
                                        </p:tav>
                                      </p:tavLst>
                                    </p:anim>
                                  </p:childTnLst>
                                </p:cTn>
                              </p:par>
                              <p:par>
                                <p:cTn id="118" presetID="42" presetClass="entr" fill="hold" nodeType="withEffect">
                                  <p:stCondLst>
                                    <p:cond delay="0"/>
                                  </p:stCondLst>
                                  <p:childTnLst>
                                    <p:set>
                                      <p:cBhvr>
                                        <p:cTn id="119" dur="1" fill="hold">
                                          <p:stCondLst>
                                            <p:cond delay="0"/>
                                          </p:stCondLst>
                                        </p:cTn>
                                        <p:tgtEl>
                                          <p:spTgt spid="465"/>
                                        </p:tgtEl>
                                        <p:attrNameLst>
                                          <p:attrName>style.visibility</p:attrName>
                                        </p:attrNameLst>
                                      </p:cBhvr>
                                      <p:to>
                                        <p:strVal val="visible"/>
                                      </p:to>
                                    </p:set>
                                    <p:animEffect transition="in" filter="fade">
                                      <p:cBhvr additive="repl">
                                        <p:cTn id="120" dur="1000"/>
                                        <p:tgtEl>
                                          <p:spTgt spid="465"/>
                                        </p:tgtEl>
                                      </p:cBhvr>
                                    </p:animEffect>
                                    <p:anim calcmode="lin" valueType="num">
                                      <p:cBhvr additive="repl">
                                        <p:cTn id="121" dur="1000" fill="hold"/>
                                        <p:tgtEl>
                                          <p:spTgt spid="465"/>
                                        </p:tgtEl>
                                        <p:attrNameLst>
                                          <p:attrName>ppt_x</p:attrName>
                                        </p:attrNameLst>
                                      </p:cBhvr>
                                      <p:tavLst>
                                        <p:tav tm="0">
                                          <p:val>
                                            <p:strVal val="#ppt_x"/>
                                          </p:val>
                                        </p:tav>
                                        <p:tav tm="100000">
                                          <p:val>
                                            <p:strVal val="#ppt_x"/>
                                          </p:val>
                                        </p:tav>
                                      </p:tavLst>
                                    </p:anim>
                                    <p:anim calcmode="lin" valueType="num">
                                      <p:cBhvr additive="repl">
                                        <p:cTn id="122" dur="1000" fill="hold"/>
                                        <p:tgtEl>
                                          <p:spTgt spid="4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5" name="Group 1"/>
          <p:cNvGrpSpPr/>
          <p:nvPr/>
        </p:nvGrpSpPr>
        <p:grpSpPr>
          <a:xfrm>
            <a:off x="0" y="2714040"/>
            <a:ext cx="3686400" cy="1429560"/>
            <a:chOff x="0" y="2714040"/>
            <a:chExt cx="3686400" cy="1429560"/>
          </a:xfrm>
        </p:grpSpPr>
        <p:sp>
          <p:nvSpPr>
            <p:cNvPr id="626" name="CustomShape 2"/>
            <p:cNvSpPr/>
            <p:nvPr/>
          </p:nvSpPr>
          <p:spPr>
            <a:xfrm>
              <a:off x="0" y="2714040"/>
              <a:ext cx="3686400" cy="142920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627" name="CustomShape 3"/>
            <p:cNvSpPr/>
            <p:nvPr/>
          </p:nvSpPr>
          <p:spPr>
            <a:xfrm>
              <a:off x="0" y="3429000"/>
              <a:ext cx="3686400" cy="714600"/>
            </a:xfrm>
            <a:custGeom>
              <a:avLst/>
              <a:gdLst/>
              <a:ahLst/>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628" name="CustomShape 4"/>
            <p:cNvSpPr/>
            <p:nvPr/>
          </p:nvSpPr>
          <p:spPr>
            <a:xfrm>
              <a:off x="2179800" y="2848320"/>
              <a:ext cx="1346400" cy="116064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29" name="CustomShape 5"/>
            <p:cNvSpPr/>
            <p:nvPr/>
          </p:nvSpPr>
          <p:spPr>
            <a:xfrm>
              <a:off x="2531160" y="3134160"/>
              <a:ext cx="643320" cy="59328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sp>
        <p:nvSpPr>
          <p:cNvPr id="630" name="CustomShape 6"/>
          <p:cNvSpPr/>
          <p:nvPr/>
        </p:nvSpPr>
        <p:spPr>
          <a:xfrm>
            <a:off x="3706200" y="3136680"/>
            <a:ext cx="3466800" cy="5778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1" strike="noStrike" spc="-1">
                <a:solidFill>
                  <a:srgbClr val="414141"/>
                </a:solidFill>
                <a:latin typeface="Calibri"/>
                <a:ea typeface="微软雅黑"/>
              </a:rPr>
              <a:t>MỤC TIÊU WEBSITE</a:t>
            </a:r>
            <a:endParaRPr lang="en-US" sz="3200" b="0" strike="noStrike" spc="-1">
              <a:latin typeface="Arial"/>
            </a:endParaRPr>
          </a:p>
        </p:txBody>
      </p:sp>
      <p:sp>
        <p:nvSpPr>
          <p:cNvPr id="631" name="Line 7"/>
          <p:cNvSpPr/>
          <p:nvPr/>
        </p:nvSpPr>
        <p:spPr>
          <a:xfrm>
            <a:off x="3833640" y="3786120"/>
            <a:ext cx="761760" cy="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632" name="CustomShape 8"/>
          <p:cNvSpPr/>
          <p:nvPr/>
        </p:nvSpPr>
        <p:spPr>
          <a:xfrm>
            <a:off x="10195920" y="3404520"/>
            <a:ext cx="1995480" cy="3453120"/>
          </a:xfrm>
          <a:custGeom>
            <a:avLst/>
            <a:gdLst/>
            <a:ahLst/>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633" name="CustomShape 9"/>
          <p:cNvSpPr/>
          <p:nvPr/>
        </p:nvSpPr>
        <p:spPr>
          <a:xfrm flipV="1">
            <a:off x="10195920" y="0"/>
            <a:ext cx="1995480" cy="3404160"/>
          </a:xfrm>
          <a:custGeom>
            <a:avLst/>
            <a:gdLst/>
            <a:ahLst/>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634" name="CustomShape 10"/>
          <p:cNvSpPr/>
          <p:nvPr/>
        </p:nvSpPr>
        <p:spPr>
          <a:xfrm>
            <a:off x="11179440" y="1764360"/>
            <a:ext cx="861480" cy="332856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rot="5400000" vert="vert" lIns="90000" tIns="45000" rIns="90000" bIns="45000">
            <a:noAutofit/>
          </a:bodyPr>
          <a:lstStyle/>
          <a:p>
            <a:pPr>
              <a:lnSpc>
                <a:spcPct val="100000"/>
              </a:lnSpc>
            </a:pPr>
            <a:r>
              <a:rPr lang="en-US" sz="4400" b="1" strike="noStrike" spc="-1">
                <a:solidFill>
                  <a:srgbClr val="FFFFFF"/>
                </a:solidFill>
                <a:latin typeface="Calibri"/>
                <a:ea typeface="微软雅黑"/>
              </a:rPr>
              <a:t>PHẦN 03</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xmlns:p15="http://schemas.microsoft.com/office/powerpoint/2012/main">
      <p:transition spd="slow" advTm="0">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25"/>
                                        </p:tgtEl>
                                        <p:attrNameLst>
                                          <p:attrName>style.visibility</p:attrName>
                                        </p:attrNameLst>
                                      </p:cBhvr>
                                      <p:to>
                                        <p:strVal val="visible"/>
                                      </p:to>
                                    </p:set>
                                    <p:anim calcmode="lin" valueType="num">
                                      <p:cBhvr additive="repl">
                                        <p:cTn id="7" dur="500" fill="hold"/>
                                        <p:tgtEl>
                                          <p:spTgt spid="625"/>
                                        </p:tgtEl>
                                        <p:attrNameLst>
                                          <p:attrName>ppt_x</p:attrName>
                                        </p:attrNameLst>
                                      </p:cBhvr>
                                      <p:tavLst>
                                        <p:tav tm="0">
                                          <p:val>
                                            <p:strVal val="0-#ppt_w/2"/>
                                          </p:val>
                                        </p:tav>
                                        <p:tav tm="100000">
                                          <p:val>
                                            <p:strVal val="#ppt_x"/>
                                          </p:val>
                                        </p:tav>
                                      </p:tavLst>
                                    </p:anim>
                                    <p:anim calcmode="lin" valueType="num">
                                      <p:cBhvr additive="repl">
                                        <p:cTn id="8" dur="500" fill="hold"/>
                                        <p:tgtEl>
                                          <p:spTgt spid="6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30"/>
                                        </p:tgtEl>
                                        <p:attrNameLst>
                                          <p:attrName>style.visibility</p:attrName>
                                        </p:attrNameLst>
                                      </p:cBhvr>
                                      <p:to>
                                        <p:strVal val="visible"/>
                                      </p:to>
                                    </p:set>
                                    <p:anim calcmode="lin" valueType="num">
                                      <p:cBhvr additive="repl">
                                        <p:cTn id="12" dur="500" fill="hold"/>
                                        <p:tgtEl>
                                          <p:spTgt spid="630"/>
                                        </p:tgtEl>
                                        <p:attrNameLst>
                                          <p:attrName>ppt_x</p:attrName>
                                        </p:attrNameLst>
                                      </p:cBhvr>
                                      <p:tavLst>
                                        <p:tav tm="0">
                                          <p:val>
                                            <p:strVal val="1+#ppt_w/2"/>
                                          </p:val>
                                        </p:tav>
                                        <p:tav tm="100000">
                                          <p:val>
                                            <p:strVal val="#ppt_x"/>
                                          </p:val>
                                        </p:tav>
                                      </p:tavLst>
                                    </p:anim>
                                    <p:anim calcmode="lin" valueType="num">
                                      <p:cBhvr additive="repl">
                                        <p:cTn id="13" dur="500" fill="hold"/>
                                        <p:tgtEl>
                                          <p:spTgt spid="63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fill="hold" nodeType="afterEffect">
                                  <p:stCondLst>
                                    <p:cond delay="0"/>
                                  </p:stCondLst>
                                  <p:childTnLst>
                                    <p:set>
                                      <p:cBhvr>
                                        <p:cTn id="16" dur="1" fill="hold">
                                          <p:stCondLst>
                                            <p:cond delay="0"/>
                                          </p:stCondLst>
                                        </p:cTn>
                                        <p:tgtEl>
                                          <p:spTgt spid="631"/>
                                        </p:tgtEl>
                                        <p:attrNameLst>
                                          <p:attrName>style.visibility</p:attrName>
                                        </p:attrNameLst>
                                      </p:cBhvr>
                                      <p:to>
                                        <p:strVal val="visible"/>
                                      </p:to>
                                    </p:set>
                                    <p:animEffect transition="in" filter="fade">
                                      <p:cBhvr additive="repl">
                                        <p:cTn id="17" dur="500"/>
                                        <p:tgtEl>
                                          <p:spTgt spid="631"/>
                                        </p:tgtEl>
                                      </p:cBhvr>
                                    </p:animEffec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633"/>
                                        </p:tgtEl>
                                        <p:attrNameLst>
                                          <p:attrName>style.visibility</p:attrName>
                                        </p:attrNameLst>
                                      </p:cBhvr>
                                      <p:to>
                                        <p:strVal val="visible"/>
                                      </p:to>
                                    </p:set>
                                    <p:anim calcmode="lin" valueType="num">
                                      <p:cBhvr additive="repl">
                                        <p:cTn id="21" dur="500" fill="hold"/>
                                        <p:tgtEl>
                                          <p:spTgt spid="633"/>
                                        </p:tgtEl>
                                        <p:attrNameLst>
                                          <p:attrName>ppt_x</p:attrName>
                                        </p:attrNameLst>
                                      </p:cBhvr>
                                      <p:tavLst>
                                        <p:tav tm="0">
                                          <p:val>
                                            <p:strVal val="#ppt_x"/>
                                          </p:val>
                                        </p:tav>
                                        <p:tav tm="100000">
                                          <p:val>
                                            <p:strVal val="#ppt_x"/>
                                          </p:val>
                                        </p:tav>
                                      </p:tavLst>
                                    </p:anim>
                                    <p:anim calcmode="lin" valueType="num">
                                      <p:cBhvr additive="repl">
                                        <p:cTn id="22" dur="500" fill="hold"/>
                                        <p:tgtEl>
                                          <p:spTgt spid="633"/>
                                        </p:tgtEl>
                                        <p:attrNameLst>
                                          <p:attrName>ppt_y</p:attrName>
                                        </p:attrNameLst>
                                      </p:cBhvr>
                                      <p:tavLst>
                                        <p:tav tm="0">
                                          <p:val>
                                            <p:strVal val="0-#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32"/>
                                        </p:tgtEl>
                                        <p:attrNameLst>
                                          <p:attrName>style.visibility</p:attrName>
                                        </p:attrNameLst>
                                      </p:cBhvr>
                                      <p:to>
                                        <p:strVal val="visible"/>
                                      </p:to>
                                    </p:set>
                                    <p:anim calcmode="lin" valueType="num">
                                      <p:cBhvr additive="repl">
                                        <p:cTn id="25" dur="500" fill="hold"/>
                                        <p:tgtEl>
                                          <p:spTgt spid="632"/>
                                        </p:tgtEl>
                                        <p:attrNameLst>
                                          <p:attrName>ppt_x</p:attrName>
                                        </p:attrNameLst>
                                      </p:cBhvr>
                                      <p:tavLst>
                                        <p:tav tm="0">
                                          <p:val>
                                            <p:strVal val="#ppt_x"/>
                                          </p:val>
                                        </p:tav>
                                        <p:tav tm="100000">
                                          <p:val>
                                            <p:strVal val="#ppt_x"/>
                                          </p:val>
                                        </p:tav>
                                      </p:tavLst>
                                    </p:anim>
                                    <p:anim calcmode="lin" valueType="num">
                                      <p:cBhvr additive="repl">
                                        <p:cTn id="26" dur="500" fill="hold"/>
                                        <p:tgtEl>
                                          <p:spTgt spid="632"/>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634"/>
                                        </p:tgtEl>
                                        <p:attrNameLst>
                                          <p:attrName>style.visibility</p:attrName>
                                        </p:attrNameLst>
                                      </p:cBhvr>
                                      <p:to>
                                        <p:strVal val="visible"/>
                                      </p:to>
                                    </p:set>
                                    <p:anim calcmode="lin" valueType="num">
                                      <p:cBhvr additive="repl">
                                        <p:cTn id="30" dur="500" fill="hold"/>
                                        <p:tgtEl>
                                          <p:spTgt spid="634"/>
                                        </p:tgtEl>
                                        <p:attrNameLst>
                                          <p:attrName>ppt_w</p:attrName>
                                        </p:attrNameLst>
                                      </p:cBhvr>
                                      <p:tavLst>
                                        <p:tav tm="0">
                                          <p:val>
                                            <p:fltVal val="0"/>
                                          </p:val>
                                        </p:tav>
                                        <p:tav tm="100000">
                                          <p:val>
                                            <p:strVal val="#ppt_w"/>
                                          </p:val>
                                        </p:tav>
                                      </p:tavLst>
                                    </p:anim>
                                    <p:anim calcmode="lin" valueType="num">
                                      <p:cBhvr additive="repl">
                                        <p:cTn id="31" dur="500" fill="hold"/>
                                        <p:tgtEl>
                                          <p:spTgt spid="634"/>
                                        </p:tgtEl>
                                        <p:attrNameLst>
                                          <p:attrName>ppt_h</p:attrName>
                                        </p:attrNameLst>
                                      </p:cBhvr>
                                      <p:tavLst>
                                        <p:tav tm="0">
                                          <p:val>
                                            <p:fltVal val="0"/>
                                          </p:val>
                                        </p:tav>
                                        <p:tav tm="100000">
                                          <p:val>
                                            <p:strVal val="#ppt_h"/>
                                          </p:val>
                                        </p:tav>
                                      </p:tavLst>
                                    </p:anim>
                                    <p:animEffect transition="in" filter="fade">
                                      <p:cBhvr additive="repl">
                                        <p:cTn id="32" dur="500"/>
                                        <p:tgtEl>
                                          <p:spTgt spid="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5" name="Group 1"/>
          <p:cNvGrpSpPr/>
          <p:nvPr/>
        </p:nvGrpSpPr>
        <p:grpSpPr>
          <a:xfrm>
            <a:off x="1132920" y="1646280"/>
            <a:ext cx="4612680" cy="4662000"/>
            <a:chOff x="1132920" y="1646280"/>
            <a:chExt cx="4612680" cy="4662000"/>
          </a:xfrm>
        </p:grpSpPr>
        <p:sp>
          <p:nvSpPr>
            <p:cNvPr id="636" name="CustomShape 2"/>
            <p:cNvSpPr/>
            <p:nvPr/>
          </p:nvSpPr>
          <p:spPr>
            <a:xfrm>
              <a:off x="1148400" y="1720800"/>
              <a:ext cx="4587480" cy="4587480"/>
            </a:xfrm>
            <a:prstGeom prst="arc">
              <a:avLst>
                <a:gd name="adj1" fmla="val 20230496"/>
                <a:gd name="adj2" fmla="val 21370915"/>
              </a:avLst>
            </a:prstGeom>
            <a:noFill/>
            <a:ln w="28440" cap="rnd">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637" name="CustomShape 3"/>
            <p:cNvSpPr/>
            <p:nvPr/>
          </p:nvSpPr>
          <p:spPr>
            <a:xfrm>
              <a:off x="1158120" y="1720800"/>
              <a:ext cx="4587480" cy="4587480"/>
            </a:xfrm>
            <a:prstGeom prst="arc">
              <a:avLst>
                <a:gd name="adj1" fmla="val 43325"/>
                <a:gd name="adj2" fmla="val 3696807"/>
              </a:avLst>
            </a:prstGeom>
            <a:noFill/>
            <a:ln w="28440" cap="rnd">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638" name="CustomShape 4"/>
            <p:cNvSpPr/>
            <p:nvPr/>
          </p:nvSpPr>
          <p:spPr>
            <a:xfrm>
              <a:off x="1454400" y="2017080"/>
              <a:ext cx="3994920" cy="3994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39" name="CustomShape 5"/>
            <p:cNvSpPr/>
            <p:nvPr/>
          </p:nvSpPr>
          <p:spPr>
            <a:xfrm>
              <a:off x="1810440" y="2373120"/>
              <a:ext cx="3282840" cy="32828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640" name="CustomShape 6"/>
            <p:cNvSpPr/>
            <p:nvPr/>
          </p:nvSpPr>
          <p:spPr>
            <a:xfrm>
              <a:off x="2170080" y="2732760"/>
              <a:ext cx="2563560" cy="2563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41" name="CustomShape 7"/>
            <p:cNvSpPr/>
            <p:nvPr/>
          </p:nvSpPr>
          <p:spPr>
            <a:xfrm>
              <a:off x="2471040" y="3047400"/>
              <a:ext cx="1934640" cy="19346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642" name="CustomShape 8"/>
            <p:cNvSpPr/>
            <p:nvPr/>
          </p:nvSpPr>
          <p:spPr>
            <a:xfrm>
              <a:off x="2735640" y="3312000"/>
              <a:ext cx="1405080" cy="1405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43" name="CustomShape 9"/>
            <p:cNvSpPr/>
            <p:nvPr/>
          </p:nvSpPr>
          <p:spPr>
            <a:xfrm>
              <a:off x="2964240" y="3540240"/>
              <a:ext cx="948600" cy="9486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644" name="CustomShape 10"/>
            <p:cNvSpPr/>
            <p:nvPr/>
          </p:nvSpPr>
          <p:spPr>
            <a:xfrm>
              <a:off x="3198240" y="3774600"/>
              <a:ext cx="480240" cy="4802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nvGrpSpPr>
            <p:cNvPr id="645" name="Group 11"/>
            <p:cNvGrpSpPr/>
            <p:nvPr/>
          </p:nvGrpSpPr>
          <p:grpSpPr>
            <a:xfrm>
              <a:off x="1132920" y="1646280"/>
              <a:ext cx="2386440" cy="2450520"/>
              <a:chOff x="1132920" y="1646280"/>
              <a:chExt cx="2386440" cy="2450520"/>
            </a:xfrm>
          </p:grpSpPr>
          <p:sp>
            <p:nvSpPr>
              <p:cNvPr id="646" name="CustomShape 12"/>
              <p:cNvSpPr/>
              <p:nvPr/>
            </p:nvSpPr>
            <p:spPr>
              <a:xfrm rot="8172600" flipV="1">
                <a:off x="2498040" y="1626480"/>
                <a:ext cx="68400" cy="2784600"/>
              </a:xfrm>
              <a:custGeom>
                <a:avLst/>
                <a:gdLst/>
                <a:ahLst/>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647" name="CustomShape 13"/>
              <p:cNvSpPr/>
              <p:nvPr/>
            </p:nvSpPr>
            <p:spPr>
              <a:xfrm rot="8172600" flipH="1" flipV="1">
                <a:off x="2449080" y="1674360"/>
                <a:ext cx="68400" cy="2784960"/>
              </a:xfrm>
              <a:custGeom>
                <a:avLst/>
                <a:gdLst/>
                <a:ahLst/>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48" name="CustomShape 14"/>
              <p:cNvSpPr/>
              <p:nvPr/>
            </p:nvSpPr>
            <p:spPr>
              <a:xfrm rot="13572600">
                <a:off x="1176120" y="2171880"/>
                <a:ext cx="717120" cy="426960"/>
              </a:xfrm>
              <a:prstGeom prst="parallelogram">
                <a:avLst>
                  <a:gd name="adj" fmla="val 5775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49" name="CustomShape 15"/>
              <p:cNvSpPr/>
              <p:nvPr/>
            </p:nvSpPr>
            <p:spPr>
              <a:xfrm rot="2772600" flipH="1">
                <a:off x="1541160" y="1846800"/>
                <a:ext cx="717120" cy="376920"/>
              </a:xfrm>
              <a:prstGeom prst="parallelogram">
                <a:avLst>
                  <a:gd name="adj" fmla="val 65071"/>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650" name="CustomShape 16"/>
            <p:cNvSpPr/>
            <p:nvPr/>
          </p:nvSpPr>
          <p:spPr>
            <a:xfrm>
              <a:off x="1148400" y="1720800"/>
              <a:ext cx="4587480" cy="4587480"/>
            </a:xfrm>
            <a:prstGeom prst="arc">
              <a:avLst>
                <a:gd name="adj1" fmla="val 19067119"/>
                <a:gd name="adj2" fmla="val 19881577"/>
              </a:avLst>
            </a:prstGeom>
            <a:noFill/>
            <a:ln w="28440" cap="rnd">
              <a:solidFill>
                <a:schemeClr val="accent3"/>
              </a:solidFill>
              <a:round/>
            </a:ln>
          </p:spPr>
          <p:style>
            <a:lnRef idx="2">
              <a:schemeClr val="accent1">
                <a:shade val="50000"/>
              </a:schemeClr>
            </a:lnRef>
            <a:fillRef idx="1">
              <a:schemeClr val="accent1"/>
            </a:fillRef>
            <a:effectRef idx="0">
              <a:schemeClr val="accent1"/>
            </a:effectRef>
            <a:fontRef idx="minor"/>
          </p:style>
        </p:sp>
      </p:grpSp>
      <p:grpSp>
        <p:nvGrpSpPr>
          <p:cNvPr id="654" name="Group 20"/>
          <p:cNvGrpSpPr/>
          <p:nvPr/>
        </p:nvGrpSpPr>
        <p:grpSpPr>
          <a:xfrm>
            <a:off x="6516000" y="5173110"/>
            <a:ext cx="507960" cy="509760"/>
            <a:chOff x="6516000" y="3775320"/>
            <a:chExt cx="507960" cy="509760"/>
          </a:xfrm>
        </p:grpSpPr>
        <p:sp>
          <p:nvSpPr>
            <p:cNvPr id="655" name="CustomShape 21"/>
            <p:cNvSpPr/>
            <p:nvPr/>
          </p:nvSpPr>
          <p:spPr>
            <a:xfrm>
              <a:off x="6516000" y="3775320"/>
              <a:ext cx="507960" cy="509760"/>
            </a:xfrm>
            <a:custGeom>
              <a:avLst/>
              <a:gdLst/>
              <a:ahLst/>
              <a:cxnLst/>
              <a:rect l="l" t="t" r="r" b="b"/>
              <a:pathLst>
                <a:path w="128" h="128">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656" name="CustomShape 22"/>
            <p:cNvSpPr/>
            <p:nvPr/>
          </p:nvSpPr>
          <p:spPr>
            <a:xfrm>
              <a:off x="6658560" y="3919320"/>
              <a:ext cx="221040" cy="222840"/>
            </a:xfrm>
            <a:custGeom>
              <a:avLst/>
              <a:gdLst/>
              <a:ahLst/>
              <a:cxnLst/>
              <a:rect l="l" t="t" r="r" b="b"/>
              <a:pathLst>
                <a:path w="56" h="56">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657" name="CustomShape 23"/>
            <p:cNvSpPr/>
            <p:nvPr/>
          </p:nvSpPr>
          <p:spPr>
            <a:xfrm>
              <a:off x="6705360" y="3966480"/>
              <a:ext cx="127080" cy="127080"/>
            </a:xfrm>
            <a:custGeom>
              <a:avLst/>
              <a:gdLst/>
              <a:ahLst/>
              <a:cxnLst/>
              <a:rect l="l" t="t"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style>
            <a:lnRef idx="0">
              <a:scrgbClr r="0" g="0" b="0"/>
            </a:lnRef>
            <a:fillRef idx="0">
              <a:scrgbClr r="0" g="0" b="0"/>
            </a:fillRef>
            <a:effectRef idx="0">
              <a:scrgbClr r="0" g="0" b="0"/>
            </a:effectRef>
            <a:fontRef idx="minor"/>
          </p:style>
        </p:sp>
      </p:grpSp>
      <p:sp>
        <p:nvSpPr>
          <p:cNvPr id="658" name="CustomShape 24"/>
          <p:cNvSpPr/>
          <p:nvPr/>
        </p:nvSpPr>
        <p:spPr>
          <a:xfrm>
            <a:off x="6517080" y="3057000"/>
            <a:ext cx="524880" cy="509760"/>
          </a:xfrm>
          <a:custGeom>
            <a:avLst/>
            <a:gdLst/>
            <a:ahLst/>
            <a:cxnLst/>
            <a:rect l="l" t="t" r="r" b="b"/>
            <a:pathLst>
              <a:path w="132" h="128">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nvGrpSpPr>
          <p:cNvPr id="659" name="Group 25"/>
          <p:cNvGrpSpPr/>
          <p:nvPr/>
        </p:nvGrpSpPr>
        <p:grpSpPr>
          <a:xfrm>
            <a:off x="6595560" y="1087200"/>
            <a:ext cx="348840" cy="507960"/>
            <a:chOff x="6595560" y="1087200"/>
            <a:chExt cx="348840" cy="507960"/>
          </a:xfrm>
        </p:grpSpPr>
        <p:sp>
          <p:nvSpPr>
            <p:cNvPr id="660" name="CustomShape 26"/>
            <p:cNvSpPr/>
            <p:nvPr/>
          </p:nvSpPr>
          <p:spPr>
            <a:xfrm>
              <a:off x="6595560" y="1087200"/>
              <a:ext cx="348840" cy="507960"/>
            </a:xfrm>
            <a:custGeom>
              <a:avLst/>
              <a:gdLst/>
              <a:ahLst/>
              <a:cxnLst/>
              <a:rect l="l" t="t" r="r" b="b"/>
              <a:pathLst>
                <a:path w="88" h="12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61" name="CustomShape 27"/>
            <p:cNvSpPr/>
            <p:nvPr/>
          </p:nvSpPr>
          <p:spPr>
            <a:xfrm>
              <a:off x="6674400" y="1166040"/>
              <a:ext cx="101880" cy="103680"/>
            </a:xfrm>
            <a:custGeom>
              <a:avLst/>
              <a:gdLst/>
              <a:ahLst/>
              <a:cxnLst/>
              <a:rect l="l" t="t"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662" name="Group 28"/>
          <p:cNvGrpSpPr/>
          <p:nvPr/>
        </p:nvGrpSpPr>
        <p:grpSpPr>
          <a:xfrm>
            <a:off x="7299000" y="903960"/>
            <a:ext cx="3785400" cy="1026720"/>
            <a:chOff x="7299000" y="903960"/>
            <a:chExt cx="3785400" cy="1026720"/>
          </a:xfrm>
        </p:grpSpPr>
        <p:sp>
          <p:nvSpPr>
            <p:cNvPr id="663" name="CustomShape 29"/>
            <p:cNvSpPr/>
            <p:nvPr/>
          </p:nvSpPr>
          <p:spPr>
            <a:xfrm>
              <a:off x="7299000" y="1256400"/>
              <a:ext cx="3785400" cy="6742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1600" b="0" strike="noStrike" spc="-1">
                  <a:solidFill>
                    <a:srgbClr val="404040"/>
                  </a:solidFill>
                  <a:latin typeface="Calibri"/>
                  <a:ea typeface="微软雅黑"/>
                </a:rPr>
                <a:t>Tìm kiếm sản phẫm dễ dàng với tính năng tìm kiếm, lọc theo yêu cầu khách</a:t>
              </a:r>
              <a:endParaRPr lang="en-US" sz="1600" b="0" strike="noStrike" spc="-1">
                <a:latin typeface="Arial"/>
              </a:endParaRPr>
            </a:p>
          </p:txBody>
        </p:sp>
        <p:sp>
          <p:nvSpPr>
            <p:cNvPr id="664" name="CustomShape 30"/>
            <p:cNvSpPr/>
            <p:nvPr/>
          </p:nvSpPr>
          <p:spPr>
            <a:xfrm>
              <a:off x="7299000" y="903960"/>
              <a:ext cx="3785400" cy="364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262626"/>
                  </a:solidFill>
                  <a:latin typeface="Calibri"/>
                  <a:ea typeface="微软雅黑"/>
                </a:rPr>
                <a:t>Sự tương tác với khách hàng</a:t>
              </a:r>
              <a:endParaRPr lang="en-US" sz="1800" b="0" strike="noStrike" spc="-1">
                <a:latin typeface="Arial"/>
              </a:endParaRPr>
            </a:p>
          </p:txBody>
        </p:sp>
      </p:grpSp>
      <p:grpSp>
        <p:nvGrpSpPr>
          <p:cNvPr id="665" name="Group 31"/>
          <p:cNvGrpSpPr/>
          <p:nvPr/>
        </p:nvGrpSpPr>
        <p:grpSpPr>
          <a:xfrm>
            <a:off x="7308720" y="2872320"/>
            <a:ext cx="4128840" cy="1318680"/>
            <a:chOff x="7308720" y="2256120"/>
            <a:chExt cx="4128840" cy="1318680"/>
          </a:xfrm>
        </p:grpSpPr>
        <p:sp>
          <p:nvSpPr>
            <p:cNvPr id="666" name="CustomShape 32"/>
            <p:cNvSpPr/>
            <p:nvPr/>
          </p:nvSpPr>
          <p:spPr>
            <a:xfrm>
              <a:off x="7308720" y="2608560"/>
              <a:ext cx="3785400" cy="96624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1600" b="0" strike="noStrike" spc="-1">
                  <a:solidFill>
                    <a:srgbClr val="404040"/>
                  </a:solidFill>
                  <a:latin typeface="Calibri"/>
                  <a:ea typeface="微软雅黑"/>
                </a:rPr>
                <a:t>Hỗ trợ mua hàng không tài khoản và có tài khoản, quy trinh đặt hàng nhanh, và thông tin đơn hàng rõ ràng</a:t>
              </a:r>
              <a:endParaRPr lang="en-US" sz="1600" b="0" strike="noStrike" spc="-1">
                <a:latin typeface="Arial"/>
              </a:endParaRPr>
            </a:p>
          </p:txBody>
        </p:sp>
        <p:sp>
          <p:nvSpPr>
            <p:cNvPr id="667" name="CustomShape 33"/>
            <p:cNvSpPr/>
            <p:nvPr/>
          </p:nvSpPr>
          <p:spPr>
            <a:xfrm>
              <a:off x="7308720" y="2256120"/>
              <a:ext cx="4128840" cy="4194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1800" b="1" strike="noStrike" spc="-1">
                  <a:solidFill>
                    <a:srgbClr val="262626"/>
                  </a:solidFill>
                  <a:latin typeface="Calibri"/>
                  <a:ea typeface="微软雅黑"/>
                </a:rPr>
                <a:t>Mua hàng, quản lý, theo dõi đơn hàng</a:t>
              </a:r>
              <a:endParaRPr lang="en-US" sz="1800" b="0" strike="noStrike" spc="-1">
                <a:latin typeface="Arial"/>
              </a:endParaRPr>
            </a:p>
          </p:txBody>
        </p:sp>
      </p:grpSp>
      <p:grpSp>
        <p:nvGrpSpPr>
          <p:cNvPr id="668" name="Group 34"/>
          <p:cNvGrpSpPr/>
          <p:nvPr/>
        </p:nvGrpSpPr>
        <p:grpSpPr>
          <a:xfrm>
            <a:off x="7299000" y="4985190"/>
            <a:ext cx="3785400" cy="1034610"/>
            <a:chOff x="7299000" y="3587400"/>
            <a:chExt cx="3785400" cy="1034610"/>
          </a:xfrm>
        </p:grpSpPr>
        <p:sp>
          <p:nvSpPr>
            <p:cNvPr id="669" name="CustomShape 35"/>
            <p:cNvSpPr/>
            <p:nvPr/>
          </p:nvSpPr>
          <p:spPr>
            <a:xfrm>
              <a:off x="7299000" y="3940200"/>
              <a:ext cx="3785400" cy="68181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1600" b="0" strike="noStrike" spc="-1" dirty="0" err="1">
                  <a:solidFill>
                    <a:srgbClr val="404040"/>
                  </a:solidFill>
                  <a:latin typeface="Calibri"/>
                  <a:ea typeface="微软雅黑"/>
                </a:rPr>
                <a:t>Các</a:t>
              </a:r>
              <a:r>
                <a:rPr lang="en-US" sz="1600" b="0" strike="noStrike" spc="-1" dirty="0">
                  <a:solidFill>
                    <a:srgbClr val="404040"/>
                  </a:solidFill>
                  <a:latin typeface="Calibri"/>
                  <a:ea typeface="微软雅黑"/>
                </a:rPr>
                <a:t> </a:t>
              </a:r>
              <a:r>
                <a:rPr lang="en-US" sz="1600" b="0" strike="noStrike" spc="-1" dirty="0" err="1">
                  <a:solidFill>
                    <a:srgbClr val="404040"/>
                  </a:solidFill>
                  <a:latin typeface="Calibri"/>
                  <a:ea typeface="微软雅黑"/>
                </a:rPr>
                <a:t>chức</a:t>
              </a:r>
              <a:r>
                <a:rPr lang="en-US" sz="1600" b="0" strike="noStrike" spc="-1" dirty="0">
                  <a:solidFill>
                    <a:srgbClr val="404040"/>
                  </a:solidFill>
                  <a:latin typeface="Calibri"/>
                  <a:ea typeface="微软雅黑"/>
                </a:rPr>
                <a:t> </a:t>
              </a:r>
              <a:r>
                <a:rPr lang="en-US" sz="1600" b="0" strike="noStrike" spc="-1" dirty="0" err="1">
                  <a:solidFill>
                    <a:srgbClr val="404040"/>
                  </a:solidFill>
                  <a:latin typeface="Calibri"/>
                  <a:ea typeface="微软雅黑"/>
                </a:rPr>
                <a:t>năng</a:t>
              </a:r>
              <a:r>
                <a:rPr lang="en-US" sz="1600" b="0" strike="noStrike" spc="-1" dirty="0">
                  <a:solidFill>
                    <a:srgbClr val="404040"/>
                  </a:solidFill>
                  <a:latin typeface="Calibri"/>
                  <a:ea typeface="微软雅黑"/>
                </a:rPr>
                <a:t> </a:t>
              </a:r>
              <a:r>
                <a:rPr lang="en-US" sz="1600" b="0" strike="noStrike" spc="-1" dirty="0" err="1">
                  <a:solidFill>
                    <a:srgbClr val="404040"/>
                  </a:solidFill>
                  <a:latin typeface="Calibri"/>
                  <a:ea typeface="微软雅黑"/>
                </a:rPr>
                <a:t>quản</a:t>
              </a:r>
              <a:r>
                <a:rPr lang="en-US" sz="1600" b="0" strike="noStrike" spc="-1" dirty="0">
                  <a:solidFill>
                    <a:srgbClr val="404040"/>
                  </a:solidFill>
                  <a:latin typeface="Calibri"/>
                  <a:ea typeface="微软雅黑"/>
                </a:rPr>
                <a:t> </a:t>
              </a:r>
              <a:r>
                <a:rPr lang="en-US" sz="1600" b="0" strike="noStrike" spc="-1" dirty="0" err="1">
                  <a:solidFill>
                    <a:srgbClr val="404040"/>
                  </a:solidFill>
                  <a:latin typeface="Calibri"/>
                  <a:ea typeface="微软雅黑"/>
                </a:rPr>
                <a:t>lý</a:t>
              </a:r>
              <a:r>
                <a:rPr lang="en-US" sz="1600" b="0" strike="noStrike" spc="-1" dirty="0">
                  <a:solidFill>
                    <a:srgbClr val="404040"/>
                  </a:solidFill>
                  <a:latin typeface="Calibri"/>
                  <a:ea typeface="微软雅黑"/>
                </a:rPr>
                <a:t>: </a:t>
              </a:r>
              <a:r>
                <a:rPr lang="en-US" sz="1600" b="0" strike="noStrike" spc="-1" dirty="0" err="1" smtClean="0">
                  <a:solidFill>
                    <a:srgbClr val="404040"/>
                  </a:solidFill>
                  <a:latin typeface="Calibri"/>
                  <a:ea typeface="微软雅黑"/>
                </a:rPr>
                <a:t>Sản</a:t>
              </a:r>
              <a:r>
                <a:rPr lang="en-US" sz="1600" b="0" strike="noStrike" spc="-1" dirty="0" smtClean="0">
                  <a:solidFill>
                    <a:srgbClr val="404040"/>
                  </a:solidFill>
                  <a:latin typeface="Calibri"/>
                  <a:ea typeface="微软雅黑"/>
                </a:rPr>
                <a:t> </a:t>
              </a:r>
              <a:r>
                <a:rPr lang="en-US" sz="1600" b="0" strike="noStrike" spc="-1" dirty="0" err="1" smtClean="0">
                  <a:solidFill>
                    <a:srgbClr val="404040"/>
                  </a:solidFill>
                  <a:latin typeface="Calibri"/>
                  <a:ea typeface="微软雅黑"/>
                </a:rPr>
                <a:t>phẩm</a:t>
              </a:r>
              <a:r>
                <a:rPr lang="en-US" sz="1600" b="0" strike="noStrike" spc="-1" dirty="0" smtClean="0">
                  <a:solidFill>
                    <a:srgbClr val="404040"/>
                  </a:solidFill>
                  <a:latin typeface="Calibri"/>
                  <a:ea typeface="微软雅黑"/>
                </a:rPr>
                <a:t>, </a:t>
              </a:r>
              <a:r>
                <a:rPr lang="en-US" sz="1600" b="0" strike="noStrike" spc="-1" dirty="0" err="1" smtClean="0">
                  <a:solidFill>
                    <a:srgbClr val="404040"/>
                  </a:solidFill>
                  <a:latin typeface="Calibri"/>
                  <a:ea typeface="微软雅黑"/>
                </a:rPr>
                <a:t>Đơn</a:t>
              </a:r>
              <a:r>
                <a:rPr lang="en-US" sz="1600" b="0" strike="noStrike" spc="-1" dirty="0" smtClean="0">
                  <a:solidFill>
                    <a:srgbClr val="404040"/>
                  </a:solidFill>
                  <a:latin typeface="Calibri"/>
                  <a:ea typeface="微软雅黑"/>
                </a:rPr>
                <a:t> </a:t>
              </a:r>
              <a:r>
                <a:rPr lang="en-US" sz="1600" b="0" strike="noStrike" spc="-1" dirty="0" err="1" smtClean="0">
                  <a:solidFill>
                    <a:srgbClr val="404040"/>
                  </a:solidFill>
                  <a:latin typeface="Calibri"/>
                  <a:ea typeface="微软雅黑"/>
                </a:rPr>
                <a:t>hàng</a:t>
              </a:r>
              <a:endParaRPr lang="en-US" sz="1600" b="0" strike="noStrike" spc="-1" dirty="0">
                <a:latin typeface="Arial"/>
              </a:endParaRPr>
            </a:p>
          </p:txBody>
        </p:sp>
        <p:sp>
          <p:nvSpPr>
            <p:cNvPr id="670" name="CustomShape 36"/>
            <p:cNvSpPr/>
            <p:nvPr/>
          </p:nvSpPr>
          <p:spPr>
            <a:xfrm>
              <a:off x="7299000" y="3587400"/>
              <a:ext cx="3589920" cy="3816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1600" b="1" strike="noStrike" spc="-1">
                  <a:solidFill>
                    <a:srgbClr val="262626"/>
                  </a:solidFill>
                  <a:latin typeface="Calibri"/>
                  <a:ea typeface="微软雅黑"/>
                </a:rPr>
                <a:t>Quản lý website đối với người quản lý</a:t>
              </a:r>
              <a:endParaRPr lang="en-US" sz="1600" b="0" strike="noStrike" spc="-1">
                <a:latin typeface="Arial"/>
              </a:endParaRPr>
            </a:p>
          </p:txBody>
        </p:sp>
      </p:grpSp>
      <p:sp>
        <p:nvSpPr>
          <p:cNvPr id="674" name="CustomShape 40"/>
          <p:cNvSpPr/>
          <p:nvPr/>
        </p:nvSpPr>
        <p:spPr>
          <a:xfrm>
            <a:off x="2106720" y="317880"/>
            <a:ext cx="386244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FF3737"/>
                </a:solidFill>
                <a:latin typeface="Calibri"/>
                <a:ea typeface="微软雅黑"/>
              </a:rPr>
              <a:t>MỤC TIÊU ĐỀ TÀI</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35"/>
                                        </p:tgtEl>
                                        <p:attrNameLst>
                                          <p:attrName>style.visibility</p:attrName>
                                        </p:attrNameLst>
                                      </p:cBhvr>
                                      <p:to>
                                        <p:strVal val="visible"/>
                                      </p:to>
                                    </p:set>
                                    <p:anim calcmode="lin" valueType="num">
                                      <p:cBhvr additive="repl">
                                        <p:cTn id="7" dur="500" fill="hold"/>
                                        <p:tgtEl>
                                          <p:spTgt spid="635"/>
                                        </p:tgtEl>
                                        <p:attrNameLst>
                                          <p:attrName>ppt_w</p:attrName>
                                        </p:attrNameLst>
                                      </p:cBhvr>
                                      <p:tavLst>
                                        <p:tav tm="0">
                                          <p:val>
                                            <p:fltVal val="0"/>
                                          </p:val>
                                        </p:tav>
                                        <p:tav tm="100000">
                                          <p:val>
                                            <p:strVal val="#ppt_w"/>
                                          </p:val>
                                        </p:tav>
                                      </p:tavLst>
                                    </p:anim>
                                    <p:anim calcmode="lin" valueType="num">
                                      <p:cBhvr additive="repl">
                                        <p:cTn id="8" dur="500" fill="hold"/>
                                        <p:tgtEl>
                                          <p:spTgt spid="635"/>
                                        </p:tgtEl>
                                        <p:attrNameLst>
                                          <p:attrName>ppt_h</p:attrName>
                                        </p:attrNameLst>
                                      </p:cBhvr>
                                      <p:tavLst>
                                        <p:tav tm="0">
                                          <p:val>
                                            <p:fltVal val="0"/>
                                          </p:val>
                                        </p:tav>
                                        <p:tav tm="100000">
                                          <p:val>
                                            <p:strVal val="#ppt_h"/>
                                          </p:val>
                                        </p:tav>
                                      </p:tavLst>
                                    </p:anim>
                                    <p:animEffect transition="in" filter="fade">
                                      <p:cBhvr additive="repl">
                                        <p:cTn id="9" dur="500"/>
                                        <p:tgtEl>
                                          <p:spTgt spid="635"/>
                                        </p:tgtEl>
                                      </p:cBhvr>
                                    </p:animEffect>
                                  </p:childTnLst>
                                </p:cTn>
                              </p:par>
                              <p:par>
                                <p:cTn id="10" presetID="2" presetClass="entr" presetSubtype="4" fill="hold" nodeType="withEffect">
                                  <p:stCondLst>
                                    <p:cond delay="0"/>
                                  </p:stCondLst>
                                  <p:childTnLst>
                                    <p:set>
                                      <p:cBhvr>
                                        <p:cTn id="11" dur="1" fill="hold">
                                          <p:stCondLst>
                                            <p:cond delay="0"/>
                                          </p:stCondLst>
                                        </p:cTn>
                                        <p:tgtEl>
                                          <p:spTgt spid="654"/>
                                        </p:tgtEl>
                                        <p:attrNameLst>
                                          <p:attrName>style.visibility</p:attrName>
                                        </p:attrNameLst>
                                      </p:cBhvr>
                                      <p:to>
                                        <p:strVal val="visible"/>
                                      </p:to>
                                    </p:set>
                                    <p:anim calcmode="lin" valueType="num">
                                      <p:cBhvr additive="repl">
                                        <p:cTn id="12" dur="500" fill="hold"/>
                                        <p:tgtEl>
                                          <p:spTgt spid="654"/>
                                        </p:tgtEl>
                                        <p:attrNameLst>
                                          <p:attrName>ppt_x</p:attrName>
                                        </p:attrNameLst>
                                      </p:cBhvr>
                                      <p:tavLst>
                                        <p:tav tm="0">
                                          <p:val>
                                            <p:strVal val="#ppt_x"/>
                                          </p:val>
                                        </p:tav>
                                        <p:tav tm="100000">
                                          <p:val>
                                            <p:strVal val="#ppt_x"/>
                                          </p:val>
                                        </p:tav>
                                      </p:tavLst>
                                    </p:anim>
                                    <p:anim calcmode="lin" valueType="num">
                                      <p:cBhvr additive="repl">
                                        <p:cTn id="13" dur="500" fill="hold"/>
                                        <p:tgtEl>
                                          <p:spTgt spid="65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58"/>
                                        </p:tgtEl>
                                        <p:attrNameLst>
                                          <p:attrName>style.visibility</p:attrName>
                                        </p:attrNameLst>
                                      </p:cBhvr>
                                      <p:to>
                                        <p:strVal val="visible"/>
                                      </p:to>
                                    </p:set>
                                    <p:anim calcmode="lin" valueType="num">
                                      <p:cBhvr additive="repl">
                                        <p:cTn id="16" dur="500" fill="hold"/>
                                        <p:tgtEl>
                                          <p:spTgt spid="658"/>
                                        </p:tgtEl>
                                        <p:attrNameLst>
                                          <p:attrName>ppt_x</p:attrName>
                                        </p:attrNameLst>
                                      </p:cBhvr>
                                      <p:tavLst>
                                        <p:tav tm="0">
                                          <p:val>
                                            <p:strVal val="#ppt_x"/>
                                          </p:val>
                                        </p:tav>
                                        <p:tav tm="100000">
                                          <p:val>
                                            <p:strVal val="#ppt_x"/>
                                          </p:val>
                                        </p:tav>
                                      </p:tavLst>
                                    </p:anim>
                                    <p:anim calcmode="lin" valueType="num">
                                      <p:cBhvr additive="repl">
                                        <p:cTn id="17" dur="500" fill="hold"/>
                                        <p:tgtEl>
                                          <p:spTgt spid="658"/>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59"/>
                                        </p:tgtEl>
                                        <p:attrNameLst>
                                          <p:attrName>style.visibility</p:attrName>
                                        </p:attrNameLst>
                                      </p:cBhvr>
                                      <p:to>
                                        <p:strVal val="visible"/>
                                      </p:to>
                                    </p:set>
                                    <p:anim calcmode="lin" valueType="num">
                                      <p:cBhvr additive="repl">
                                        <p:cTn id="20" dur="500" fill="hold"/>
                                        <p:tgtEl>
                                          <p:spTgt spid="659"/>
                                        </p:tgtEl>
                                        <p:attrNameLst>
                                          <p:attrName>ppt_x</p:attrName>
                                        </p:attrNameLst>
                                      </p:cBhvr>
                                      <p:tavLst>
                                        <p:tav tm="0">
                                          <p:val>
                                            <p:strVal val="#ppt_x"/>
                                          </p:val>
                                        </p:tav>
                                        <p:tav tm="100000">
                                          <p:val>
                                            <p:strVal val="#ppt_x"/>
                                          </p:val>
                                        </p:tav>
                                      </p:tavLst>
                                    </p:anim>
                                    <p:anim calcmode="lin" valueType="num">
                                      <p:cBhvr additive="repl">
                                        <p:cTn id="21" dur="500" fill="hold"/>
                                        <p:tgtEl>
                                          <p:spTgt spid="65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662"/>
                                        </p:tgtEl>
                                        <p:attrNameLst>
                                          <p:attrName>style.visibility</p:attrName>
                                        </p:attrNameLst>
                                      </p:cBhvr>
                                      <p:to>
                                        <p:strVal val="visible"/>
                                      </p:to>
                                    </p:set>
                                    <p:anim calcmode="lin" valueType="num">
                                      <p:cBhvr additive="repl">
                                        <p:cTn id="25" dur="1000" fill="hold"/>
                                        <p:tgtEl>
                                          <p:spTgt spid="662"/>
                                        </p:tgtEl>
                                        <p:attrNameLst>
                                          <p:attrName>ppt_x</p:attrName>
                                        </p:attrNameLst>
                                      </p:cBhvr>
                                      <p:tavLst>
                                        <p:tav tm="0">
                                          <p:val>
                                            <p:strVal val="#ppt_x"/>
                                          </p:val>
                                        </p:tav>
                                        <p:tav tm="100000">
                                          <p:val>
                                            <p:strVal val="#ppt_x"/>
                                          </p:val>
                                        </p:tav>
                                      </p:tavLst>
                                    </p:anim>
                                    <p:anim calcmode="lin" valueType="num">
                                      <p:cBhvr additive="repl">
                                        <p:cTn id="26" dur="1000" fill="hold"/>
                                        <p:tgtEl>
                                          <p:spTgt spid="662"/>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665"/>
                                        </p:tgtEl>
                                        <p:attrNameLst>
                                          <p:attrName>style.visibility</p:attrName>
                                        </p:attrNameLst>
                                      </p:cBhvr>
                                      <p:to>
                                        <p:strVal val="visible"/>
                                      </p:to>
                                    </p:set>
                                    <p:anim calcmode="lin" valueType="num">
                                      <p:cBhvr additive="repl">
                                        <p:cTn id="29" dur="1000" fill="hold"/>
                                        <p:tgtEl>
                                          <p:spTgt spid="665"/>
                                        </p:tgtEl>
                                        <p:attrNameLst>
                                          <p:attrName>ppt_x</p:attrName>
                                        </p:attrNameLst>
                                      </p:cBhvr>
                                      <p:tavLst>
                                        <p:tav tm="0">
                                          <p:val>
                                            <p:strVal val="#ppt_x"/>
                                          </p:val>
                                        </p:tav>
                                        <p:tav tm="100000">
                                          <p:val>
                                            <p:strVal val="#ppt_x"/>
                                          </p:val>
                                        </p:tav>
                                      </p:tavLst>
                                    </p:anim>
                                    <p:anim calcmode="lin" valueType="num">
                                      <p:cBhvr additive="repl">
                                        <p:cTn id="30" dur="1000" fill="hold"/>
                                        <p:tgtEl>
                                          <p:spTgt spid="665"/>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0"/>
                                  </p:stCondLst>
                                  <p:childTnLst>
                                    <p:set>
                                      <p:cBhvr>
                                        <p:cTn id="32" dur="1" fill="hold">
                                          <p:stCondLst>
                                            <p:cond delay="0"/>
                                          </p:stCondLst>
                                        </p:cTn>
                                        <p:tgtEl>
                                          <p:spTgt spid="668"/>
                                        </p:tgtEl>
                                        <p:attrNameLst>
                                          <p:attrName>style.visibility</p:attrName>
                                        </p:attrNameLst>
                                      </p:cBhvr>
                                      <p:to>
                                        <p:strVal val="visible"/>
                                      </p:to>
                                    </p:set>
                                    <p:anim calcmode="lin" valueType="num">
                                      <p:cBhvr additive="repl">
                                        <p:cTn id="33" dur="1000" fill="hold"/>
                                        <p:tgtEl>
                                          <p:spTgt spid="668"/>
                                        </p:tgtEl>
                                        <p:attrNameLst>
                                          <p:attrName>ppt_x</p:attrName>
                                        </p:attrNameLst>
                                      </p:cBhvr>
                                      <p:tavLst>
                                        <p:tav tm="0">
                                          <p:val>
                                            <p:strVal val="#ppt_x"/>
                                          </p:val>
                                        </p:tav>
                                        <p:tav tm="100000">
                                          <p:val>
                                            <p:strVal val="#ppt_x"/>
                                          </p:val>
                                        </p:tav>
                                      </p:tavLst>
                                    </p:anim>
                                    <p:anim calcmode="lin" valueType="num">
                                      <p:cBhvr additive="repl">
                                        <p:cTn id="34" dur="1000" fill="hold"/>
                                        <p:tgtEl>
                                          <p:spTgt spid="6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CustomShape 1"/>
          <p:cNvSpPr/>
          <p:nvPr/>
        </p:nvSpPr>
        <p:spPr>
          <a:xfrm>
            <a:off x="2106720" y="415800"/>
            <a:ext cx="386244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FF3737"/>
                </a:solidFill>
                <a:latin typeface="Calibri"/>
                <a:ea typeface="微软雅黑"/>
              </a:rPr>
              <a:t>CƠ SỞ DỮ LIỆU</a:t>
            </a:r>
            <a:endParaRPr lang="en-US" sz="2400" b="0" strike="noStrike" spc="-1">
              <a:latin typeface="Aria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0"/>
            <a:ext cx="9829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CustomShape 1"/>
          <p:cNvSpPr/>
          <p:nvPr/>
        </p:nvSpPr>
        <p:spPr>
          <a:xfrm>
            <a:off x="2106720" y="415800"/>
            <a:ext cx="5056080" cy="460211"/>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400" b="1" spc="-1" dirty="0" smtClean="0">
                <a:solidFill>
                  <a:srgbClr val="FF3737"/>
                </a:solidFill>
                <a:latin typeface="Calibri"/>
                <a:ea typeface="微软雅黑"/>
              </a:rPr>
              <a:t>MÔ TẢ CHỨC NĂNG TỔNG QUÁT</a:t>
            </a:r>
            <a:endParaRPr lang="en-US" sz="2400" b="0" strike="noStrike" spc="-1" dirty="0">
              <a:latin typeface="Aria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p:nvPr>
            <p:extLst>
              <p:ext uri="{D42A27DB-BD31-4B8C-83A1-F6EECF244321}">
                <p14:modId xmlns:p14="http://schemas.microsoft.com/office/powerpoint/2010/main" val="2695193529"/>
              </p:ext>
            </p:extLst>
          </p:nvPr>
        </p:nvGraphicFramePr>
        <p:xfrm>
          <a:off x="685800" y="1295400"/>
          <a:ext cx="10744200" cy="4800599"/>
        </p:xfrm>
        <a:graphic>
          <a:graphicData uri="http://schemas.openxmlformats.org/drawingml/2006/table">
            <a:tbl>
              <a:tblPr firstRow="1" bandRow="1">
                <a:tableStyleId>{5C22544A-7EE6-4342-B048-85BDC9FD1C3A}</a:tableStyleId>
              </a:tblPr>
              <a:tblGrid>
                <a:gridCol w="1263373"/>
                <a:gridCol w="2090647"/>
                <a:gridCol w="7390180"/>
              </a:tblGrid>
              <a:tr h="465716">
                <a:tc>
                  <a:txBody>
                    <a:bodyPr/>
                    <a:lstStyle/>
                    <a:p>
                      <a:pPr>
                        <a:buNone/>
                      </a:pPr>
                      <a:r>
                        <a:rPr lang="en-US" sz="1900" dirty="0">
                          <a:latin typeface="Times New Roman" pitchFamily="18" charset="0"/>
                          <a:cs typeface="Times New Roman" pitchFamily="18" charset="0"/>
                        </a:rPr>
                        <a:t>STT</a:t>
                      </a:r>
                    </a:p>
                  </a:txBody>
                  <a:tcPr/>
                </a:tc>
                <a:tc>
                  <a:txBody>
                    <a:bodyPr/>
                    <a:lstStyle/>
                    <a:p>
                      <a:pPr>
                        <a:buNone/>
                      </a:pPr>
                      <a:r>
                        <a:rPr lang="en-US" sz="1900">
                          <a:latin typeface="Times New Roman" pitchFamily="18" charset="0"/>
                          <a:cs typeface="Times New Roman" pitchFamily="18" charset="0"/>
                        </a:rPr>
                        <a:t>Stakeholder</a:t>
                      </a:r>
                    </a:p>
                  </a:txBody>
                  <a:tcPr/>
                </a:tc>
                <a:tc>
                  <a:txBody>
                    <a:bodyPr/>
                    <a:lstStyle/>
                    <a:p>
                      <a:pPr>
                        <a:buNone/>
                      </a:pPr>
                      <a:r>
                        <a:rPr lang="en-US" sz="1900" dirty="0" err="1">
                          <a:latin typeface="Times New Roman" pitchFamily="18" charset="0"/>
                          <a:cs typeface="Times New Roman" pitchFamily="18" charset="0"/>
                        </a:rPr>
                        <a:t>Mô</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tả</a:t>
                      </a:r>
                      <a:endParaRPr lang="en-US" sz="1900" dirty="0">
                        <a:latin typeface="Times New Roman" pitchFamily="18" charset="0"/>
                        <a:cs typeface="Times New Roman" pitchFamily="18" charset="0"/>
                      </a:endParaRPr>
                    </a:p>
                  </a:txBody>
                  <a:tcPr/>
                </a:tc>
              </a:tr>
              <a:tr h="1704520">
                <a:tc>
                  <a:txBody>
                    <a:bodyPr/>
                    <a:lstStyle/>
                    <a:p>
                      <a:pPr>
                        <a:buNone/>
                      </a:pPr>
                      <a:r>
                        <a:rPr lang="en-US" sz="1900">
                          <a:latin typeface="Times New Roman" pitchFamily="18" charset="0"/>
                          <a:cs typeface="Times New Roman" pitchFamily="18" charset="0"/>
                        </a:rPr>
                        <a:t>1</a:t>
                      </a:r>
                    </a:p>
                  </a:txBody>
                  <a:tcPr/>
                </a:tc>
                <a:tc>
                  <a:txBody>
                    <a:bodyPr/>
                    <a:lstStyle/>
                    <a:p>
                      <a:pPr>
                        <a:buNone/>
                      </a:pPr>
                      <a:r>
                        <a:rPr lang="en-US" sz="1900" dirty="0" err="1" smtClean="0">
                          <a:latin typeface="Times New Roman" pitchFamily="18" charset="0"/>
                          <a:cs typeface="Times New Roman" pitchFamily="18" charset="0"/>
                        </a:rPr>
                        <a:t>Khách</a:t>
                      </a:r>
                      <a:r>
                        <a:rPr lang="en-US" sz="1900" baseline="0" dirty="0" smtClean="0">
                          <a:latin typeface="Times New Roman" pitchFamily="18" charset="0"/>
                          <a:cs typeface="Times New Roman" pitchFamily="18" charset="0"/>
                        </a:rPr>
                        <a:t> </a:t>
                      </a:r>
                      <a:r>
                        <a:rPr lang="en-US" sz="1900" baseline="0" dirty="0" err="1" smtClean="0">
                          <a:latin typeface="Times New Roman" pitchFamily="18" charset="0"/>
                          <a:cs typeface="Times New Roman" pitchFamily="18" charset="0"/>
                        </a:rPr>
                        <a:t>vãng</a:t>
                      </a:r>
                      <a:r>
                        <a:rPr lang="en-US" sz="1900" baseline="0" dirty="0" smtClean="0">
                          <a:latin typeface="Times New Roman" pitchFamily="18" charset="0"/>
                          <a:cs typeface="Times New Roman" pitchFamily="18" charset="0"/>
                        </a:rPr>
                        <a:t> </a:t>
                      </a:r>
                      <a:r>
                        <a:rPr lang="en-US" sz="1900" baseline="0" dirty="0" err="1" smtClean="0">
                          <a:latin typeface="Times New Roman" pitchFamily="18" charset="0"/>
                          <a:cs typeface="Times New Roman" pitchFamily="18" charset="0"/>
                        </a:rPr>
                        <a:t>lại</a:t>
                      </a:r>
                      <a:endParaRPr lang="en-US" sz="1900" dirty="0">
                        <a:latin typeface="Times New Roman" pitchFamily="18" charset="0"/>
                        <a:cs typeface="Times New Roman" pitchFamily="18" charset="0"/>
                      </a:endParaRPr>
                    </a:p>
                  </a:txBody>
                  <a:tcPr/>
                </a:tc>
                <a:tc>
                  <a:txBody>
                    <a:bodyPr/>
                    <a:lstStyle/>
                    <a:p>
                      <a:pPr algn="just">
                        <a:lnSpc>
                          <a:spcPct val="150000"/>
                        </a:lnSpc>
                        <a:spcBef>
                          <a:spcPts val="600"/>
                        </a:spcBef>
                        <a:spcAft>
                          <a:spcPts val="600"/>
                        </a:spcAft>
                        <a:tabLst>
                          <a:tab pos="540385" algn="l"/>
                        </a:tabLst>
                      </a:pPr>
                      <a:r>
                        <a:rPr lang="vi-VN" sz="1900" dirty="0" smtClean="0">
                          <a:effectLst/>
                          <a:latin typeface="Times New Roman" pitchFamily="18" charset="0"/>
                          <a:ea typeface="Calibri" panose="020F0502020204030204"/>
                          <a:cs typeface="Times New Roman" pitchFamily="18" charset="0"/>
                        </a:rPr>
                        <a:t>Là các khách hàng vãng lai chưa đăng ký làm thành viên có các chức năng đăng ký, tìm kiếm sản phẩm, xem thông tin sản phẩm, xem giỏ hàng, sửa giỏ hàng, xóa sản phẩm giỏ hàng, đặt hàng.</a:t>
                      </a:r>
                      <a:endParaRPr lang="en-US" sz="1900" dirty="0">
                        <a:effectLst/>
                        <a:latin typeface="Times New Roman" pitchFamily="18" charset="0"/>
                        <a:ea typeface="Calibri" panose="020F0502020204030204"/>
                        <a:cs typeface="Times New Roman" pitchFamily="18" charset="0"/>
                      </a:endParaRPr>
                    </a:p>
                  </a:txBody>
                  <a:tcPr/>
                </a:tc>
              </a:tr>
              <a:tr h="1704520">
                <a:tc>
                  <a:txBody>
                    <a:bodyPr/>
                    <a:lstStyle/>
                    <a:p>
                      <a:pPr>
                        <a:buNone/>
                      </a:pPr>
                      <a:r>
                        <a:rPr lang="en-US" sz="1900" dirty="0">
                          <a:latin typeface="Times New Roman" pitchFamily="18" charset="0"/>
                          <a:cs typeface="Times New Roman" pitchFamily="18" charset="0"/>
                        </a:rPr>
                        <a:t>2</a:t>
                      </a:r>
                    </a:p>
                  </a:txBody>
                  <a:tcPr/>
                </a:tc>
                <a:tc>
                  <a:txBody>
                    <a:bodyPr/>
                    <a:lstStyle/>
                    <a:p>
                      <a:pPr>
                        <a:buNone/>
                      </a:pPr>
                      <a:r>
                        <a:rPr lang="en-US" sz="1900" dirty="0" err="1" smtClean="0">
                          <a:latin typeface="Times New Roman" pitchFamily="18" charset="0"/>
                          <a:cs typeface="Times New Roman" pitchFamily="18" charset="0"/>
                        </a:rPr>
                        <a:t>Thành</a:t>
                      </a:r>
                      <a:r>
                        <a:rPr lang="en-US" sz="1900" baseline="0" dirty="0" smtClean="0">
                          <a:latin typeface="Times New Roman" pitchFamily="18" charset="0"/>
                          <a:cs typeface="Times New Roman" pitchFamily="18" charset="0"/>
                        </a:rPr>
                        <a:t> </a:t>
                      </a:r>
                      <a:r>
                        <a:rPr lang="en-US" sz="1900" baseline="0" dirty="0" err="1" smtClean="0">
                          <a:latin typeface="Times New Roman" pitchFamily="18" charset="0"/>
                          <a:cs typeface="Times New Roman" pitchFamily="18" charset="0"/>
                        </a:rPr>
                        <a:t>viên</a:t>
                      </a:r>
                      <a:endParaRPr lang="en-US" sz="1900" dirty="0">
                        <a:latin typeface="Times New Roman" pitchFamily="18" charset="0"/>
                        <a:cs typeface="Times New Roman" pitchFamily="18" charset="0"/>
                      </a:endParaRPr>
                    </a:p>
                  </a:txBody>
                  <a:tcPr/>
                </a:tc>
                <a:tc>
                  <a:txBody>
                    <a:bodyPr/>
                    <a:lstStyle/>
                    <a:p>
                      <a:pPr algn="just">
                        <a:lnSpc>
                          <a:spcPct val="150000"/>
                        </a:lnSpc>
                        <a:spcBef>
                          <a:spcPts val="600"/>
                        </a:spcBef>
                        <a:spcAft>
                          <a:spcPts val="600"/>
                        </a:spcAft>
                        <a:tabLst>
                          <a:tab pos="540385" algn="l"/>
                        </a:tabLst>
                      </a:pPr>
                      <a:r>
                        <a:rPr lang="vi-VN" sz="1900" dirty="0" smtClean="0">
                          <a:effectLst/>
                          <a:latin typeface="Times New Roman" pitchFamily="18" charset="0"/>
                          <a:ea typeface="Calibri" panose="020F0502020204030204"/>
                          <a:cs typeface="Times New Roman" pitchFamily="18" charset="0"/>
                        </a:rPr>
                        <a:t>Là khách hàng đã đăng ký thành viên có thể đăng nhập, đăng xuất, tìm kiếm sản phẩm, xem thông tin sản phẩm, xem giỏ hàng, sửa giỏ hàng, xóa sản phẩm giỏ hàng, đặt hàng</a:t>
                      </a:r>
                      <a:endParaRPr lang="en-US" sz="1900" dirty="0">
                        <a:effectLst/>
                        <a:latin typeface="Times New Roman" pitchFamily="18" charset="0"/>
                        <a:ea typeface="Calibri" panose="020F0502020204030204"/>
                        <a:cs typeface="Times New Roman" pitchFamily="18" charset="0"/>
                      </a:endParaRPr>
                    </a:p>
                  </a:txBody>
                  <a:tcPr/>
                </a:tc>
              </a:tr>
              <a:tr h="925843">
                <a:tc>
                  <a:txBody>
                    <a:bodyPr/>
                    <a:lstStyle/>
                    <a:p>
                      <a:pPr>
                        <a:buNone/>
                      </a:pPr>
                      <a:r>
                        <a:rPr lang="en-US" sz="1900" dirty="0">
                          <a:latin typeface="Times New Roman" pitchFamily="18" charset="0"/>
                          <a:cs typeface="Times New Roman" pitchFamily="18" charset="0"/>
                        </a:rPr>
                        <a:t>3</a:t>
                      </a:r>
                    </a:p>
                  </a:txBody>
                  <a:tcPr/>
                </a:tc>
                <a:tc>
                  <a:txBody>
                    <a:bodyPr/>
                    <a:lstStyle/>
                    <a:p>
                      <a:pPr>
                        <a:buNone/>
                      </a:pPr>
                      <a:r>
                        <a:rPr lang="en-US" sz="1900" dirty="0" err="1" smtClean="0">
                          <a:latin typeface="Times New Roman" pitchFamily="18" charset="0"/>
                          <a:cs typeface="Times New Roman" pitchFamily="18" charset="0"/>
                        </a:rPr>
                        <a:t>Quản</a:t>
                      </a:r>
                      <a:r>
                        <a:rPr lang="en-US" sz="1900" baseline="0" dirty="0" smtClean="0">
                          <a:latin typeface="Times New Roman" pitchFamily="18" charset="0"/>
                          <a:cs typeface="Times New Roman" pitchFamily="18" charset="0"/>
                        </a:rPr>
                        <a:t> </a:t>
                      </a:r>
                      <a:r>
                        <a:rPr lang="en-US" sz="1900" baseline="0" dirty="0" err="1" smtClean="0">
                          <a:latin typeface="Times New Roman" pitchFamily="18" charset="0"/>
                          <a:cs typeface="Times New Roman" pitchFamily="18" charset="0"/>
                        </a:rPr>
                        <a:t>trị</a:t>
                      </a:r>
                      <a:r>
                        <a:rPr lang="en-US" sz="1900" baseline="0" dirty="0" smtClean="0">
                          <a:latin typeface="Times New Roman" pitchFamily="18" charset="0"/>
                          <a:cs typeface="Times New Roman" pitchFamily="18" charset="0"/>
                        </a:rPr>
                        <a:t> </a:t>
                      </a:r>
                      <a:r>
                        <a:rPr lang="en-US" sz="1900" baseline="0" dirty="0" err="1" smtClean="0">
                          <a:latin typeface="Times New Roman" pitchFamily="18" charset="0"/>
                          <a:cs typeface="Times New Roman" pitchFamily="18" charset="0"/>
                        </a:rPr>
                        <a:t>viên</a:t>
                      </a:r>
                      <a:endParaRPr lang="en-US" sz="1900" dirty="0">
                        <a:latin typeface="Times New Roman" pitchFamily="18" charset="0"/>
                        <a:cs typeface="Times New Roman" pitchFamily="18" charset="0"/>
                      </a:endParaRPr>
                    </a:p>
                  </a:txBody>
                  <a:tcPr/>
                </a:tc>
                <a:tc>
                  <a:txBody>
                    <a:bodyPr/>
                    <a:lstStyle/>
                    <a:p>
                      <a:pPr algn="just">
                        <a:lnSpc>
                          <a:spcPct val="115000"/>
                        </a:lnSpc>
                        <a:spcAft>
                          <a:spcPts val="0"/>
                        </a:spcAft>
                      </a:pPr>
                      <a:r>
                        <a:rPr lang="vi-VN" sz="1900" dirty="0" smtClean="0">
                          <a:effectLst/>
                          <a:latin typeface="Times New Roman" pitchFamily="18" charset="0"/>
                          <a:cs typeface="Times New Roman" pitchFamily="18" charset="0"/>
                        </a:rPr>
                        <a:t>Là thành viên quản trị của hệ thống, có các quyền như: đăng nhập, quản lý sản phẩm, quản lý đơn </a:t>
                      </a:r>
                      <a:r>
                        <a:rPr lang="en-US" sz="1900" dirty="0" err="1" smtClean="0">
                          <a:effectLst/>
                          <a:latin typeface="Times New Roman" pitchFamily="18" charset="0"/>
                          <a:cs typeface="Times New Roman" pitchFamily="18" charset="0"/>
                        </a:rPr>
                        <a:t>đơn</a:t>
                      </a:r>
                      <a:r>
                        <a:rPr lang="vi-VN" sz="1900" dirty="0" smtClean="0">
                          <a:effectLst/>
                          <a:latin typeface="Times New Roman" pitchFamily="18" charset="0"/>
                          <a:cs typeface="Times New Roman" pitchFamily="18" charset="0"/>
                        </a:rPr>
                        <a:t> </a:t>
                      </a:r>
                      <a:r>
                        <a:rPr lang="vi-VN" sz="1900" dirty="0" smtClean="0">
                          <a:effectLst/>
                          <a:latin typeface="Times New Roman" pitchFamily="18" charset="0"/>
                          <a:cs typeface="Times New Roman" pitchFamily="18" charset="0"/>
                        </a:rPr>
                        <a:t>hàng, </a:t>
                      </a:r>
                      <a:r>
                        <a:rPr lang="en-US" sz="1900" dirty="0" err="1" smtClean="0">
                          <a:effectLst/>
                          <a:latin typeface="Times New Roman" pitchFamily="18" charset="0"/>
                          <a:cs typeface="Times New Roman" pitchFamily="18" charset="0"/>
                        </a:rPr>
                        <a:t>xử</a:t>
                      </a:r>
                      <a:r>
                        <a:rPr lang="en-US" sz="1900" baseline="0" dirty="0" smtClean="0">
                          <a:effectLst/>
                          <a:latin typeface="Times New Roman" pitchFamily="18" charset="0"/>
                          <a:cs typeface="Times New Roman" pitchFamily="18" charset="0"/>
                        </a:rPr>
                        <a:t> </a:t>
                      </a:r>
                      <a:r>
                        <a:rPr lang="en-US" sz="1900" baseline="0" dirty="0" err="1" smtClean="0">
                          <a:effectLst/>
                          <a:latin typeface="Times New Roman" pitchFamily="18" charset="0"/>
                          <a:cs typeface="Times New Roman" pitchFamily="18" charset="0"/>
                        </a:rPr>
                        <a:t>lý</a:t>
                      </a:r>
                      <a:r>
                        <a:rPr lang="vi-VN" sz="1900" dirty="0" smtClean="0">
                          <a:effectLst/>
                          <a:latin typeface="Times New Roman" pitchFamily="18" charset="0"/>
                          <a:cs typeface="Times New Roman" pitchFamily="18" charset="0"/>
                        </a:rPr>
                        <a:t> </a:t>
                      </a:r>
                      <a:r>
                        <a:rPr lang="vi-VN" sz="1900" dirty="0" smtClean="0">
                          <a:effectLst/>
                          <a:latin typeface="Times New Roman" pitchFamily="18" charset="0"/>
                          <a:cs typeface="Times New Roman" pitchFamily="18" charset="0"/>
                        </a:rPr>
                        <a:t>đơn hàng, ….</a:t>
                      </a:r>
                      <a:endParaRPr lang="en-US" sz="1900" dirty="0">
                        <a:effectLst/>
                        <a:latin typeface="Times New Roman" pitchFamily="18" charset="0"/>
                        <a:ea typeface="Times New Roman" panose="02020603050405020304"/>
                        <a:cs typeface="Times New Roman" pitchFamily="18"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7" name="Group 1"/>
          <p:cNvGrpSpPr/>
          <p:nvPr/>
        </p:nvGrpSpPr>
        <p:grpSpPr>
          <a:xfrm>
            <a:off x="0" y="2714040"/>
            <a:ext cx="3686400" cy="1429560"/>
            <a:chOff x="0" y="2714040"/>
            <a:chExt cx="3686400" cy="1429560"/>
          </a:xfrm>
        </p:grpSpPr>
        <p:sp>
          <p:nvSpPr>
            <p:cNvPr id="678" name="CustomShape 2"/>
            <p:cNvSpPr/>
            <p:nvPr/>
          </p:nvSpPr>
          <p:spPr>
            <a:xfrm>
              <a:off x="0" y="2714040"/>
              <a:ext cx="3686400" cy="142920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679" name="CustomShape 3"/>
            <p:cNvSpPr/>
            <p:nvPr/>
          </p:nvSpPr>
          <p:spPr>
            <a:xfrm>
              <a:off x="0" y="3429000"/>
              <a:ext cx="3686400" cy="714600"/>
            </a:xfrm>
            <a:custGeom>
              <a:avLst/>
              <a:gdLst/>
              <a:ahLst/>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680" name="CustomShape 4"/>
            <p:cNvSpPr/>
            <p:nvPr/>
          </p:nvSpPr>
          <p:spPr>
            <a:xfrm>
              <a:off x="2179800" y="2848320"/>
              <a:ext cx="1346400" cy="116064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81" name="CustomShape 5"/>
            <p:cNvSpPr/>
            <p:nvPr/>
          </p:nvSpPr>
          <p:spPr>
            <a:xfrm>
              <a:off x="2531160" y="3134160"/>
              <a:ext cx="643320" cy="59328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sp>
        <p:nvSpPr>
          <p:cNvPr id="682" name="CustomShape 6"/>
          <p:cNvSpPr/>
          <p:nvPr/>
        </p:nvSpPr>
        <p:spPr>
          <a:xfrm>
            <a:off x="3702960" y="3136680"/>
            <a:ext cx="3225960" cy="5778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1" strike="noStrike" spc="-1">
                <a:solidFill>
                  <a:srgbClr val="414141"/>
                </a:solidFill>
                <a:latin typeface="Calibri"/>
                <a:ea typeface="微软雅黑"/>
              </a:rPr>
              <a:t>DEMO SẢN PHẨM</a:t>
            </a:r>
            <a:endParaRPr lang="en-US" sz="3200" b="0" strike="noStrike" spc="-1">
              <a:latin typeface="Arial"/>
            </a:endParaRPr>
          </a:p>
        </p:txBody>
      </p:sp>
      <p:sp>
        <p:nvSpPr>
          <p:cNvPr id="683" name="Line 7"/>
          <p:cNvSpPr/>
          <p:nvPr/>
        </p:nvSpPr>
        <p:spPr>
          <a:xfrm>
            <a:off x="3833640" y="3786120"/>
            <a:ext cx="761760" cy="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684" name="CustomShape 8"/>
          <p:cNvSpPr/>
          <p:nvPr/>
        </p:nvSpPr>
        <p:spPr>
          <a:xfrm>
            <a:off x="10195920" y="3404520"/>
            <a:ext cx="1995480" cy="3453120"/>
          </a:xfrm>
          <a:custGeom>
            <a:avLst/>
            <a:gdLst/>
            <a:ahLst/>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685" name="CustomShape 9"/>
          <p:cNvSpPr/>
          <p:nvPr/>
        </p:nvSpPr>
        <p:spPr>
          <a:xfrm flipV="1">
            <a:off x="10195920" y="0"/>
            <a:ext cx="1995480" cy="3404160"/>
          </a:xfrm>
          <a:custGeom>
            <a:avLst/>
            <a:gdLst/>
            <a:ahLst/>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686" name="CustomShape 10"/>
          <p:cNvSpPr/>
          <p:nvPr/>
        </p:nvSpPr>
        <p:spPr>
          <a:xfrm>
            <a:off x="11179440" y="1764360"/>
            <a:ext cx="861480" cy="332856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rot="5400000" vert="vert" lIns="90000" tIns="45000" rIns="90000" bIns="45000">
            <a:noAutofit/>
          </a:bodyPr>
          <a:lstStyle/>
          <a:p>
            <a:pPr>
              <a:lnSpc>
                <a:spcPct val="100000"/>
              </a:lnSpc>
            </a:pPr>
            <a:r>
              <a:rPr lang="en-US" sz="4400" b="1" strike="noStrike" spc="-1">
                <a:solidFill>
                  <a:srgbClr val="FFFFFF"/>
                </a:solidFill>
                <a:latin typeface="Calibri"/>
                <a:ea typeface="微软雅黑"/>
              </a:rPr>
              <a:t>PHẦN 04</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xmlns:p15="http://schemas.microsoft.com/office/powerpoint/2012/main">
      <p:transition spd="slow" advTm="0">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7"/>
                                        </p:tgtEl>
                                        <p:attrNameLst>
                                          <p:attrName>style.visibility</p:attrName>
                                        </p:attrNameLst>
                                      </p:cBhvr>
                                      <p:to>
                                        <p:strVal val="visible"/>
                                      </p:to>
                                    </p:set>
                                    <p:anim calcmode="lin" valueType="num">
                                      <p:cBhvr additive="repl">
                                        <p:cTn id="7" dur="500" fill="hold"/>
                                        <p:tgtEl>
                                          <p:spTgt spid="677"/>
                                        </p:tgtEl>
                                        <p:attrNameLst>
                                          <p:attrName>ppt_x</p:attrName>
                                        </p:attrNameLst>
                                      </p:cBhvr>
                                      <p:tavLst>
                                        <p:tav tm="0">
                                          <p:val>
                                            <p:strVal val="0-#ppt_w/2"/>
                                          </p:val>
                                        </p:tav>
                                        <p:tav tm="100000">
                                          <p:val>
                                            <p:strVal val="#ppt_x"/>
                                          </p:val>
                                        </p:tav>
                                      </p:tavLst>
                                    </p:anim>
                                    <p:anim calcmode="lin" valueType="num">
                                      <p:cBhvr additive="repl">
                                        <p:cTn id="8" dur="500" fill="hold"/>
                                        <p:tgtEl>
                                          <p:spTgt spid="6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82"/>
                                        </p:tgtEl>
                                        <p:attrNameLst>
                                          <p:attrName>style.visibility</p:attrName>
                                        </p:attrNameLst>
                                      </p:cBhvr>
                                      <p:to>
                                        <p:strVal val="visible"/>
                                      </p:to>
                                    </p:set>
                                    <p:anim calcmode="lin" valueType="num">
                                      <p:cBhvr additive="repl">
                                        <p:cTn id="12" dur="500" fill="hold"/>
                                        <p:tgtEl>
                                          <p:spTgt spid="682"/>
                                        </p:tgtEl>
                                        <p:attrNameLst>
                                          <p:attrName>ppt_x</p:attrName>
                                        </p:attrNameLst>
                                      </p:cBhvr>
                                      <p:tavLst>
                                        <p:tav tm="0">
                                          <p:val>
                                            <p:strVal val="1+#ppt_w/2"/>
                                          </p:val>
                                        </p:tav>
                                        <p:tav tm="100000">
                                          <p:val>
                                            <p:strVal val="#ppt_x"/>
                                          </p:val>
                                        </p:tav>
                                      </p:tavLst>
                                    </p:anim>
                                    <p:anim calcmode="lin" valueType="num">
                                      <p:cBhvr additive="repl">
                                        <p:cTn id="13" dur="500" fill="hold"/>
                                        <p:tgtEl>
                                          <p:spTgt spid="68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fill="hold" nodeType="afterEffect">
                                  <p:stCondLst>
                                    <p:cond delay="0"/>
                                  </p:stCondLst>
                                  <p:childTnLst>
                                    <p:set>
                                      <p:cBhvr>
                                        <p:cTn id="16" dur="1" fill="hold">
                                          <p:stCondLst>
                                            <p:cond delay="0"/>
                                          </p:stCondLst>
                                        </p:cTn>
                                        <p:tgtEl>
                                          <p:spTgt spid="683"/>
                                        </p:tgtEl>
                                        <p:attrNameLst>
                                          <p:attrName>style.visibility</p:attrName>
                                        </p:attrNameLst>
                                      </p:cBhvr>
                                      <p:to>
                                        <p:strVal val="visible"/>
                                      </p:to>
                                    </p:set>
                                    <p:animEffect transition="in" filter="fade">
                                      <p:cBhvr additive="repl">
                                        <p:cTn id="17" dur="500"/>
                                        <p:tgtEl>
                                          <p:spTgt spid="683"/>
                                        </p:tgtEl>
                                      </p:cBhvr>
                                    </p:animEffec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685"/>
                                        </p:tgtEl>
                                        <p:attrNameLst>
                                          <p:attrName>style.visibility</p:attrName>
                                        </p:attrNameLst>
                                      </p:cBhvr>
                                      <p:to>
                                        <p:strVal val="visible"/>
                                      </p:to>
                                    </p:set>
                                    <p:anim calcmode="lin" valueType="num">
                                      <p:cBhvr additive="repl">
                                        <p:cTn id="21" dur="500" fill="hold"/>
                                        <p:tgtEl>
                                          <p:spTgt spid="685"/>
                                        </p:tgtEl>
                                        <p:attrNameLst>
                                          <p:attrName>ppt_x</p:attrName>
                                        </p:attrNameLst>
                                      </p:cBhvr>
                                      <p:tavLst>
                                        <p:tav tm="0">
                                          <p:val>
                                            <p:strVal val="#ppt_x"/>
                                          </p:val>
                                        </p:tav>
                                        <p:tav tm="100000">
                                          <p:val>
                                            <p:strVal val="#ppt_x"/>
                                          </p:val>
                                        </p:tav>
                                      </p:tavLst>
                                    </p:anim>
                                    <p:anim calcmode="lin" valueType="num">
                                      <p:cBhvr additive="repl">
                                        <p:cTn id="22" dur="500" fill="hold"/>
                                        <p:tgtEl>
                                          <p:spTgt spid="685"/>
                                        </p:tgtEl>
                                        <p:attrNameLst>
                                          <p:attrName>ppt_y</p:attrName>
                                        </p:attrNameLst>
                                      </p:cBhvr>
                                      <p:tavLst>
                                        <p:tav tm="0">
                                          <p:val>
                                            <p:strVal val="0-#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84"/>
                                        </p:tgtEl>
                                        <p:attrNameLst>
                                          <p:attrName>style.visibility</p:attrName>
                                        </p:attrNameLst>
                                      </p:cBhvr>
                                      <p:to>
                                        <p:strVal val="visible"/>
                                      </p:to>
                                    </p:set>
                                    <p:anim calcmode="lin" valueType="num">
                                      <p:cBhvr additive="repl">
                                        <p:cTn id="25" dur="500" fill="hold"/>
                                        <p:tgtEl>
                                          <p:spTgt spid="684"/>
                                        </p:tgtEl>
                                        <p:attrNameLst>
                                          <p:attrName>ppt_x</p:attrName>
                                        </p:attrNameLst>
                                      </p:cBhvr>
                                      <p:tavLst>
                                        <p:tav tm="0">
                                          <p:val>
                                            <p:strVal val="#ppt_x"/>
                                          </p:val>
                                        </p:tav>
                                        <p:tav tm="100000">
                                          <p:val>
                                            <p:strVal val="#ppt_x"/>
                                          </p:val>
                                        </p:tav>
                                      </p:tavLst>
                                    </p:anim>
                                    <p:anim calcmode="lin" valueType="num">
                                      <p:cBhvr additive="repl">
                                        <p:cTn id="26" dur="500" fill="hold"/>
                                        <p:tgtEl>
                                          <p:spTgt spid="684"/>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686"/>
                                        </p:tgtEl>
                                        <p:attrNameLst>
                                          <p:attrName>style.visibility</p:attrName>
                                        </p:attrNameLst>
                                      </p:cBhvr>
                                      <p:to>
                                        <p:strVal val="visible"/>
                                      </p:to>
                                    </p:set>
                                    <p:anim calcmode="lin" valueType="num">
                                      <p:cBhvr additive="repl">
                                        <p:cTn id="30" dur="500" fill="hold"/>
                                        <p:tgtEl>
                                          <p:spTgt spid="686"/>
                                        </p:tgtEl>
                                        <p:attrNameLst>
                                          <p:attrName>ppt_w</p:attrName>
                                        </p:attrNameLst>
                                      </p:cBhvr>
                                      <p:tavLst>
                                        <p:tav tm="0">
                                          <p:val>
                                            <p:fltVal val="0"/>
                                          </p:val>
                                        </p:tav>
                                        <p:tav tm="100000">
                                          <p:val>
                                            <p:strVal val="#ppt_w"/>
                                          </p:val>
                                        </p:tav>
                                      </p:tavLst>
                                    </p:anim>
                                    <p:anim calcmode="lin" valueType="num">
                                      <p:cBhvr additive="repl">
                                        <p:cTn id="31" dur="500" fill="hold"/>
                                        <p:tgtEl>
                                          <p:spTgt spid="686"/>
                                        </p:tgtEl>
                                        <p:attrNameLst>
                                          <p:attrName>ppt_h</p:attrName>
                                        </p:attrNameLst>
                                      </p:cBhvr>
                                      <p:tavLst>
                                        <p:tav tm="0">
                                          <p:val>
                                            <p:fltVal val="0"/>
                                          </p:val>
                                        </p:tav>
                                        <p:tav tm="100000">
                                          <p:val>
                                            <p:strVal val="#ppt_h"/>
                                          </p:val>
                                        </p:tav>
                                      </p:tavLst>
                                    </p:anim>
                                    <p:animEffect transition="in" filter="fade">
                                      <p:cBhvr additive="repl">
                                        <p:cTn id="32" dur="500"/>
                                        <p:tgtEl>
                                          <p:spTgt spid="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7" name="图片占位符 22"/>
          <p:cNvPicPr/>
          <p:nvPr/>
        </p:nvPicPr>
        <p:blipFill>
          <a:blip r:embed="rId3"/>
          <a:srcRect l="16827" r="16827"/>
          <a:stretch/>
        </p:blipFill>
        <p:spPr>
          <a:xfrm>
            <a:off x="5352120" y="0"/>
            <a:ext cx="6839640" cy="6857640"/>
          </a:xfrm>
          <a:prstGeom prst="rect">
            <a:avLst/>
          </a:prstGeom>
          <a:ln>
            <a:noFill/>
          </a:ln>
        </p:spPr>
      </p:pic>
      <p:sp>
        <p:nvSpPr>
          <p:cNvPr id="688" name="CustomShape 1"/>
          <p:cNvSpPr/>
          <p:nvPr/>
        </p:nvSpPr>
        <p:spPr>
          <a:xfrm>
            <a:off x="5984280" y="0"/>
            <a:ext cx="1325520" cy="114264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689" name="CustomShape 2"/>
          <p:cNvSpPr/>
          <p:nvPr/>
        </p:nvSpPr>
        <p:spPr>
          <a:xfrm flipV="1">
            <a:off x="5984280" y="1142640"/>
            <a:ext cx="1325520" cy="114264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690" name="CustomShape 3"/>
          <p:cNvSpPr/>
          <p:nvPr/>
        </p:nvSpPr>
        <p:spPr>
          <a:xfrm flipV="1">
            <a:off x="6647040" y="0"/>
            <a:ext cx="1325520" cy="114264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691" name="CustomShape 4"/>
          <p:cNvSpPr/>
          <p:nvPr/>
        </p:nvSpPr>
        <p:spPr>
          <a:xfrm>
            <a:off x="6645960" y="1143000"/>
            <a:ext cx="1325520" cy="114264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692" name="CustomShape 5"/>
          <p:cNvSpPr/>
          <p:nvPr/>
        </p:nvSpPr>
        <p:spPr>
          <a:xfrm flipV="1">
            <a:off x="6647040" y="2285640"/>
            <a:ext cx="1325520" cy="114264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693" name="CustomShape 6"/>
          <p:cNvSpPr/>
          <p:nvPr/>
        </p:nvSpPr>
        <p:spPr>
          <a:xfrm>
            <a:off x="7309080" y="2286000"/>
            <a:ext cx="1325520" cy="114264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694" name="CustomShape 7"/>
          <p:cNvSpPr/>
          <p:nvPr/>
        </p:nvSpPr>
        <p:spPr>
          <a:xfrm flipV="1">
            <a:off x="7971840" y="2285640"/>
            <a:ext cx="1325520" cy="114264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695" name="CustomShape 8"/>
          <p:cNvSpPr/>
          <p:nvPr/>
        </p:nvSpPr>
        <p:spPr>
          <a:xfrm flipV="1">
            <a:off x="7309080" y="3428640"/>
            <a:ext cx="1325520" cy="114264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696" name="CustomShape 9"/>
          <p:cNvSpPr/>
          <p:nvPr/>
        </p:nvSpPr>
        <p:spPr>
          <a:xfrm>
            <a:off x="6645600" y="3429000"/>
            <a:ext cx="1325520" cy="114264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697" name="CustomShape 10"/>
          <p:cNvSpPr/>
          <p:nvPr/>
        </p:nvSpPr>
        <p:spPr>
          <a:xfrm flipV="1">
            <a:off x="6645600" y="4571640"/>
            <a:ext cx="1325520" cy="1142640"/>
          </a:xfrm>
          <a:prstGeom prst="triangl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698" name="CustomShape 11"/>
          <p:cNvSpPr/>
          <p:nvPr/>
        </p:nvSpPr>
        <p:spPr>
          <a:xfrm>
            <a:off x="5981040" y="4572000"/>
            <a:ext cx="1325520" cy="1142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
        <p:nvSpPr>
          <p:cNvPr id="699" name="CustomShape 12"/>
          <p:cNvSpPr/>
          <p:nvPr/>
        </p:nvSpPr>
        <p:spPr>
          <a:xfrm flipV="1">
            <a:off x="5984280" y="5714640"/>
            <a:ext cx="1325520" cy="1142640"/>
          </a:xfrm>
          <a:prstGeom prst="triangl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700" name="CustomShape 13"/>
          <p:cNvSpPr/>
          <p:nvPr/>
        </p:nvSpPr>
        <p:spPr>
          <a:xfrm>
            <a:off x="5319720" y="5715000"/>
            <a:ext cx="1325520" cy="1142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
        <p:nvSpPr>
          <p:cNvPr id="701" name="CustomShape 14"/>
          <p:cNvSpPr/>
          <p:nvPr/>
        </p:nvSpPr>
        <p:spPr>
          <a:xfrm>
            <a:off x="855360" y="2327400"/>
            <a:ext cx="6218280" cy="14310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400" b="1" strike="noStrike" spc="-1">
                <a:solidFill>
                  <a:srgbClr val="404040"/>
                </a:solidFill>
                <a:latin typeface="Calibri"/>
                <a:ea typeface="微软雅黑"/>
              </a:rPr>
              <a:t>THANK YOU </a:t>
            </a:r>
            <a:endParaRPr lang="en-US" sz="4400" b="0" strike="noStrike" spc="-1">
              <a:latin typeface="Arial"/>
            </a:endParaRPr>
          </a:p>
          <a:p>
            <a:pPr>
              <a:lnSpc>
                <a:spcPct val="100000"/>
              </a:lnSpc>
            </a:pPr>
            <a:r>
              <a:rPr lang="en-US" sz="4400" b="1" strike="noStrike" spc="-1">
                <a:solidFill>
                  <a:srgbClr val="FF3737"/>
                </a:solidFill>
                <a:latin typeface="Calibri"/>
                <a:ea typeface="微软雅黑"/>
              </a:rPr>
              <a:t>FOR WATCHING</a:t>
            </a:r>
            <a:endParaRPr lang="en-US" sz="4400" b="0" strike="noStrike" spc="-1">
              <a:latin typeface="Arial"/>
            </a:endParaRPr>
          </a:p>
        </p:txBody>
      </p:sp>
      <p:sp>
        <p:nvSpPr>
          <p:cNvPr id="702" name="CustomShape 15"/>
          <p:cNvSpPr/>
          <p:nvPr/>
        </p:nvSpPr>
        <p:spPr>
          <a:xfrm>
            <a:off x="855360" y="3888360"/>
            <a:ext cx="5352840" cy="14068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2400" b="0" strike="noStrike" spc="-1">
                <a:solidFill>
                  <a:srgbClr val="595959"/>
                </a:solidFill>
                <a:latin typeface="Calibri"/>
                <a:ea typeface="微软雅黑"/>
              </a:rPr>
              <a:t>Chúng em xin cảm ơn hội đồng thầy cô đã lắng nghe và theo dõi bài thuyết trình của nhóm</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7" presetClass="entr" presetSubtype="4" fill="hold" nodeType="withEffect">
                                  <p:stCondLst>
                                    <p:cond delay="0"/>
                                  </p:stCondLst>
                                  <p:childTnLst>
                                    <p:set>
                                      <p:cBhvr>
                                        <p:cTn id="6" dur="1" fill="hold">
                                          <p:stCondLst>
                                            <p:cond delay="0"/>
                                          </p:stCondLst>
                                        </p:cTn>
                                        <p:tgtEl>
                                          <p:spTgt spid="688"/>
                                        </p:tgtEl>
                                        <p:attrNameLst>
                                          <p:attrName>style.visibility</p:attrName>
                                        </p:attrNameLst>
                                      </p:cBhvr>
                                      <p:to>
                                        <p:strVal val="visible"/>
                                      </p:to>
                                    </p:set>
                                    <p:anim calcmode="lin" valueType="num">
                                      <p:cBhvr additive="repl">
                                        <p:cTn id="7" dur="500" fill="hold"/>
                                        <p:tgtEl>
                                          <p:spTgt spid="688"/>
                                        </p:tgtEl>
                                        <p:attrNameLst>
                                          <p:attrName>ppt_x</p:attrName>
                                        </p:attrNameLst>
                                      </p:cBhvr>
                                      <p:tavLst>
                                        <p:tav tm="0">
                                          <p:val>
                                            <p:strVal val="#ppt_x"/>
                                          </p:val>
                                        </p:tav>
                                        <p:tav tm="100000">
                                          <p:val>
                                            <p:strVal val="#ppt_x"/>
                                          </p:val>
                                        </p:tav>
                                      </p:tavLst>
                                    </p:anim>
                                    <p:anim calcmode="lin" valueType="num">
                                      <p:cBhvr additive="repl">
                                        <p:cTn id="8" dur="500" fill="hold"/>
                                        <p:tgtEl>
                                          <p:spTgt spid="688"/>
                                        </p:tgtEl>
                                        <p:attrNameLst>
                                          <p:attrName>ppt_y</p:attrName>
                                        </p:attrNameLst>
                                      </p:cBhvr>
                                      <p:tavLst>
                                        <p:tav tm="0">
                                          <p:val>
                                            <p:strVal val="#ppt_y+#ppt_h/2"/>
                                          </p:val>
                                        </p:tav>
                                        <p:tav tm="100000">
                                          <p:val>
                                            <p:strVal val="#ppt_y"/>
                                          </p:val>
                                        </p:tav>
                                      </p:tavLst>
                                    </p:anim>
                                    <p:anim calcmode="lin" valueType="num">
                                      <p:cBhvr additive="repl">
                                        <p:cTn id="9" dur="500" fill="hold"/>
                                        <p:tgtEl>
                                          <p:spTgt spid="688"/>
                                        </p:tgtEl>
                                        <p:attrNameLst>
                                          <p:attrName>ppt_w</p:attrName>
                                        </p:attrNameLst>
                                      </p:cBhvr>
                                      <p:tavLst>
                                        <p:tav tm="0">
                                          <p:val>
                                            <p:strVal val="#ppt_w"/>
                                          </p:val>
                                        </p:tav>
                                        <p:tav tm="100000">
                                          <p:val>
                                            <p:strVal val="#ppt_w"/>
                                          </p:val>
                                        </p:tav>
                                      </p:tavLst>
                                    </p:anim>
                                    <p:anim calcmode="lin" valueType="num">
                                      <p:cBhvr additive="repl">
                                        <p:cTn id="10" dur="500" fill="hold"/>
                                        <p:tgtEl>
                                          <p:spTgt spid="688"/>
                                        </p:tgtEl>
                                        <p:attrNameLst>
                                          <p:attrName>ppt_h</p:attrName>
                                        </p:attrNameLst>
                                      </p:cBhvr>
                                      <p:tavLst>
                                        <p:tav tm="0">
                                          <p:val>
                                            <p:fltVal val="0"/>
                                          </p:val>
                                        </p:tav>
                                        <p:tav tm="100000">
                                          <p:val>
                                            <p:strVal val="#ppt_h"/>
                                          </p:val>
                                        </p:tav>
                                      </p:tavLst>
                                    </p:anim>
                                  </p:childTnLst>
                                </p:cTn>
                              </p:par>
                              <p:par>
                                <p:cTn id="11" presetID="17" presetClass="entr" presetSubtype="1" fill="hold" nodeType="withEffect">
                                  <p:stCondLst>
                                    <p:cond delay="0"/>
                                  </p:stCondLst>
                                  <p:childTnLst>
                                    <p:set>
                                      <p:cBhvr>
                                        <p:cTn id="12" dur="1" fill="hold">
                                          <p:stCondLst>
                                            <p:cond delay="0"/>
                                          </p:stCondLst>
                                        </p:cTn>
                                        <p:tgtEl>
                                          <p:spTgt spid="689"/>
                                        </p:tgtEl>
                                        <p:attrNameLst>
                                          <p:attrName>style.visibility</p:attrName>
                                        </p:attrNameLst>
                                      </p:cBhvr>
                                      <p:to>
                                        <p:strVal val="visible"/>
                                      </p:to>
                                    </p:set>
                                    <p:anim calcmode="lin" valueType="num">
                                      <p:cBhvr additive="repl">
                                        <p:cTn id="13" dur="500" fill="hold"/>
                                        <p:tgtEl>
                                          <p:spTgt spid="689"/>
                                        </p:tgtEl>
                                        <p:attrNameLst>
                                          <p:attrName>ppt_x</p:attrName>
                                        </p:attrNameLst>
                                      </p:cBhvr>
                                      <p:tavLst>
                                        <p:tav tm="0">
                                          <p:val>
                                            <p:strVal val="#ppt_x"/>
                                          </p:val>
                                        </p:tav>
                                        <p:tav tm="100000">
                                          <p:val>
                                            <p:strVal val="#ppt_x"/>
                                          </p:val>
                                        </p:tav>
                                      </p:tavLst>
                                    </p:anim>
                                    <p:anim calcmode="lin" valueType="num">
                                      <p:cBhvr additive="repl">
                                        <p:cTn id="14" dur="500" fill="hold"/>
                                        <p:tgtEl>
                                          <p:spTgt spid="689"/>
                                        </p:tgtEl>
                                        <p:attrNameLst>
                                          <p:attrName>ppt_y</p:attrName>
                                        </p:attrNameLst>
                                      </p:cBhvr>
                                      <p:tavLst>
                                        <p:tav tm="0">
                                          <p:val>
                                            <p:strVal val="#ppt_y-#ppt_h/2"/>
                                          </p:val>
                                        </p:tav>
                                        <p:tav tm="100000">
                                          <p:val>
                                            <p:strVal val="#ppt_y"/>
                                          </p:val>
                                        </p:tav>
                                      </p:tavLst>
                                    </p:anim>
                                    <p:anim calcmode="lin" valueType="num">
                                      <p:cBhvr additive="repl">
                                        <p:cTn id="15" dur="500" fill="hold"/>
                                        <p:tgtEl>
                                          <p:spTgt spid="689"/>
                                        </p:tgtEl>
                                        <p:attrNameLst>
                                          <p:attrName>ppt_w</p:attrName>
                                        </p:attrNameLst>
                                      </p:cBhvr>
                                      <p:tavLst>
                                        <p:tav tm="0">
                                          <p:val>
                                            <p:strVal val="#ppt_w"/>
                                          </p:val>
                                        </p:tav>
                                        <p:tav tm="100000">
                                          <p:val>
                                            <p:strVal val="#ppt_w"/>
                                          </p:val>
                                        </p:tav>
                                      </p:tavLst>
                                    </p:anim>
                                    <p:anim calcmode="lin" valueType="num">
                                      <p:cBhvr additive="repl">
                                        <p:cTn id="16" dur="500" fill="hold"/>
                                        <p:tgtEl>
                                          <p:spTgt spid="689"/>
                                        </p:tgtEl>
                                        <p:attrNameLst>
                                          <p:attrName>ppt_h</p:attrName>
                                        </p:attrNameLst>
                                      </p:cBhvr>
                                      <p:tavLst>
                                        <p:tav tm="0">
                                          <p:val>
                                            <p:fltVal val="0"/>
                                          </p:val>
                                        </p:tav>
                                        <p:tav tm="100000">
                                          <p:val>
                                            <p:strVal val="#ppt_h"/>
                                          </p:val>
                                        </p:tav>
                                      </p:tavLst>
                                    </p:anim>
                                  </p:childTnLst>
                                </p:cTn>
                              </p:par>
                              <p:par>
                                <p:cTn id="17" presetID="17" presetClass="entr" presetSubtype="1" fill="hold" nodeType="withEffect">
                                  <p:stCondLst>
                                    <p:cond delay="0"/>
                                  </p:stCondLst>
                                  <p:childTnLst>
                                    <p:set>
                                      <p:cBhvr>
                                        <p:cTn id="18" dur="1" fill="hold">
                                          <p:stCondLst>
                                            <p:cond delay="0"/>
                                          </p:stCondLst>
                                        </p:cTn>
                                        <p:tgtEl>
                                          <p:spTgt spid="690"/>
                                        </p:tgtEl>
                                        <p:attrNameLst>
                                          <p:attrName>style.visibility</p:attrName>
                                        </p:attrNameLst>
                                      </p:cBhvr>
                                      <p:to>
                                        <p:strVal val="visible"/>
                                      </p:to>
                                    </p:set>
                                    <p:anim calcmode="lin" valueType="num">
                                      <p:cBhvr additive="repl">
                                        <p:cTn id="19" dur="500" fill="hold"/>
                                        <p:tgtEl>
                                          <p:spTgt spid="690"/>
                                        </p:tgtEl>
                                        <p:attrNameLst>
                                          <p:attrName>ppt_x</p:attrName>
                                        </p:attrNameLst>
                                      </p:cBhvr>
                                      <p:tavLst>
                                        <p:tav tm="0">
                                          <p:val>
                                            <p:strVal val="#ppt_x"/>
                                          </p:val>
                                        </p:tav>
                                        <p:tav tm="100000">
                                          <p:val>
                                            <p:strVal val="#ppt_x"/>
                                          </p:val>
                                        </p:tav>
                                      </p:tavLst>
                                    </p:anim>
                                    <p:anim calcmode="lin" valueType="num">
                                      <p:cBhvr additive="repl">
                                        <p:cTn id="20" dur="500" fill="hold"/>
                                        <p:tgtEl>
                                          <p:spTgt spid="690"/>
                                        </p:tgtEl>
                                        <p:attrNameLst>
                                          <p:attrName>ppt_y</p:attrName>
                                        </p:attrNameLst>
                                      </p:cBhvr>
                                      <p:tavLst>
                                        <p:tav tm="0">
                                          <p:val>
                                            <p:strVal val="#ppt_y-#ppt_h/2"/>
                                          </p:val>
                                        </p:tav>
                                        <p:tav tm="100000">
                                          <p:val>
                                            <p:strVal val="#ppt_y"/>
                                          </p:val>
                                        </p:tav>
                                      </p:tavLst>
                                    </p:anim>
                                    <p:anim calcmode="lin" valueType="num">
                                      <p:cBhvr additive="repl">
                                        <p:cTn id="21" dur="500" fill="hold"/>
                                        <p:tgtEl>
                                          <p:spTgt spid="690"/>
                                        </p:tgtEl>
                                        <p:attrNameLst>
                                          <p:attrName>ppt_w</p:attrName>
                                        </p:attrNameLst>
                                      </p:cBhvr>
                                      <p:tavLst>
                                        <p:tav tm="0">
                                          <p:val>
                                            <p:strVal val="#ppt_w"/>
                                          </p:val>
                                        </p:tav>
                                        <p:tav tm="100000">
                                          <p:val>
                                            <p:strVal val="#ppt_w"/>
                                          </p:val>
                                        </p:tav>
                                      </p:tavLst>
                                    </p:anim>
                                    <p:anim calcmode="lin" valueType="num">
                                      <p:cBhvr additive="repl">
                                        <p:cTn id="22" dur="500" fill="hold"/>
                                        <p:tgtEl>
                                          <p:spTgt spid="690"/>
                                        </p:tgtEl>
                                        <p:attrNameLst>
                                          <p:attrName>ppt_h</p:attrName>
                                        </p:attrNameLst>
                                      </p:cBhvr>
                                      <p:tavLst>
                                        <p:tav tm="0">
                                          <p:val>
                                            <p:fltVal val="0"/>
                                          </p:val>
                                        </p:tav>
                                        <p:tav tm="100000">
                                          <p:val>
                                            <p:strVal val="#ppt_h"/>
                                          </p:val>
                                        </p:tav>
                                      </p:tavLst>
                                    </p:anim>
                                  </p:childTnLst>
                                </p:cTn>
                              </p:par>
                              <p:par>
                                <p:cTn id="23" presetID="17" presetClass="entr" presetSubtype="4" fill="hold" nodeType="withEffect">
                                  <p:stCondLst>
                                    <p:cond delay="0"/>
                                  </p:stCondLst>
                                  <p:childTnLst>
                                    <p:set>
                                      <p:cBhvr>
                                        <p:cTn id="24" dur="1" fill="hold">
                                          <p:stCondLst>
                                            <p:cond delay="0"/>
                                          </p:stCondLst>
                                        </p:cTn>
                                        <p:tgtEl>
                                          <p:spTgt spid="691"/>
                                        </p:tgtEl>
                                        <p:attrNameLst>
                                          <p:attrName>style.visibility</p:attrName>
                                        </p:attrNameLst>
                                      </p:cBhvr>
                                      <p:to>
                                        <p:strVal val="visible"/>
                                      </p:to>
                                    </p:set>
                                    <p:anim calcmode="lin" valueType="num">
                                      <p:cBhvr additive="repl">
                                        <p:cTn id="25" dur="500" fill="hold"/>
                                        <p:tgtEl>
                                          <p:spTgt spid="691"/>
                                        </p:tgtEl>
                                        <p:attrNameLst>
                                          <p:attrName>ppt_x</p:attrName>
                                        </p:attrNameLst>
                                      </p:cBhvr>
                                      <p:tavLst>
                                        <p:tav tm="0">
                                          <p:val>
                                            <p:strVal val="#ppt_x"/>
                                          </p:val>
                                        </p:tav>
                                        <p:tav tm="100000">
                                          <p:val>
                                            <p:strVal val="#ppt_x"/>
                                          </p:val>
                                        </p:tav>
                                      </p:tavLst>
                                    </p:anim>
                                    <p:anim calcmode="lin" valueType="num">
                                      <p:cBhvr additive="repl">
                                        <p:cTn id="26" dur="500" fill="hold"/>
                                        <p:tgtEl>
                                          <p:spTgt spid="691"/>
                                        </p:tgtEl>
                                        <p:attrNameLst>
                                          <p:attrName>ppt_y</p:attrName>
                                        </p:attrNameLst>
                                      </p:cBhvr>
                                      <p:tavLst>
                                        <p:tav tm="0">
                                          <p:val>
                                            <p:strVal val="#ppt_y+#ppt_h/2"/>
                                          </p:val>
                                        </p:tav>
                                        <p:tav tm="100000">
                                          <p:val>
                                            <p:strVal val="#ppt_y"/>
                                          </p:val>
                                        </p:tav>
                                      </p:tavLst>
                                    </p:anim>
                                    <p:anim calcmode="lin" valueType="num">
                                      <p:cBhvr additive="repl">
                                        <p:cTn id="27" dur="500" fill="hold"/>
                                        <p:tgtEl>
                                          <p:spTgt spid="691"/>
                                        </p:tgtEl>
                                        <p:attrNameLst>
                                          <p:attrName>ppt_w</p:attrName>
                                        </p:attrNameLst>
                                      </p:cBhvr>
                                      <p:tavLst>
                                        <p:tav tm="0">
                                          <p:val>
                                            <p:strVal val="#ppt_w"/>
                                          </p:val>
                                        </p:tav>
                                        <p:tav tm="100000">
                                          <p:val>
                                            <p:strVal val="#ppt_w"/>
                                          </p:val>
                                        </p:tav>
                                      </p:tavLst>
                                    </p:anim>
                                    <p:anim calcmode="lin" valueType="num">
                                      <p:cBhvr additive="repl">
                                        <p:cTn id="28" dur="500" fill="hold"/>
                                        <p:tgtEl>
                                          <p:spTgt spid="691"/>
                                        </p:tgtEl>
                                        <p:attrNameLst>
                                          <p:attrName>ppt_h</p:attrName>
                                        </p:attrNameLst>
                                      </p:cBhvr>
                                      <p:tavLst>
                                        <p:tav tm="0">
                                          <p:val>
                                            <p:fltVal val="0"/>
                                          </p:val>
                                        </p:tav>
                                        <p:tav tm="100000">
                                          <p:val>
                                            <p:strVal val="#ppt_h"/>
                                          </p:val>
                                        </p:tav>
                                      </p:tavLst>
                                    </p:anim>
                                  </p:childTnLst>
                                </p:cTn>
                              </p:par>
                              <p:par>
                                <p:cTn id="29" presetID="17" presetClass="entr" presetSubtype="1" fill="hold" nodeType="withEffect">
                                  <p:stCondLst>
                                    <p:cond delay="0"/>
                                  </p:stCondLst>
                                  <p:childTnLst>
                                    <p:set>
                                      <p:cBhvr>
                                        <p:cTn id="30" dur="1" fill="hold">
                                          <p:stCondLst>
                                            <p:cond delay="0"/>
                                          </p:stCondLst>
                                        </p:cTn>
                                        <p:tgtEl>
                                          <p:spTgt spid="692"/>
                                        </p:tgtEl>
                                        <p:attrNameLst>
                                          <p:attrName>style.visibility</p:attrName>
                                        </p:attrNameLst>
                                      </p:cBhvr>
                                      <p:to>
                                        <p:strVal val="visible"/>
                                      </p:to>
                                    </p:set>
                                    <p:anim calcmode="lin" valueType="num">
                                      <p:cBhvr additive="repl">
                                        <p:cTn id="31" dur="500" fill="hold"/>
                                        <p:tgtEl>
                                          <p:spTgt spid="692"/>
                                        </p:tgtEl>
                                        <p:attrNameLst>
                                          <p:attrName>ppt_x</p:attrName>
                                        </p:attrNameLst>
                                      </p:cBhvr>
                                      <p:tavLst>
                                        <p:tav tm="0">
                                          <p:val>
                                            <p:strVal val="#ppt_x"/>
                                          </p:val>
                                        </p:tav>
                                        <p:tav tm="100000">
                                          <p:val>
                                            <p:strVal val="#ppt_x"/>
                                          </p:val>
                                        </p:tav>
                                      </p:tavLst>
                                    </p:anim>
                                    <p:anim calcmode="lin" valueType="num">
                                      <p:cBhvr additive="repl">
                                        <p:cTn id="32" dur="500" fill="hold"/>
                                        <p:tgtEl>
                                          <p:spTgt spid="692"/>
                                        </p:tgtEl>
                                        <p:attrNameLst>
                                          <p:attrName>ppt_y</p:attrName>
                                        </p:attrNameLst>
                                      </p:cBhvr>
                                      <p:tavLst>
                                        <p:tav tm="0">
                                          <p:val>
                                            <p:strVal val="#ppt_y-#ppt_h/2"/>
                                          </p:val>
                                        </p:tav>
                                        <p:tav tm="100000">
                                          <p:val>
                                            <p:strVal val="#ppt_y"/>
                                          </p:val>
                                        </p:tav>
                                      </p:tavLst>
                                    </p:anim>
                                    <p:anim calcmode="lin" valueType="num">
                                      <p:cBhvr additive="repl">
                                        <p:cTn id="33" dur="500" fill="hold"/>
                                        <p:tgtEl>
                                          <p:spTgt spid="692"/>
                                        </p:tgtEl>
                                        <p:attrNameLst>
                                          <p:attrName>ppt_w</p:attrName>
                                        </p:attrNameLst>
                                      </p:cBhvr>
                                      <p:tavLst>
                                        <p:tav tm="0">
                                          <p:val>
                                            <p:strVal val="#ppt_w"/>
                                          </p:val>
                                        </p:tav>
                                        <p:tav tm="100000">
                                          <p:val>
                                            <p:strVal val="#ppt_w"/>
                                          </p:val>
                                        </p:tav>
                                      </p:tavLst>
                                    </p:anim>
                                    <p:anim calcmode="lin" valueType="num">
                                      <p:cBhvr additive="repl">
                                        <p:cTn id="34" dur="500" fill="hold"/>
                                        <p:tgtEl>
                                          <p:spTgt spid="692"/>
                                        </p:tgtEl>
                                        <p:attrNameLst>
                                          <p:attrName>ppt_h</p:attrName>
                                        </p:attrNameLst>
                                      </p:cBhvr>
                                      <p:tavLst>
                                        <p:tav tm="0">
                                          <p:val>
                                            <p:fltVal val="0"/>
                                          </p:val>
                                        </p:tav>
                                        <p:tav tm="100000">
                                          <p:val>
                                            <p:strVal val="#ppt_h"/>
                                          </p:val>
                                        </p:tav>
                                      </p:tavLst>
                                    </p:anim>
                                  </p:childTnLst>
                                </p:cTn>
                              </p:par>
                              <p:par>
                                <p:cTn id="35" presetID="17" presetClass="entr" presetSubtype="4" fill="hold" nodeType="withEffect">
                                  <p:stCondLst>
                                    <p:cond delay="0"/>
                                  </p:stCondLst>
                                  <p:childTnLst>
                                    <p:set>
                                      <p:cBhvr>
                                        <p:cTn id="36" dur="1" fill="hold">
                                          <p:stCondLst>
                                            <p:cond delay="0"/>
                                          </p:stCondLst>
                                        </p:cTn>
                                        <p:tgtEl>
                                          <p:spTgt spid="693"/>
                                        </p:tgtEl>
                                        <p:attrNameLst>
                                          <p:attrName>style.visibility</p:attrName>
                                        </p:attrNameLst>
                                      </p:cBhvr>
                                      <p:to>
                                        <p:strVal val="visible"/>
                                      </p:to>
                                    </p:set>
                                    <p:anim calcmode="lin" valueType="num">
                                      <p:cBhvr additive="repl">
                                        <p:cTn id="37" dur="500" fill="hold"/>
                                        <p:tgtEl>
                                          <p:spTgt spid="693"/>
                                        </p:tgtEl>
                                        <p:attrNameLst>
                                          <p:attrName>ppt_x</p:attrName>
                                        </p:attrNameLst>
                                      </p:cBhvr>
                                      <p:tavLst>
                                        <p:tav tm="0">
                                          <p:val>
                                            <p:strVal val="#ppt_x"/>
                                          </p:val>
                                        </p:tav>
                                        <p:tav tm="100000">
                                          <p:val>
                                            <p:strVal val="#ppt_x"/>
                                          </p:val>
                                        </p:tav>
                                      </p:tavLst>
                                    </p:anim>
                                    <p:anim calcmode="lin" valueType="num">
                                      <p:cBhvr additive="repl">
                                        <p:cTn id="38" dur="500" fill="hold"/>
                                        <p:tgtEl>
                                          <p:spTgt spid="693"/>
                                        </p:tgtEl>
                                        <p:attrNameLst>
                                          <p:attrName>ppt_y</p:attrName>
                                        </p:attrNameLst>
                                      </p:cBhvr>
                                      <p:tavLst>
                                        <p:tav tm="0">
                                          <p:val>
                                            <p:strVal val="#ppt_y+#ppt_h/2"/>
                                          </p:val>
                                        </p:tav>
                                        <p:tav tm="100000">
                                          <p:val>
                                            <p:strVal val="#ppt_y"/>
                                          </p:val>
                                        </p:tav>
                                      </p:tavLst>
                                    </p:anim>
                                    <p:anim calcmode="lin" valueType="num">
                                      <p:cBhvr additive="repl">
                                        <p:cTn id="39" dur="500" fill="hold"/>
                                        <p:tgtEl>
                                          <p:spTgt spid="693"/>
                                        </p:tgtEl>
                                        <p:attrNameLst>
                                          <p:attrName>ppt_w</p:attrName>
                                        </p:attrNameLst>
                                      </p:cBhvr>
                                      <p:tavLst>
                                        <p:tav tm="0">
                                          <p:val>
                                            <p:strVal val="#ppt_w"/>
                                          </p:val>
                                        </p:tav>
                                        <p:tav tm="100000">
                                          <p:val>
                                            <p:strVal val="#ppt_w"/>
                                          </p:val>
                                        </p:tav>
                                      </p:tavLst>
                                    </p:anim>
                                    <p:anim calcmode="lin" valueType="num">
                                      <p:cBhvr additive="repl">
                                        <p:cTn id="40" dur="500" fill="hold"/>
                                        <p:tgtEl>
                                          <p:spTgt spid="693"/>
                                        </p:tgtEl>
                                        <p:attrNameLst>
                                          <p:attrName>ppt_h</p:attrName>
                                        </p:attrNameLst>
                                      </p:cBhvr>
                                      <p:tavLst>
                                        <p:tav tm="0">
                                          <p:val>
                                            <p:fltVal val="0"/>
                                          </p:val>
                                        </p:tav>
                                        <p:tav tm="100000">
                                          <p:val>
                                            <p:strVal val="#ppt_h"/>
                                          </p:val>
                                        </p:tav>
                                      </p:tavLst>
                                    </p:anim>
                                  </p:childTnLst>
                                </p:cTn>
                              </p:par>
                              <p:par>
                                <p:cTn id="41" presetID="17" presetClass="entr" presetSubtype="1" fill="hold" nodeType="withEffect">
                                  <p:stCondLst>
                                    <p:cond delay="0"/>
                                  </p:stCondLst>
                                  <p:childTnLst>
                                    <p:set>
                                      <p:cBhvr>
                                        <p:cTn id="42" dur="1" fill="hold">
                                          <p:stCondLst>
                                            <p:cond delay="0"/>
                                          </p:stCondLst>
                                        </p:cTn>
                                        <p:tgtEl>
                                          <p:spTgt spid="694"/>
                                        </p:tgtEl>
                                        <p:attrNameLst>
                                          <p:attrName>style.visibility</p:attrName>
                                        </p:attrNameLst>
                                      </p:cBhvr>
                                      <p:to>
                                        <p:strVal val="visible"/>
                                      </p:to>
                                    </p:set>
                                    <p:anim calcmode="lin" valueType="num">
                                      <p:cBhvr additive="repl">
                                        <p:cTn id="43" dur="500" fill="hold"/>
                                        <p:tgtEl>
                                          <p:spTgt spid="694"/>
                                        </p:tgtEl>
                                        <p:attrNameLst>
                                          <p:attrName>ppt_x</p:attrName>
                                        </p:attrNameLst>
                                      </p:cBhvr>
                                      <p:tavLst>
                                        <p:tav tm="0">
                                          <p:val>
                                            <p:strVal val="#ppt_x"/>
                                          </p:val>
                                        </p:tav>
                                        <p:tav tm="100000">
                                          <p:val>
                                            <p:strVal val="#ppt_x"/>
                                          </p:val>
                                        </p:tav>
                                      </p:tavLst>
                                    </p:anim>
                                    <p:anim calcmode="lin" valueType="num">
                                      <p:cBhvr additive="repl">
                                        <p:cTn id="44" dur="500" fill="hold"/>
                                        <p:tgtEl>
                                          <p:spTgt spid="694"/>
                                        </p:tgtEl>
                                        <p:attrNameLst>
                                          <p:attrName>ppt_y</p:attrName>
                                        </p:attrNameLst>
                                      </p:cBhvr>
                                      <p:tavLst>
                                        <p:tav tm="0">
                                          <p:val>
                                            <p:strVal val="#ppt_y-#ppt_h/2"/>
                                          </p:val>
                                        </p:tav>
                                        <p:tav tm="100000">
                                          <p:val>
                                            <p:strVal val="#ppt_y"/>
                                          </p:val>
                                        </p:tav>
                                      </p:tavLst>
                                    </p:anim>
                                    <p:anim calcmode="lin" valueType="num">
                                      <p:cBhvr additive="repl">
                                        <p:cTn id="45" dur="500" fill="hold"/>
                                        <p:tgtEl>
                                          <p:spTgt spid="694"/>
                                        </p:tgtEl>
                                        <p:attrNameLst>
                                          <p:attrName>ppt_w</p:attrName>
                                        </p:attrNameLst>
                                      </p:cBhvr>
                                      <p:tavLst>
                                        <p:tav tm="0">
                                          <p:val>
                                            <p:strVal val="#ppt_w"/>
                                          </p:val>
                                        </p:tav>
                                        <p:tav tm="100000">
                                          <p:val>
                                            <p:strVal val="#ppt_w"/>
                                          </p:val>
                                        </p:tav>
                                      </p:tavLst>
                                    </p:anim>
                                    <p:anim calcmode="lin" valueType="num">
                                      <p:cBhvr additive="repl">
                                        <p:cTn id="46" dur="500" fill="hold"/>
                                        <p:tgtEl>
                                          <p:spTgt spid="694"/>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695"/>
                                        </p:tgtEl>
                                        <p:attrNameLst>
                                          <p:attrName>style.visibility</p:attrName>
                                        </p:attrNameLst>
                                      </p:cBhvr>
                                      <p:to>
                                        <p:strVal val="visible"/>
                                      </p:to>
                                    </p:set>
                                    <p:anim calcmode="lin" valueType="num">
                                      <p:cBhvr additive="repl">
                                        <p:cTn id="49" dur="500" fill="hold"/>
                                        <p:tgtEl>
                                          <p:spTgt spid="695"/>
                                        </p:tgtEl>
                                        <p:attrNameLst>
                                          <p:attrName>ppt_x</p:attrName>
                                        </p:attrNameLst>
                                      </p:cBhvr>
                                      <p:tavLst>
                                        <p:tav tm="0">
                                          <p:val>
                                            <p:strVal val="#ppt_x"/>
                                          </p:val>
                                        </p:tav>
                                        <p:tav tm="100000">
                                          <p:val>
                                            <p:strVal val="#ppt_x"/>
                                          </p:val>
                                        </p:tav>
                                      </p:tavLst>
                                    </p:anim>
                                    <p:anim calcmode="lin" valueType="num">
                                      <p:cBhvr additive="repl">
                                        <p:cTn id="50" dur="500" fill="hold"/>
                                        <p:tgtEl>
                                          <p:spTgt spid="695"/>
                                        </p:tgtEl>
                                        <p:attrNameLst>
                                          <p:attrName>ppt_y</p:attrName>
                                        </p:attrNameLst>
                                      </p:cBhvr>
                                      <p:tavLst>
                                        <p:tav tm="0">
                                          <p:val>
                                            <p:strVal val="#ppt_y-#ppt_h/2"/>
                                          </p:val>
                                        </p:tav>
                                        <p:tav tm="100000">
                                          <p:val>
                                            <p:strVal val="#ppt_y"/>
                                          </p:val>
                                        </p:tav>
                                      </p:tavLst>
                                    </p:anim>
                                    <p:anim calcmode="lin" valueType="num">
                                      <p:cBhvr additive="repl">
                                        <p:cTn id="51" dur="500" fill="hold"/>
                                        <p:tgtEl>
                                          <p:spTgt spid="695"/>
                                        </p:tgtEl>
                                        <p:attrNameLst>
                                          <p:attrName>ppt_w</p:attrName>
                                        </p:attrNameLst>
                                      </p:cBhvr>
                                      <p:tavLst>
                                        <p:tav tm="0">
                                          <p:val>
                                            <p:strVal val="#ppt_w"/>
                                          </p:val>
                                        </p:tav>
                                        <p:tav tm="100000">
                                          <p:val>
                                            <p:strVal val="#ppt_w"/>
                                          </p:val>
                                        </p:tav>
                                      </p:tavLst>
                                    </p:anim>
                                    <p:anim calcmode="lin" valueType="num">
                                      <p:cBhvr additive="repl">
                                        <p:cTn id="52" dur="500" fill="hold"/>
                                        <p:tgtEl>
                                          <p:spTgt spid="695"/>
                                        </p:tgtEl>
                                        <p:attrNameLst>
                                          <p:attrName>ppt_h</p:attrName>
                                        </p:attrNameLst>
                                      </p:cBhvr>
                                      <p:tavLst>
                                        <p:tav tm="0">
                                          <p:val>
                                            <p:fltVal val="0"/>
                                          </p:val>
                                        </p:tav>
                                        <p:tav tm="100000">
                                          <p:val>
                                            <p:strVal val="#ppt_h"/>
                                          </p:val>
                                        </p:tav>
                                      </p:tavLst>
                                    </p:anim>
                                  </p:childTnLst>
                                </p:cTn>
                              </p:par>
                              <p:par>
                                <p:cTn id="53" presetID="17" presetClass="entr" presetSubtype="4" fill="hold" nodeType="withEffect">
                                  <p:stCondLst>
                                    <p:cond delay="0"/>
                                  </p:stCondLst>
                                  <p:childTnLst>
                                    <p:set>
                                      <p:cBhvr>
                                        <p:cTn id="54" dur="1" fill="hold">
                                          <p:stCondLst>
                                            <p:cond delay="0"/>
                                          </p:stCondLst>
                                        </p:cTn>
                                        <p:tgtEl>
                                          <p:spTgt spid="696"/>
                                        </p:tgtEl>
                                        <p:attrNameLst>
                                          <p:attrName>style.visibility</p:attrName>
                                        </p:attrNameLst>
                                      </p:cBhvr>
                                      <p:to>
                                        <p:strVal val="visible"/>
                                      </p:to>
                                    </p:set>
                                    <p:anim calcmode="lin" valueType="num">
                                      <p:cBhvr additive="repl">
                                        <p:cTn id="55" dur="500" fill="hold"/>
                                        <p:tgtEl>
                                          <p:spTgt spid="696"/>
                                        </p:tgtEl>
                                        <p:attrNameLst>
                                          <p:attrName>ppt_x</p:attrName>
                                        </p:attrNameLst>
                                      </p:cBhvr>
                                      <p:tavLst>
                                        <p:tav tm="0">
                                          <p:val>
                                            <p:strVal val="#ppt_x"/>
                                          </p:val>
                                        </p:tav>
                                        <p:tav tm="100000">
                                          <p:val>
                                            <p:strVal val="#ppt_x"/>
                                          </p:val>
                                        </p:tav>
                                      </p:tavLst>
                                    </p:anim>
                                    <p:anim calcmode="lin" valueType="num">
                                      <p:cBhvr additive="repl">
                                        <p:cTn id="56" dur="500" fill="hold"/>
                                        <p:tgtEl>
                                          <p:spTgt spid="696"/>
                                        </p:tgtEl>
                                        <p:attrNameLst>
                                          <p:attrName>ppt_y</p:attrName>
                                        </p:attrNameLst>
                                      </p:cBhvr>
                                      <p:tavLst>
                                        <p:tav tm="0">
                                          <p:val>
                                            <p:strVal val="#ppt_y+#ppt_h/2"/>
                                          </p:val>
                                        </p:tav>
                                        <p:tav tm="100000">
                                          <p:val>
                                            <p:strVal val="#ppt_y"/>
                                          </p:val>
                                        </p:tav>
                                      </p:tavLst>
                                    </p:anim>
                                    <p:anim calcmode="lin" valueType="num">
                                      <p:cBhvr additive="repl">
                                        <p:cTn id="57" dur="500" fill="hold"/>
                                        <p:tgtEl>
                                          <p:spTgt spid="696"/>
                                        </p:tgtEl>
                                        <p:attrNameLst>
                                          <p:attrName>ppt_w</p:attrName>
                                        </p:attrNameLst>
                                      </p:cBhvr>
                                      <p:tavLst>
                                        <p:tav tm="0">
                                          <p:val>
                                            <p:strVal val="#ppt_w"/>
                                          </p:val>
                                        </p:tav>
                                        <p:tav tm="100000">
                                          <p:val>
                                            <p:strVal val="#ppt_w"/>
                                          </p:val>
                                        </p:tav>
                                      </p:tavLst>
                                    </p:anim>
                                    <p:anim calcmode="lin" valueType="num">
                                      <p:cBhvr additive="repl">
                                        <p:cTn id="58" dur="500" fill="hold"/>
                                        <p:tgtEl>
                                          <p:spTgt spid="696"/>
                                        </p:tgtEl>
                                        <p:attrNameLst>
                                          <p:attrName>ppt_h</p:attrName>
                                        </p:attrNameLst>
                                      </p:cBhvr>
                                      <p:tavLst>
                                        <p:tav tm="0">
                                          <p:val>
                                            <p:fltVal val="0"/>
                                          </p:val>
                                        </p:tav>
                                        <p:tav tm="100000">
                                          <p:val>
                                            <p:strVal val="#ppt_h"/>
                                          </p:val>
                                        </p:tav>
                                      </p:tavLst>
                                    </p:anim>
                                  </p:childTnLst>
                                </p:cTn>
                              </p:par>
                              <p:par>
                                <p:cTn id="59" presetID="17" presetClass="entr" presetSubtype="1" fill="hold" nodeType="withEffect">
                                  <p:stCondLst>
                                    <p:cond delay="0"/>
                                  </p:stCondLst>
                                  <p:childTnLst>
                                    <p:set>
                                      <p:cBhvr>
                                        <p:cTn id="60" dur="1" fill="hold">
                                          <p:stCondLst>
                                            <p:cond delay="0"/>
                                          </p:stCondLst>
                                        </p:cTn>
                                        <p:tgtEl>
                                          <p:spTgt spid="697"/>
                                        </p:tgtEl>
                                        <p:attrNameLst>
                                          <p:attrName>style.visibility</p:attrName>
                                        </p:attrNameLst>
                                      </p:cBhvr>
                                      <p:to>
                                        <p:strVal val="visible"/>
                                      </p:to>
                                    </p:set>
                                    <p:anim calcmode="lin" valueType="num">
                                      <p:cBhvr additive="repl">
                                        <p:cTn id="61" dur="500" fill="hold"/>
                                        <p:tgtEl>
                                          <p:spTgt spid="697"/>
                                        </p:tgtEl>
                                        <p:attrNameLst>
                                          <p:attrName>ppt_x</p:attrName>
                                        </p:attrNameLst>
                                      </p:cBhvr>
                                      <p:tavLst>
                                        <p:tav tm="0">
                                          <p:val>
                                            <p:strVal val="#ppt_x"/>
                                          </p:val>
                                        </p:tav>
                                        <p:tav tm="100000">
                                          <p:val>
                                            <p:strVal val="#ppt_x"/>
                                          </p:val>
                                        </p:tav>
                                      </p:tavLst>
                                    </p:anim>
                                    <p:anim calcmode="lin" valueType="num">
                                      <p:cBhvr additive="repl">
                                        <p:cTn id="62" dur="500" fill="hold"/>
                                        <p:tgtEl>
                                          <p:spTgt spid="697"/>
                                        </p:tgtEl>
                                        <p:attrNameLst>
                                          <p:attrName>ppt_y</p:attrName>
                                        </p:attrNameLst>
                                      </p:cBhvr>
                                      <p:tavLst>
                                        <p:tav tm="0">
                                          <p:val>
                                            <p:strVal val="#ppt_y-#ppt_h/2"/>
                                          </p:val>
                                        </p:tav>
                                        <p:tav tm="100000">
                                          <p:val>
                                            <p:strVal val="#ppt_y"/>
                                          </p:val>
                                        </p:tav>
                                      </p:tavLst>
                                    </p:anim>
                                    <p:anim calcmode="lin" valueType="num">
                                      <p:cBhvr additive="repl">
                                        <p:cTn id="63" dur="500" fill="hold"/>
                                        <p:tgtEl>
                                          <p:spTgt spid="697"/>
                                        </p:tgtEl>
                                        <p:attrNameLst>
                                          <p:attrName>ppt_w</p:attrName>
                                        </p:attrNameLst>
                                      </p:cBhvr>
                                      <p:tavLst>
                                        <p:tav tm="0">
                                          <p:val>
                                            <p:strVal val="#ppt_w"/>
                                          </p:val>
                                        </p:tav>
                                        <p:tav tm="100000">
                                          <p:val>
                                            <p:strVal val="#ppt_w"/>
                                          </p:val>
                                        </p:tav>
                                      </p:tavLst>
                                    </p:anim>
                                    <p:anim calcmode="lin" valueType="num">
                                      <p:cBhvr additive="repl">
                                        <p:cTn id="64" dur="500" fill="hold"/>
                                        <p:tgtEl>
                                          <p:spTgt spid="697"/>
                                        </p:tgtEl>
                                        <p:attrNameLst>
                                          <p:attrName>ppt_h</p:attrName>
                                        </p:attrNameLst>
                                      </p:cBhvr>
                                      <p:tavLst>
                                        <p:tav tm="0">
                                          <p:val>
                                            <p:fltVal val="0"/>
                                          </p:val>
                                        </p:tav>
                                        <p:tav tm="100000">
                                          <p:val>
                                            <p:strVal val="#ppt_h"/>
                                          </p:val>
                                        </p:tav>
                                      </p:tavLst>
                                    </p:anim>
                                  </p:childTnLst>
                                </p:cTn>
                              </p:par>
                              <p:par>
                                <p:cTn id="65" presetID="17" presetClass="entr" presetSubtype="4" fill="hold" nodeType="withEffect">
                                  <p:stCondLst>
                                    <p:cond delay="0"/>
                                  </p:stCondLst>
                                  <p:childTnLst>
                                    <p:set>
                                      <p:cBhvr>
                                        <p:cTn id="66" dur="1" fill="hold">
                                          <p:stCondLst>
                                            <p:cond delay="0"/>
                                          </p:stCondLst>
                                        </p:cTn>
                                        <p:tgtEl>
                                          <p:spTgt spid="698"/>
                                        </p:tgtEl>
                                        <p:attrNameLst>
                                          <p:attrName>style.visibility</p:attrName>
                                        </p:attrNameLst>
                                      </p:cBhvr>
                                      <p:to>
                                        <p:strVal val="visible"/>
                                      </p:to>
                                    </p:set>
                                    <p:anim calcmode="lin" valueType="num">
                                      <p:cBhvr additive="repl">
                                        <p:cTn id="67" dur="500" fill="hold"/>
                                        <p:tgtEl>
                                          <p:spTgt spid="698"/>
                                        </p:tgtEl>
                                        <p:attrNameLst>
                                          <p:attrName>ppt_x</p:attrName>
                                        </p:attrNameLst>
                                      </p:cBhvr>
                                      <p:tavLst>
                                        <p:tav tm="0">
                                          <p:val>
                                            <p:strVal val="#ppt_x"/>
                                          </p:val>
                                        </p:tav>
                                        <p:tav tm="100000">
                                          <p:val>
                                            <p:strVal val="#ppt_x"/>
                                          </p:val>
                                        </p:tav>
                                      </p:tavLst>
                                    </p:anim>
                                    <p:anim calcmode="lin" valueType="num">
                                      <p:cBhvr additive="repl">
                                        <p:cTn id="68" dur="500" fill="hold"/>
                                        <p:tgtEl>
                                          <p:spTgt spid="698"/>
                                        </p:tgtEl>
                                        <p:attrNameLst>
                                          <p:attrName>ppt_y</p:attrName>
                                        </p:attrNameLst>
                                      </p:cBhvr>
                                      <p:tavLst>
                                        <p:tav tm="0">
                                          <p:val>
                                            <p:strVal val="#ppt_y+#ppt_h/2"/>
                                          </p:val>
                                        </p:tav>
                                        <p:tav tm="100000">
                                          <p:val>
                                            <p:strVal val="#ppt_y"/>
                                          </p:val>
                                        </p:tav>
                                      </p:tavLst>
                                    </p:anim>
                                    <p:anim calcmode="lin" valueType="num">
                                      <p:cBhvr additive="repl">
                                        <p:cTn id="69" dur="500" fill="hold"/>
                                        <p:tgtEl>
                                          <p:spTgt spid="698"/>
                                        </p:tgtEl>
                                        <p:attrNameLst>
                                          <p:attrName>ppt_w</p:attrName>
                                        </p:attrNameLst>
                                      </p:cBhvr>
                                      <p:tavLst>
                                        <p:tav tm="0">
                                          <p:val>
                                            <p:strVal val="#ppt_w"/>
                                          </p:val>
                                        </p:tav>
                                        <p:tav tm="100000">
                                          <p:val>
                                            <p:strVal val="#ppt_w"/>
                                          </p:val>
                                        </p:tav>
                                      </p:tavLst>
                                    </p:anim>
                                    <p:anim calcmode="lin" valueType="num">
                                      <p:cBhvr additive="repl">
                                        <p:cTn id="70" dur="500" fill="hold"/>
                                        <p:tgtEl>
                                          <p:spTgt spid="698"/>
                                        </p:tgtEl>
                                        <p:attrNameLst>
                                          <p:attrName>ppt_h</p:attrName>
                                        </p:attrNameLst>
                                      </p:cBhvr>
                                      <p:tavLst>
                                        <p:tav tm="0">
                                          <p:val>
                                            <p:fltVal val="0"/>
                                          </p:val>
                                        </p:tav>
                                        <p:tav tm="100000">
                                          <p:val>
                                            <p:strVal val="#ppt_h"/>
                                          </p:val>
                                        </p:tav>
                                      </p:tavLst>
                                    </p:anim>
                                  </p:childTnLst>
                                </p:cTn>
                              </p:par>
                              <p:par>
                                <p:cTn id="71" presetID="17" presetClass="entr" presetSubtype="1" fill="hold" nodeType="withEffect">
                                  <p:stCondLst>
                                    <p:cond delay="0"/>
                                  </p:stCondLst>
                                  <p:childTnLst>
                                    <p:set>
                                      <p:cBhvr>
                                        <p:cTn id="72" dur="1" fill="hold">
                                          <p:stCondLst>
                                            <p:cond delay="0"/>
                                          </p:stCondLst>
                                        </p:cTn>
                                        <p:tgtEl>
                                          <p:spTgt spid="699"/>
                                        </p:tgtEl>
                                        <p:attrNameLst>
                                          <p:attrName>style.visibility</p:attrName>
                                        </p:attrNameLst>
                                      </p:cBhvr>
                                      <p:to>
                                        <p:strVal val="visible"/>
                                      </p:to>
                                    </p:set>
                                    <p:anim calcmode="lin" valueType="num">
                                      <p:cBhvr additive="repl">
                                        <p:cTn id="73" dur="500" fill="hold"/>
                                        <p:tgtEl>
                                          <p:spTgt spid="699"/>
                                        </p:tgtEl>
                                        <p:attrNameLst>
                                          <p:attrName>ppt_x</p:attrName>
                                        </p:attrNameLst>
                                      </p:cBhvr>
                                      <p:tavLst>
                                        <p:tav tm="0">
                                          <p:val>
                                            <p:strVal val="#ppt_x"/>
                                          </p:val>
                                        </p:tav>
                                        <p:tav tm="100000">
                                          <p:val>
                                            <p:strVal val="#ppt_x"/>
                                          </p:val>
                                        </p:tav>
                                      </p:tavLst>
                                    </p:anim>
                                    <p:anim calcmode="lin" valueType="num">
                                      <p:cBhvr additive="repl">
                                        <p:cTn id="74" dur="500" fill="hold"/>
                                        <p:tgtEl>
                                          <p:spTgt spid="699"/>
                                        </p:tgtEl>
                                        <p:attrNameLst>
                                          <p:attrName>ppt_y</p:attrName>
                                        </p:attrNameLst>
                                      </p:cBhvr>
                                      <p:tavLst>
                                        <p:tav tm="0">
                                          <p:val>
                                            <p:strVal val="#ppt_y-#ppt_h/2"/>
                                          </p:val>
                                        </p:tav>
                                        <p:tav tm="100000">
                                          <p:val>
                                            <p:strVal val="#ppt_y"/>
                                          </p:val>
                                        </p:tav>
                                      </p:tavLst>
                                    </p:anim>
                                    <p:anim calcmode="lin" valueType="num">
                                      <p:cBhvr additive="repl">
                                        <p:cTn id="75" dur="500" fill="hold"/>
                                        <p:tgtEl>
                                          <p:spTgt spid="699"/>
                                        </p:tgtEl>
                                        <p:attrNameLst>
                                          <p:attrName>ppt_w</p:attrName>
                                        </p:attrNameLst>
                                      </p:cBhvr>
                                      <p:tavLst>
                                        <p:tav tm="0">
                                          <p:val>
                                            <p:strVal val="#ppt_w"/>
                                          </p:val>
                                        </p:tav>
                                        <p:tav tm="100000">
                                          <p:val>
                                            <p:strVal val="#ppt_w"/>
                                          </p:val>
                                        </p:tav>
                                      </p:tavLst>
                                    </p:anim>
                                    <p:anim calcmode="lin" valueType="num">
                                      <p:cBhvr additive="repl">
                                        <p:cTn id="76" dur="500" fill="hold"/>
                                        <p:tgtEl>
                                          <p:spTgt spid="699"/>
                                        </p:tgtEl>
                                        <p:attrNameLst>
                                          <p:attrName>ppt_h</p:attrName>
                                        </p:attrNameLst>
                                      </p:cBhvr>
                                      <p:tavLst>
                                        <p:tav tm="0">
                                          <p:val>
                                            <p:fltVal val="0"/>
                                          </p:val>
                                        </p:tav>
                                        <p:tav tm="100000">
                                          <p:val>
                                            <p:strVal val="#ppt_h"/>
                                          </p:val>
                                        </p:tav>
                                      </p:tavLst>
                                    </p:anim>
                                  </p:childTnLst>
                                </p:cTn>
                              </p:par>
                              <p:par>
                                <p:cTn id="77" presetID="17" presetClass="entr" presetSubtype="4" fill="hold" nodeType="withEffect">
                                  <p:stCondLst>
                                    <p:cond delay="0"/>
                                  </p:stCondLst>
                                  <p:childTnLst>
                                    <p:set>
                                      <p:cBhvr>
                                        <p:cTn id="78" dur="1" fill="hold">
                                          <p:stCondLst>
                                            <p:cond delay="0"/>
                                          </p:stCondLst>
                                        </p:cTn>
                                        <p:tgtEl>
                                          <p:spTgt spid="700"/>
                                        </p:tgtEl>
                                        <p:attrNameLst>
                                          <p:attrName>style.visibility</p:attrName>
                                        </p:attrNameLst>
                                      </p:cBhvr>
                                      <p:to>
                                        <p:strVal val="visible"/>
                                      </p:to>
                                    </p:set>
                                    <p:anim calcmode="lin" valueType="num">
                                      <p:cBhvr additive="repl">
                                        <p:cTn id="79" dur="500" fill="hold"/>
                                        <p:tgtEl>
                                          <p:spTgt spid="700"/>
                                        </p:tgtEl>
                                        <p:attrNameLst>
                                          <p:attrName>ppt_x</p:attrName>
                                        </p:attrNameLst>
                                      </p:cBhvr>
                                      <p:tavLst>
                                        <p:tav tm="0">
                                          <p:val>
                                            <p:strVal val="#ppt_x"/>
                                          </p:val>
                                        </p:tav>
                                        <p:tav tm="100000">
                                          <p:val>
                                            <p:strVal val="#ppt_x"/>
                                          </p:val>
                                        </p:tav>
                                      </p:tavLst>
                                    </p:anim>
                                    <p:anim calcmode="lin" valueType="num">
                                      <p:cBhvr additive="repl">
                                        <p:cTn id="80" dur="500" fill="hold"/>
                                        <p:tgtEl>
                                          <p:spTgt spid="700"/>
                                        </p:tgtEl>
                                        <p:attrNameLst>
                                          <p:attrName>ppt_y</p:attrName>
                                        </p:attrNameLst>
                                      </p:cBhvr>
                                      <p:tavLst>
                                        <p:tav tm="0">
                                          <p:val>
                                            <p:strVal val="#ppt_y+#ppt_h/2"/>
                                          </p:val>
                                        </p:tav>
                                        <p:tav tm="100000">
                                          <p:val>
                                            <p:strVal val="#ppt_y"/>
                                          </p:val>
                                        </p:tav>
                                      </p:tavLst>
                                    </p:anim>
                                    <p:anim calcmode="lin" valueType="num">
                                      <p:cBhvr additive="repl">
                                        <p:cTn id="81" dur="500" fill="hold"/>
                                        <p:tgtEl>
                                          <p:spTgt spid="700"/>
                                        </p:tgtEl>
                                        <p:attrNameLst>
                                          <p:attrName>ppt_w</p:attrName>
                                        </p:attrNameLst>
                                      </p:cBhvr>
                                      <p:tavLst>
                                        <p:tav tm="0">
                                          <p:val>
                                            <p:strVal val="#ppt_w"/>
                                          </p:val>
                                        </p:tav>
                                        <p:tav tm="100000">
                                          <p:val>
                                            <p:strVal val="#ppt_w"/>
                                          </p:val>
                                        </p:tav>
                                      </p:tavLst>
                                    </p:anim>
                                    <p:anim calcmode="lin" valueType="num">
                                      <p:cBhvr additive="repl">
                                        <p:cTn id="82" dur="500" fill="hold"/>
                                        <p:tgtEl>
                                          <p:spTgt spid="700"/>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0" presetClass="entr" fill="hold" nodeType="afterEffect">
                                  <p:stCondLst>
                                    <p:cond delay="0"/>
                                  </p:stCondLst>
                                  <p:childTnLst>
                                    <p:set>
                                      <p:cBhvr>
                                        <p:cTn id="85" dur="1" fill="hold">
                                          <p:stCondLst>
                                            <p:cond delay="0"/>
                                          </p:stCondLst>
                                        </p:cTn>
                                        <p:tgtEl>
                                          <p:spTgt spid="687"/>
                                        </p:tgtEl>
                                        <p:attrNameLst>
                                          <p:attrName>style.visibility</p:attrName>
                                        </p:attrNameLst>
                                      </p:cBhvr>
                                      <p:to>
                                        <p:strVal val="visible"/>
                                      </p:to>
                                    </p:set>
                                    <p:animEffect transition="in" filter="fade">
                                      <p:cBhvr additive="repl">
                                        <p:cTn id="86" dur="500"/>
                                        <p:tgtEl>
                                          <p:spTgt spid="687"/>
                                        </p:tgtEl>
                                      </p:cBhvr>
                                    </p:animEffect>
                                  </p:childTnLst>
                                </p:cTn>
                              </p:par>
                            </p:childTnLst>
                          </p:cTn>
                        </p:par>
                        <p:par>
                          <p:cTn id="87" fill="hold">
                            <p:stCondLst>
                              <p:cond delay="1000"/>
                            </p:stCondLst>
                            <p:childTnLst>
                              <p:par>
                                <p:cTn id="88" presetID="2" presetClass="entr" presetSubtype="4" fill="hold" nodeType="afterEffect">
                                  <p:stCondLst>
                                    <p:cond delay="0"/>
                                  </p:stCondLst>
                                  <p:childTnLst>
                                    <p:set>
                                      <p:cBhvr>
                                        <p:cTn id="89" dur="1" fill="hold">
                                          <p:stCondLst>
                                            <p:cond delay="0"/>
                                          </p:stCondLst>
                                        </p:cTn>
                                        <p:tgtEl>
                                          <p:spTgt spid="701"/>
                                        </p:tgtEl>
                                        <p:attrNameLst>
                                          <p:attrName>style.visibility</p:attrName>
                                        </p:attrNameLst>
                                      </p:cBhvr>
                                      <p:to>
                                        <p:strVal val="visible"/>
                                      </p:to>
                                    </p:set>
                                    <p:anim calcmode="lin" valueType="num">
                                      <p:cBhvr additive="repl">
                                        <p:cTn id="90" dur="500" fill="hold"/>
                                        <p:tgtEl>
                                          <p:spTgt spid="701"/>
                                        </p:tgtEl>
                                        <p:attrNameLst>
                                          <p:attrName>ppt_x</p:attrName>
                                        </p:attrNameLst>
                                      </p:cBhvr>
                                      <p:tavLst>
                                        <p:tav tm="0">
                                          <p:val>
                                            <p:strVal val="#ppt_x"/>
                                          </p:val>
                                        </p:tav>
                                        <p:tav tm="100000">
                                          <p:val>
                                            <p:strVal val="#ppt_x"/>
                                          </p:val>
                                        </p:tav>
                                      </p:tavLst>
                                    </p:anim>
                                    <p:anim calcmode="lin" valueType="num">
                                      <p:cBhvr additive="repl">
                                        <p:cTn id="91" dur="500" fill="hold"/>
                                        <p:tgtEl>
                                          <p:spTgt spid="701"/>
                                        </p:tgtEl>
                                        <p:attrNameLst>
                                          <p:attrName>ppt_y</p:attrName>
                                        </p:attrNameLst>
                                      </p:cBhvr>
                                      <p:tavLst>
                                        <p:tav tm="0">
                                          <p:val>
                                            <p:strVal val="1+#ppt_h/2"/>
                                          </p:val>
                                        </p:tav>
                                        <p:tav tm="100000">
                                          <p:val>
                                            <p:strVal val="#ppt_y"/>
                                          </p:val>
                                        </p:tav>
                                      </p:tavLst>
                                    </p:anim>
                                  </p:childTnLst>
                                </p:cTn>
                              </p:par>
                            </p:childTnLst>
                          </p:cTn>
                        </p:par>
                        <p:par>
                          <p:cTn id="92" fill="hold">
                            <p:stCondLst>
                              <p:cond delay="1500"/>
                            </p:stCondLst>
                            <p:childTnLst>
                              <p:par>
                                <p:cTn id="93" presetID="14" presetClass="entr" presetSubtype="10" fill="hold" nodeType="afterEffect">
                                  <p:stCondLst>
                                    <p:cond delay="0"/>
                                  </p:stCondLst>
                                  <p:childTnLst>
                                    <p:set>
                                      <p:cBhvr>
                                        <p:cTn id="94" dur="1" fill="hold">
                                          <p:stCondLst>
                                            <p:cond delay="0"/>
                                          </p:stCondLst>
                                        </p:cTn>
                                        <p:tgtEl>
                                          <p:spTgt spid="702"/>
                                        </p:tgtEl>
                                        <p:attrNameLst>
                                          <p:attrName>style.visibility</p:attrName>
                                        </p:attrNameLst>
                                      </p:cBhvr>
                                      <p:to>
                                        <p:strVal val="visible"/>
                                      </p:to>
                                    </p:set>
                                    <p:animEffect transition="in" filter="randombar(horizontal)">
                                      <p:cBhvr additive="repl">
                                        <p:cTn id="95" dur="500"/>
                                        <p:tgtEl>
                                          <p:spTgt spid="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6" name="Group 1"/>
          <p:cNvGrpSpPr/>
          <p:nvPr/>
        </p:nvGrpSpPr>
        <p:grpSpPr>
          <a:xfrm>
            <a:off x="2386080" y="0"/>
            <a:ext cx="3314880" cy="6857640"/>
            <a:chOff x="2386080" y="0"/>
            <a:chExt cx="3314880" cy="6857640"/>
          </a:xfrm>
        </p:grpSpPr>
        <p:sp>
          <p:nvSpPr>
            <p:cNvPr id="467" name="CustomShape 2"/>
            <p:cNvSpPr/>
            <p:nvPr/>
          </p:nvSpPr>
          <p:spPr>
            <a:xfrm>
              <a:off x="3050280" y="0"/>
              <a:ext cx="1325520" cy="114264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468" name="CustomShape 3"/>
            <p:cNvSpPr/>
            <p:nvPr/>
          </p:nvSpPr>
          <p:spPr>
            <a:xfrm flipV="1">
              <a:off x="3050280" y="1142640"/>
              <a:ext cx="1325520" cy="114264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469" name="CustomShape 4"/>
            <p:cNvSpPr/>
            <p:nvPr/>
          </p:nvSpPr>
          <p:spPr>
            <a:xfrm flipV="1">
              <a:off x="2386080" y="0"/>
              <a:ext cx="1325520" cy="114264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470" name="CustomShape 5"/>
            <p:cNvSpPr/>
            <p:nvPr/>
          </p:nvSpPr>
          <p:spPr>
            <a:xfrm>
              <a:off x="3712320" y="1143000"/>
              <a:ext cx="1325520" cy="114264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471" name="CustomShape 6"/>
            <p:cNvSpPr/>
            <p:nvPr/>
          </p:nvSpPr>
          <p:spPr>
            <a:xfrm flipV="1">
              <a:off x="3713400" y="2285640"/>
              <a:ext cx="1325520" cy="1142640"/>
            </a:xfrm>
            <a:prstGeom prst="triangle">
              <a:avLst>
                <a:gd name="adj" fmla="val 50000"/>
              </a:avLst>
            </a:prstGeom>
            <a:solidFill>
              <a:srgbClr val="EB1932"/>
            </a:solidFill>
            <a:ln>
              <a:noFill/>
            </a:ln>
          </p:spPr>
          <p:style>
            <a:lnRef idx="2">
              <a:schemeClr val="accent1">
                <a:shade val="50000"/>
              </a:schemeClr>
            </a:lnRef>
            <a:fillRef idx="1">
              <a:schemeClr val="accent1"/>
            </a:fillRef>
            <a:effectRef idx="0">
              <a:schemeClr val="accent1"/>
            </a:effectRef>
            <a:fontRef idx="minor"/>
          </p:style>
        </p:sp>
        <p:sp>
          <p:nvSpPr>
            <p:cNvPr id="472" name="CustomShape 7"/>
            <p:cNvSpPr/>
            <p:nvPr/>
          </p:nvSpPr>
          <p:spPr>
            <a:xfrm>
              <a:off x="4375440" y="2286000"/>
              <a:ext cx="1325520" cy="1142640"/>
            </a:xfrm>
            <a:prstGeom prst="triangle">
              <a:avLst>
                <a:gd name="adj" fmla="val 50000"/>
              </a:avLst>
            </a:pr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473" name="CustomShape 8"/>
            <p:cNvSpPr/>
            <p:nvPr/>
          </p:nvSpPr>
          <p:spPr>
            <a:xfrm flipV="1">
              <a:off x="4375440" y="3428640"/>
              <a:ext cx="1325520" cy="1142640"/>
            </a:xfrm>
            <a:prstGeom prst="triangle">
              <a:avLst>
                <a:gd name="adj" fmla="val 50000"/>
              </a:avLst>
            </a:prstGeom>
            <a:solidFill>
              <a:srgbClr val="ED374D"/>
            </a:solidFill>
            <a:ln>
              <a:noFill/>
            </a:ln>
          </p:spPr>
          <p:style>
            <a:lnRef idx="2">
              <a:schemeClr val="accent1">
                <a:shade val="50000"/>
              </a:schemeClr>
            </a:lnRef>
            <a:fillRef idx="1">
              <a:schemeClr val="accent1"/>
            </a:fillRef>
            <a:effectRef idx="0">
              <a:schemeClr val="accent1"/>
            </a:effectRef>
            <a:fontRef idx="minor"/>
          </p:style>
        </p:sp>
        <p:sp>
          <p:nvSpPr>
            <p:cNvPr id="474" name="CustomShape 9"/>
            <p:cNvSpPr/>
            <p:nvPr/>
          </p:nvSpPr>
          <p:spPr>
            <a:xfrm>
              <a:off x="3711960" y="3429000"/>
              <a:ext cx="1325520" cy="1142640"/>
            </a:xfrm>
            <a:prstGeom prst="triangle">
              <a:avLst>
                <a:gd name="adj" fmla="val 50000"/>
              </a:avLst>
            </a:prstGeom>
            <a:solidFill>
              <a:srgbClr val="880014"/>
            </a:solidFill>
            <a:ln>
              <a:noFill/>
            </a:ln>
          </p:spPr>
          <p:style>
            <a:lnRef idx="2">
              <a:schemeClr val="accent1">
                <a:shade val="50000"/>
              </a:schemeClr>
            </a:lnRef>
            <a:fillRef idx="1">
              <a:schemeClr val="accent1"/>
            </a:fillRef>
            <a:effectRef idx="0">
              <a:schemeClr val="accent1"/>
            </a:effectRef>
            <a:fontRef idx="minor"/>
          </p:style>
        </p:sp>
        <p:sp>
          <p:nvSpPr>
            <p:cNvPr id="475" name="CustomShape 10"/>
            <p:cNvSpPr/>
            <p:nvPr/>
          </p:nvSpPr>
          <p:spPr>
            <a:xfrm flipV="1">
              <a:off x="3711960" y="4571640"/>
              <a:ext cx="1325520" cy="1142640"/>
            </a:xfrm>
            <a:prstGeom prst="triangl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76" name="CustomShape 11"/>
            <p:cNvSpPr/>
            <p:nvPr/>
          </p:nvSpPr>
          <p:spPr>
            <a:xfrm>
              <a:off x="3047400" y="4572000"/>
              <a:ext cx="1325520" cy="1142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
          <p:nvSpPr>
            <p:cNvPr id="477" name="CustomShape 12"/>
            <p:cNvSpPr/>
            <p:nvPr/>
          </p:nvSpPr>
          <p:spPr>
            <a:xfrm flipV="1">
              <a:off x="3050280" y="5714640"/>
              <a:ext cx="1325520" cy="1142640"/>
            </a:xfrm>
            <a:prstGeom prst="triangl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78" name="CustomShape 13"/>
            <p:cNvSpPr/>
            <p:nvPr/>
          </p:nvSpPr>
          <p:spPr>
            <a:xfrm>
              <a:off x="2386080" y="5715000"/>
              <a:ext cx="1325520" cy="1142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grpSp>
      <p:sp>
        <p:nvSpPr>
          <p:cNvPr id="479" name="CustomShape 14"/>
          <p:cNvSpPr/>
          <p:nvPr/>
        </p:nvSpPr>
        <p:spPr>
          <a:xfrm>
            <a:off x="820800" y="3013560"/>
            <a:ext cx="3767760" cy="8215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i="1" strike="noStrike" spc="-1">
                <a:solidFill>
                  <a:srgbClr val="FF3737"/>
                </a:solidFill>
                <a:latin typeface="Calibri"/>
                <a:ea typeface="微软雅黑"/>
              </a:rPr>
              <a:t>NỘI DUNG</a:t>
            </a:r>
            <a:endParaRPr lang="en-US" sz="4800" b="0" strike="noStrike" spc="-1">
              <a:latin typeface="Arial"/>
            </a:endParaRPr>
          </a:p>
        </p:txBody>
      </p:sp>
      <p:grpSp>
        <p:nvGrpSpPr>
          <p:cNvPr id="480" name="Group 15"/>
          <p:cNvGrpSpPr/>
          <p:nvPr/>
        </p:nvGrpSpPr>
        <p:grpSpPr>
          <a:xfrm>
            <a:off x="6390360" y="1634400"/>
            <a:ext cx="4050000" cy="604440"/>
            <a:chOff x="6390360" y="1634400"/>
            <a:chExt cx="4050000" cy="604440"/>
          </a:xfrm>
        </p:grpSpPr>
        <p:grpSp>
          <p:nvGrpSpPr>
            <p:cNvPr id="481" name="Group 16"/>
            <p:cNvGrpSpPr/>
            <p:nvPr/>
          </p:nvGrpSpPr>
          <p:grpSpPr>
            <a:xfrm>
              <a:off x="6390360" y="1634400"/>
              <a:ext cx="4050000" cy="604440"/>
              <a:chOff x="6390360" y="1634400"/>
              <a:chExt cx="4050000" cy="604440"/>
            </a:xfrm>
          </p:grpSpPr>
          <p:sp>
            <p:nvSpPr>
              <p:cNvPr id="482" name="CustomShape 17"/>
              <p:cNvSpPr/>
              <p:nvPr/>
            </p:nvSpPr>
            <p:spPr>
              <a:xfrm>
                <a:off x="6966720" y="1634400"/>
                <a:ext cx="347364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414141"/>
                    </a:solidFill>
                    <a:latin typeface="Calibri"/>
                    <a:ea typeface="微软雅黑"/>
                  </a:rPr>
                  <a:t>GIỚI THIỆU ĐỀ TÀI</a:t>
                </a:r>
                <a:endParaRPr lang="en-US" sz="2400" b="0" strike="noStrike" spc="-1">
                  <a:latin typeface="Arial"/>
                </a:endParaRPr>
              </a:p>
            </p:txBody>
          </p:sp>
          <p:sp>
            <p:nvSpPr>
              <p:cNvPr id="483" name="CustomShape 18"/>
              <p:cNvSpPr/>
              <p:nvPr/>
            </p:nvSpPr>
            <p:spPr>
              <a:xfrm rot="2700000">
                <a:off x="6473160" y="1753920"/>
                <a:ext cx="401400" cy="401400"/>
              </a:xfrm>
              <a:prstGeom prst="roundRect">
                <a:avLst>
                  <a:gd name="adj" fmla="val 16667"/>
                </a:avLst>
              </a:prstGeom>
              <a:solidFill>
                <a:schemeClr val="accent1"/>
              </a:solidFill>
              <a:ln w="2844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sp>
          <p:nvSpPr>
            <p:cNvPr id="484" name="CustomShape 19"/>
            <p:cNvSpPr/>
            <p:nvPr/>
          </p:nvSpPr>
          <p:spPr>
            <a:xfrm>
              <a:off x="6525360" y="1770480"/>
              <a:ext cx="297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0" i="1" strike="noStrike" spc="-1">
                  <a:solidFill>
                    <a:srgbClr val="FFFFFF"/>
                  </a:solidFill>
                  <a:latin typeface="Calibri"/>
                  <a:ea typeface="微软雅黑"/>
                </a:rPr>
                <a:t>1</a:t>
              </a:r>
              <a:endParaRPr lang="en-US" sz="1800" b="0" strike="noStrike" spc="-1">
                <a:latin typeface="Arial"/>
              </a:endParaRPr>
            </a:p>
          </p:txBody>
        </p:sp>
      </p:grpSp>
      <p:grpSp>
        <p:nvGrpSpPr>
          <p:cNvPr id="485" name="Group 20"/>
          <p:cNvGrpSpPr/>
          <p:nvPr/>
        </p:nvGrpSpPr>
        <p:grpSpPr>
          <a:xfrm>
            <a:off x="6390360" y="2612160"/>
            <a:ext cx="4050000" cy="604440"/>
            <a:chOff x="6390360" y="2612160"/>
            <a:chExt cx="4050000" cy="604440"/>
          </a:xfrm>
        </p:grpSpPr>
        <p:grpSp>
          <p:nvGrpSpPr>
            <p:cNvPr id="486" name="Group 21"/>
            <p:cNvGrpSpPr/>
            <p:nvPr/>
          </p:nvGrpSpPr>
          <p:grpSpPr>
            <a:xfrm>
              <a:off x="6390360" y="2612160"/>
              <a:ext cx="4050000" cy="604440"/>
              <a:chOff x="6390360" y="2612160"/>
              <a:chExt cx="4050000" cy="604440"/>
            </a:xfrm>
          </p:grpSpPr>
          <p:sp>
            <p:nvSpPr>
              <p:cNvPr id="487" name="CustomShape 22"/>
              <p:cNvSpPr/>
              <p:nvPr/>
            </p:nvSpPr>
            <p:spPr>
              <a:xfrm>
                <a:off x="6966720" y="2612160"/>
                <a:ext cx="347364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414141"/>
                    </a:solidFill>
                    <a:latin typeface="Calibri"/>
                    <a:ea typeface="微软雅黑"/>
                  </a:rPr>
                  <a:t>CHỨC NĂNG</a:t>
                </a:r>
                <a:endParaRPr lang="en-US" sz="2400" b="0" strike="noStrike" spc="-1">
                  <a:latin typeface="Arial"/>
                </a:endParaRPr>
              </a:p>
            </p:txBody>
          </p:sp>
          <p:sp>
            <p:nvSpPr>
              <p:cNvPr id="488" name="CustomShape 23"/>
              <p:cNvSpPr/>
              <p:nvPr/>
            </p:nvSpPr>
            <p:spPr>
              <a:xfrm rot="2700000">
                <a:off x="6473160" y="2731680"/>
                <a:ext cx="401400" cy="401400"/>
              </a:xfrm>
              <a:prstGeom prst="roundRect">
                <a:avLst>
                  <a:gd name="adj" fmla="val 16667"/>
                </a:avLst>
              </a:prstGeom>
              <a:solidFill>
                <a:schemeClr val="accent2"/>
              </a:solidFill>
              <a:ln w="2844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sp>
          <p:nvSpPr>
            <p:cNvPr id="489" name="CustomShape 24"/>
            <p:cNvSpPr/>
            <p:nvPr/>
          </p:nvSpPr>
          <p:spPr>
            <a:xfrm>
              <a:off x="6525360" y="2748240"/>
              <a:ext cx="297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0" i="1" strike="noStrike" spc="-1">
                  <a:solidFill>
                    <a:srgbClr val="FFFFFF"/>
                  </a:solidFill>
                  <a:latin typeface="Calibri"/>
                  <a:ea typeface="微软雅黑"/>
                </a:rPr>
                <a:t>2</a:t>
              </a:r>
              <a:endParaRPr lang="en-US" sz="1800" b="0" strike="noStrike" spc="-1">
                <a:latin typeface="Arial"/>
              </a:endParaRPr>
            </a:p>
          </p:txBody>
        </p:sp>
      </p:grpSp>
      <p:grpSp>
        <p:nvGrpSpPr>
          <p:cNvPr id="490" name="Group 25"/>
          <p:cNvGrpSpPr/>
          <p:nvPr/>
        </p:nvGrpSpPr>
        <p:grpSpPr>
          <a:xfrm>
            <a:off x="6390360" y="3589920"/>
            <a:ext cx="4050000" cy="604440"/>
            <a:chOff x="6390360" y="3589920"/>
            <a:chExt cx="4050000" cy="604440"/>
          </a:xfrm>
        </p:grpSpPr>
        <p:grpSp>
          <p:nvGrpSpPr>
            <p:cNvPr id="491" name="Group 26"/>
            <p:cNvGrpSpPr/>
            <p:nvPr/>
          </p:nvGrpSpPr>
          <p:grpSpPr>
            <a:xfrm>
              <a:off x="6390360" y="3589920"/>
              <a:ext cx="4050000" cy="604440"/>
              <a:chOff x="6390360" y="3589920"/>
              <a:chExt cx="4050000" cy="604440"/>
            </a:xfrm>
          </p:grpSpPr>
          <p:sp>
            <p:nvSpPr>
              <p:cNvPr id="492" name="CustomShape 27"/>
              <p:cNvSpPr/>
              <p:nvPr/>
            </p:nvSpPr>
            <p:spPr>
              <a:xfrm>
                <a:off x="6966720" y="3589920"/>
                <a:ext cx="347364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414141"/>
                    </a:solidFill>
                    <a:latin typeface="Calibri"/>
                    <a:ea typeface="微软雅黑"/>
                  </a:rPr>
                  <a:t>MỤC TIÊU ĐỀ TÀI</a:t>
                </a:r>
                <a:endParaRPr lang="en-US" sz="2400" b="0" strike="noStrike" spc="-1">
                  <a:latin typeface="Arial"/>
                </a:endParaRPr>
              </a:p>
            </p:txBody>
          </p:sp>
          <p:sp>
            <p:nvSpPr>
              <p:cNvPr id="493" name="CustomShape 28"/>
              <p:cNvSpPr/>
              <p:nvPr/>
            </p:nvSpPr>
            <p:spPr>
              <a:xfrm rot="2700000">
                <a:off x="6473160" y="3709440"/>
                <a:ext cx="401400" cy="401400"/>
              </a:xfrm>
              <a:prstGeom prst="roundRect">
                <a:avLst>
                  <a:gd name="adj" fmla="val 16667"/>
                </a:avLst>
              </a:prstGeom>
              <a:solidFill>
                <a:schemeClr val="accent1"/>
              </a:solidFill>
              <a:ln w="2844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sp>
          <p:nvSpPr>
            <p:cNvPr id="494" name="CustomShape 29"/>
            <p:cNvSpPr/>
            <p:nvPr/>
          </p:nvSpPr>
          <p:spPr>
            <a:xfrm>
              <a:off x="6525360" y="3726000"/>
              <a:ext cx="297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0" i="1" strike="noStrike" spc="-1">
                  <a:solidFill>
                    <a:srgbClr val="FFFFFF"/>
                  </a:solidFill>
                  <a:latin typeface="Calibri"/>
                  <a:ea typeface="微软雅黑"/>
                </a:rPr>
                <a:t>3</a:t>
              </a:r>
              <a:endParaRPr lang="en-US" sz="1800" b="0" strike="noStrike" spc="-1">
                <a:latin typeface="Arial"/>
              </a:endParaRPr>
            </a:p>
          </p:txBody>
        </p:sp>
      </p:grpSp>
      <p:grpSp>
        <p:nvGrpSpPr>
          <p:cNvPr id="495" name="Group 30"/>
          <p:cNvGrpSpPr/>
          <p:nvPr/>
        </p:nvGrpSpPr>
        <p:grpSpPr>
          <a:xfrm>
            <a:off x="6390360" y="4567680"/>
            <a:ext cx="4050000" cy="604440"/>
            <a:chOff x="6390360" y="4567680"/>
            <a:chExt cx="4050000" cy="604440"/>
          </a:xfrm>
        </p:grpSpPr>
        <p:grpSp>
          <p:nvGrpSpPr>
            <p:cNvPr id="496" name="Group 31"/>
            <p:cNvGrpSpPr/>
            <p:nvPr/>
          </p:nvGrpSpPr>
          <p:grpSpPr>
            <a:xfrm>
              <a:off x="6390360" y="4567680"/>
              <a:ext cx="4050000" cy="604440"/>
              <a:chOff x="6390360" y="4567680"/>
              <a:chExt cx="4050000" cy="604440"/>
            </a:xfrm>
          </p:grpSpPr>
          <p:sp>
            <p:nvSpPr>
              <p:cNvPr id="497" name="CustomShape 32"/>
              <p:cNvSpPr/>
              <p:nvPr/>
            </p:nvSpPr>
            <p:spPr>
              <a:xfrm>
                <a:off x="6966720" y="4567680"/>
                <a:ext cx="347364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414141"/>
                    </a:solidFill>
                    <a:latin typeface="Calibri"/>
                    <a:ea typeface="微软雅黑"/>
                  </a:rPr>
                  <a:t>DEMO SẢN PHẨM</a:t>
                </a:r>
                <a:endParaRPr lang="en-US" sz="2400" b="0" strike="noStrike" spc="-1">
                  <a:latin typeface="Arial"/>
                </a:endParaRPr>
              </a:p>
            </p:txBody>
          </p:sp>
          <p:sp>
            <p:nvSpPr>
              <p:cNvPr id="498" name="CustomShape 33"/>
              <p:cNvSpPr/>
              <p:nvPr/>
            </p:nvSpPr>
            <p:spPr>
              <a:xfrm rot="2700000">
                <a:off x="6473160" y="4687200"/>
                <a:ext cx="401400" cy="401400"/>
              </a:xfrm>
              <a:prstGeom prst="roundRect">
                <a:avLst>
                  <a:gd name="adj" fmla="val 16667"/>
                </a:avLst>
              </a:prstGeom>
              <a:solidFill>
                <a:schemeClr val="accent2"/>
              </a:solidFill>
              <a:ln w="28440">
                <a:solidFill>
                  <a:schemeClr val="bg1">
                    <a:lumMod val="85000"/>
                  </a:schemeClr>
                </a:solidFill>
              </a:ln>
            </p:spPr>
            <p:style>
              <a:lnRef idx="2">
                <a:schemeClr val="accent1">
                  <a:shade val="50000"/>
                </a:schemeClr>
              </a:lnRef>
              <a:fillRef idx="1">
                <a:schemeClr val="accent1"/>
              </a:fillRef>
              <a:effectRef idx="0">
                <a:schemeClr val="accent1"/>
              </a:effectRef>
              <a:fontRef idx="minor"/>
            </p:style>
          </p:sp>
        </p:grpSp>
        <p:sp>
          <p:nvSpPr>
            <p:cNvPr id="499" name="CustomShape 34"/>
            <p:cNvSpPr/>
            <p:nvPr/>
          </p:nvSpPr>
          <p:spPr>
            <a:xfrm>
              <a:off x="6525360" y="4703760"/>
              <a:ext cx="297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0" i="1" strike="noStrike" spc="-1">
                  <a:solidFill>
                    <a:srgbClr val="FFFFFF"/>
                  </a:solidFill>
                  <a:latin typeface="Calibri"/>
                  <a:ea typeface="微软雅黑"/>
                </a:rPr>
                <a:t>4</a:t>
              </a:r>
              <a:endParaRPr lang="en-US" sz="18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6"/>
                                        </p:tgtEl>
                                        <p:attrNameLst>
                                          <p:attrName>style.visibility</p:attrName>
                                        </p:attrNameLst>
                                      </p:cBhvr>
                                      <p:to>
                                        <p:strVal val="visible"/>
                                      </p:to>
                                    </p:set>
                                    <p:anim calcmode="lin" valueType="num">
                                      <p:cBhvr additive="repl">
                                        <p:cTn id="7" dur="500" fill="hold"/>
                                        <p:tgtEl>
                                          <p:spTgt spid="466"/>
                                        </p:tgtEl>
                                        <p:attrNameLst>
                                          <p:attrName>ppt_x</p:attrName>
                                        </p:attrNameLst>
                                      </p:cBhvr>
                                      <p:tavLst>
                                        <p:tav tm="0">
                                          <p:val>
                                            <p:strVal val="0-#ppt_w/2"/>
                                          </p:val>
                                        </p:tav>
                                        <p:tav tm="100000">
                                          <p:val>
                                            <p:strVal val="#ppt_x"/>
                                          </p:val>
                                        </p:tav>
                                      </p:tavLst>
                                    </p:anim>
                                    <p:anim calcmode="lin" valueType="num">
                                      <p:cBhvr additive="repl">
                                        <p:cTn id="8" dur="500" fill="hold"/>
                                        <p:tgtEl>
                                          <p:spTgt spid="4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79"/>
                                        </p:tgtEl>
                                        <p:attrNameLst>
                                          <p:attrName>style.visibility</p:attrName>
                                        </p:attrNameLst>
                                      </p:cBhvr>
                                      <p:to>
                                        <p:strVal val="visible"/>
                                      </p:to>
                                    </p:set>
                                    <p:anim calcmode="lin" valueType="num">
                                      <p:cBhvr additive="repl">
                                        <p:cTn id="12" dur="500" fill="hold"/>
                                        <p:tgtEl>
                                          <p:spTgt spid="479"/>
                                        </p:tgtEl>
                                        <p:attrNameLst>
                                          <p:attrName>ppt_w</p:attrName>
                                        </p:attrNameLst>
                                      </p:cBhvr>
                                      <p:tavLst>
                                        <p:tav tm="0">
                                          <p:val>
                                            <p:fltVal val="0"/>
                                          </p:val>
                                        </p:tav>
                                        <p:tav tm="100000">
                                          <p:val>
                                            <p:strVal val="#ppt_w"/>
                                          </p:val>
                                        </p:tav>
                                      </p:tavLst>
                                    </p:anim>
                                    <p:anim calcmode="lin" valueType="num">
                                      <p:cBhvr additive="repl">
                                        <p:cTn id="13" dur="500" fill="hold"/>
                                        <p:tgtEl>
                                          <p:spTgt spid="479"/>
                                        </p:tgtEl>
                                        <p:attrNameLst>
                                          <p:attrName>ppt_h</p:attrName>
                                        </p:attrNameLst>
                                      </p:cBhvr>
                                      <p:tavLst>
                                        <p:tav tm="0">
                                          <p:val>
                                            <p:fltVal val="0"/>
                                          </p:val>
                                        </p:tav>
                                        <p:tav tm="100000">
                                          <p:val>
                                            <p:strVal val="#ppt_h"/>
                                          </p:val>
                                        </p:tav>
                                      </p:tavLst>
                                    </p:anim>
                                    <p:animEffect transition="in" filter="fade">
                                      <p:cBhvr additive="repl">
                                        <p:cTn id="14" dur="500"/>
                                        <p:tgtEl>
                                          <p:spTgt spid="479"/>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80"/>
                                        </p:tgtEl>
                                        <p:attrNameLst>
                                          <p:attrName>style.visibility</p:attrName>
                                        </p:attrNameLst>
                                      </p:cBhvr>
                                      <p:to>
                                        <p:strVal val="visible"/>
                                      </p:to>
                                    </p:set>
                                    <p:anim calcmode="lin" valueType="num">
                                      <p:cBhvr additive="repl">
                                        <p:cTn id="18" dur="1000" fill="hold"/>
                                        <p:tgtEl>
                                          <p:spTgt spid="480"/>
                                        </p:tgtEl>
                                        <p:attrNameLst>
                                          <p:attrName>ppt_x</p:attrName>
                                        </p:attrNameLst>
                                      </p:cBhvr>
                                      <p:tavLst>
                                        <p:tav tm="0">
                                          <p:val>
                                            <p:strVal val="0-#ppt_w/2"/>
                                          </p:val>
                                        </p:tav>
                                        <p:tav tm="100000">
                                          <p:val>
                                            <p:strVal val="#ppt_x"/>
                                          </p:val>
                                        </p:tav>
                                      </p:tavLst>
                                    </p:anim>
                                    <p:anim calcmode="lin" valueType="num">
                                      <p:cBhvr additive="repl">
                                        <p:cTn id="19" dur="1000" fill="hold"/>
                                        <p:tgtEl>
                                          <p:spTgt spid="480"/>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85"/>
                                        </p:tgtEl>
                                        <p:attrNameLst>
                                          <p:attrName>style.visibility</p:attrName>
                                        </p:attrNameLst>
                                      </p:cBhvr>
                                      <p:to>
                                        <p:strVal val="visible"/>
                                      </p:to>
                                    </p:set>
                                    <p:anim calcmode="lin" valueType="num">
                                      <p:cBhvr additive="repl">
                                        <p:cTn id="22" dur="1000" fill="hold"/>
                                        <p:tgtEl>
                                          <p:spTgt spid="485"/>
                                        </p:tgtEl>
                                        <p:attrNameLst>
                                          <p:attrName>ppt_x</p:attrName>
                                        </p:attrNameLst>
                                      </p:cBhvr>
                                      <p:tavLst>
                                        <p:tav tm="0">
                                          <p:val>
                                            <p:strVal val="0-#ppt_w/2"/>
                                          </p:val>
                                        </p:tav>
                                        <p:tav tm="100000">
                                          <p:val>
                                            <p:strVal val="#ppt_x"/>
                                          </p:val>
                                        </p:tav>
                                      </p:tavLst>
                                    </p:anim>
                                    <p:anim calcmode="lin" valueType="num">
                                      <p:cBhvr additive="repl">
                                        <p:cTn id="23" dur="1000" fill="hold"/>
                                        <p:tgtEl>
                                          <p:spTgt spid="485"/>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500"/>
                                  </p:stCondLst>
                                  <p:childTnLst>
                                    <p:set>
                                      <p:cBhvr>
                                        <p:cTn id="25" dur="1" fill="hold">
                                          <p:stCondLst>
                                            <p:cond delay="0"/>
                                          </p:stCondLst>
                                        </p:cTn>
                                        <p:tgtEl>
                                          <p:spTgt spid="490"/>
                                        </p:tgtEl>
                                        <p:attrNameLst>
                                          <p:attrName>style.visibility</p:attrName>
                                        </p:attrNameLst>
                                      </p:cBhvr>
                                      <p:to>
                                        <p:strVal val="visible"/>
                                      </p:to>
                                    </p:set>
                                    <p:anim calcmode="lin" valueType="num">
                                      <p:cBhvr additive="repl">
                                        <p:cTn id="26" dur="1000" fill="hold"/>
                                        <p:tgtEl>
                                          <p:spTgt spid="490"/>
                                        </p:tgtEl>
                                        <p:attrNameLst>
                                          <p:attrName>ppt_x</p:attrName>
                                        </p:attrNameLst>
                                      </p:cBhvr>
                                      <p:tavLst>
                                        <p:tav tm="0">
                                          <p:val>
                                            <p:strVal val="0-#ppt_w/2"/>
                                          </p:val>
                                        </p:tav>
                                        <p:tav tm="100000">
                                          <p:val>
                                            <p:strVal val="#ppt_x"/>
                                          </p:val>
                                        </p:tav>
                                      </p:tavLst>
                                    </p:anim>
                                    <p:anim calcmode="lin" valueType="num">
                                      <p:cBhvr additive="repl">
                                        <p:cTn id="27" dur="1000" fill="hold"/>
                                        <p:tgtEl>
                                          <p:spTgt spid="490"/>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750"/>
                                  </p:stCondLst>
                                  <p:childTnLst>
                                    <p:set>
                                      <p:cBhvr>
                                        <p:cTn id="29" dur="1" fill="hold">
                                          <p:stCondLst>
                                            <p:cond delay="0"/>
                                          </p:stCondLst>
                                        </p:cTn>
                                        <p:tgtEl>
                                          <p:spTgt spid="495"/>
                                        </p:tgtEl>
                                        <p:attrNameLst>
                                          <p:attrName>style.visibility</p:attrName>
                                        </p:attrNameLst>
                                      </p:cBhvr>
                                      <p:to>
                                        <p:strVal val="visible"/>
                                      </p:to>
                                    </p:set>
                                    <p:anim calcmode="lin" valueType="num">
                                      <p:cBhvr additive="repl">
                                        <p:cTn id="30" dur="1000" fill="hold"/>
                                        <p:tgtEl>
                                          <p:spTgt spid="495"/>
                                        </p:tgtEl>
                                        <p:attrNameLst>
                                          <p:attrName>ppt_x</p:attrName>
                                        </p:attrNameLst>
                                      </p:cBhvr>
                                      <p:tavLst>
                                        <p:tav tm="0">
                                          <p:val>
                                            <p:strVal val="0-#ppt_w/2"/>
                                          </p:val>
                                        </p:tav>
                                        <p:tav tm="100000">
                                          <p:val>
                                            <p:strVal val="#ppt_x"/>
                                          </p:val>
                                        </p:tav>
                                      </p:tavLst>
                                    </p:anim>
                                    <p:anim calcmode="lin" valueType="num">
                                      <p:cBhvr additive="repl">
                                        <p:cTn id="31" dur="1000" fill="hold"/>
                                        <p:tgtEl>
                                          <p:spTgt spid="4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Group 1"/>
          <p:cNvGrpSpPr/>
          <p:nvPr/>
        </p:nvGrpSpPr>
        <p:grpSpPr>
          <a:xfrm>
            <a:off x="0" y="2714040"/>
            <a:ext cx="3686400" cy="1429560"/>
            <a:chOff x="0" y="2714040"/>
            <a:chExt cx="3686400" cy="1429560"/>
          </a:xfrm>
        </p:grpSpPr>
        <p:sp>
          <p:nvSpPr>
            <p:cNvPr id="501" name="CustomShape 2"/>
            <p:cNvSpPr/>
            <p:nvPr/>
          </p:nvSpPr>
          <p:spPr>
            <a:xfrm>
              <a:off x="0" y="2714040"/>
              <a:ext cx="3686400" cy="142920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502" name="CustomShape 3"/>
            <p:cNvSpPr/>
            <p:nvPr/>
          </p:nvSpPr>
          <p:spPr>
            <a:xfrm>
              <a:off x="0" y="3429000"/>
              <a:ext cx="3686400" cy="714600"/>
            </a:xfrm>
            <a:custGeom>
              <a:avLst/>
              <a:gdLst/>
              <a:ahLst/>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503" name="CustomShape 4"/>
            <p:cNvSpPr/>
            <p:nvPr/>
          </p:nvSpPr>
          <p:spPr>
            <a:xfrm>
              <a:off x="2179800" y="2848320"/>
              <a:ext cx="1346400" cy="116064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4" name="CustomShape 5"/>
            <p:cNvSpPr/>
            <p:nvPr/>
          </p:nvSpPr>
          <p:spPr>
            <a:xfrm>
              <a:off x="2531160" y="3134160"/>
              <a:ext cx="643320" cy="59328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sp>
        <p:nvSpPr>
          <p:cNvPr id="505" name="CustomShape 6"/>
          <p:cNvSpPr/>
          <p:nvPr/>
        </p:nvSpPr>
        <p:spPr>
          <a:xfrm>
            <a:off x="3704760" y="3136680"/>
            <a:ext cx="3225960" cy="5778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1" strike="noStrike" spc="-1">
                <a:solidFill>
                  <a:srgbClr val="414141"/>
                </a:solidFill>
                <a:latin typeface="Calibri"/>
                <a:ea typeface="微软雅黑"/>
              </a:rPr>
              <a:t>GIỚI THIỆU ĐỀ TÀI</a:t>
            </a:r>
            <a:endParaRPr lang="en-US" sz="3200" b="0" strike="noStrike" spc="-1">
              <a:latin typeface="Arial"/>
            </a:endParaRPr>
          </a:p>
        </p:txBody>
      </p:sp>
      <p:sp>
        <p:nvSpPr>
          <p:cNvPr id="506" name="Line 7"/>
          <p:cNvSpPr/>
          <p:nvPr/>
        </p:nvSpPr>
        <p:spPr>
          <a:xfrm>
            <a:off x="3833640" y="3786120"/>
            <a:ext cx="761760" cy="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507" name="CustomShape 8"/>
          <p:cNvSpPr/>
          <p:nvPr/>
        </p:nvSpPr>
        <p:spPr>
          <a:xfrm>
            <a:off x="10195920" y="3404520"/>
            <a:ext cx="1995480" cy="3453120"/>
          </a:xfrm>
          <a:custGeom>
            <a:avLst/>
            <a:gdLst/>
            <a:ahLst/>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508" name="CustomShape 9"/>
          <p:cNvSpPr/>
          <p:nvPr/>
        </p:nvSpPr>
        <p:spPr>
          <a:xfrm flipV="1">
            <a:off x="10195920" y="0"/>
            <a:ext cx="1995480" cy="3404160"/>
          </a:xfrm>
          <a:custGeom>
            <a:avLst/>
            <a:gdLst/>
            <a:ahLst/>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509" name="CustomShape 10"/>
          <p:cNvSpPr/>
          <p:nvPr/>
        </p:nvSpPr>
        <p:spPr>
          <a:xfrm>
            <a:off x="11179440" y="1764360"/>
            <a:ext cx="861480" cy="332856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rot="5400000" vert="vert" lIns="90000" tIns="45000" rIns="90000" bIns="45000">
            <a:noAutofit/>
          </a:bodyPr>
          <a:lstStyle/>
          <a:p>
            <a:pPr>
              <a:lnSpc>
                <a:spcPct val="100000"/>
              </a:lnSpc>
            </a:pPr>
            <a:r>
              <a:rPr lang="en-US" sz="4400" b="1" strike="noStrike" spc="-1">
                <a:solidFill>
                  <a:srgbClr val="FFFFFF"/>
                </a:solidFill>
                <a:latin typeface="Calibri"/>
                <a:ea typeface="微软雅黑"/>
              </a:rPr>
              <a:t>PHẦN 01</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xmlns:p15="http://schemas.microsoft.com/office/powerpoint/2012/main">
      <p:transition spd="slow" advTm="0">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00"/>
                                        </p:tgtEl>
                                        <p:attrNameLst>
                                          <p:attrName>style.visibility</p:attrName>
                                        </p:attrNameLst>
                                      </p:cBhvr>
                                      <p:to>
                                        <p:strVal val="visible"/>
                                      </p:to>
                                    </p:set>
                                    <p:anim calcmode="lin" valueType="num">
                                      <p:cBhvr additive="repl">
                                        <p:cTn id="7" dur="500" fill="hold"/>
                                        <p:tgtEl>
                                          <p:spTgt spid="500"/>
                                        </p:tgtEl>
                                        <p:attrNameLst>
                                          <p:attrName>ppt_x</p:attrName>
                                        </p:attrNameLst>
                                      </p:cBhvr>
                                      <p:tavLst>
                                        <p:tav tm="0">
                                          <p:val>
                                            <p:strVal val="0-#ppt_w/2"/>
                                          </p:val>
                                        </p:tav>
                                        <p:tav tm="100000">
                                          <p:val>
                                            <p:strVal val="#ppt_x"/>
                                          </p:val>
                                        </p:tav>
                                      </p:tavLst>
                                    </p:anim>
                                    <p:anim calcmode="lin" valueType="num">
                                      <p:cBhvr additive="repl">
                                        <p:cTn id="8" dur="500" fill="hold"/>
                                        <p:tgtEl>
                                          <p:spTgt spid="50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05"/>
                                        </p:tgtEl>
                                        <p:attrNameLst>
                                          <p:attrName>style.visibility</p:attrName>
                                        </p:attrNameLst>
                                      </p:cBhvr>
                                      <p:to>
                                        <p:strVal val="visible"/>
                                      </p:to>
                                    </p:set>
                                    <p:anim calcmode="lin" valueType="num">
                                      <p:cBhvr additive="repl">
                                        <p:cTn id="12" dur="500" fill="hold"/>
                                        <p:tgtEl>
                                          <p:spTgt spid="505"/>
                                        </p:tgtEl>
                                        <p:attrNameLst>
                                          <p:attrName>ppt_x</p:attrName>
                                        </p:attrNameLst>
                                      </p:cBhvr>
                                      <p:tavLst>
                                        <p:tav tm="0">
                                          <p:val>
                                            <p:strVal val="1+#ppt_w/2"/>
                                          </p:val>
                                        </p:tav>
                                        <p:tav tm="100000">
                                          <p:val>
                                            <p:strVal val="#ppt_x"/>
                                          </p:val>
                                        </p:tav>
                                      </p:tavLst>
                                    </p:anim>
                                    <p:anim calcmode="lin" valueType="num">
                                      <p:cBhvr additive="repl">
                                        <p:cTn id="13" dur="500" fill="hold"/>
                                        <p:tgtEl>
                                          <p:spTgt spid="50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fill="hold" nodeType="afterEffect">
                                  <p:stCondLst>
                                    <p:cond delay="0"/>
                                  </p:stCondLst>
                                  <p:childTnLst>
                                    <p:set>
                                      <p:cBhvr>
                                        <p:cTn id="16" dur="1" fill="hold">
                                          <p:stCondLst>
                                            <p:cond delay="0"/>
                                          </p:stCondLst>
                                        </p:cTn>
                                        <p:tgtEl>
                                          <p:spTgt spid="506"/>
                                        </p:tgtEl>
                                        <p:attrNameLst>
                                          <p:attrName>style.visibility</p:attrName>
                                        </p:attrNameLst>
                                      </p:cBhvr>
                                      <p:to>
                                        <p:strVal val="visible"/>
                                      </p:to>
                                    </p:set>
                                    <p:animEffect transition="in" filter="fade">
                                      <p:cBhvr additive="repl">
                                        <p:cTn id="17" dur="500"/>
                                        <p:tgtEl>
                                          <p:spTgt spid="506"/>
                                        </p:tgtEl>
                                      </p:cBhvr>
                                    </p:animEffec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508"/>
                                        </p:tgtEl>
                                        <p:attrNameLst>
                                          <p:attrName>style.visibility</p:attrName>
                                        </p:attrNameLst>
                                      </p:cBhvr>
                                      <p:to>
                                        <p:strVal val="visible"/>
                                      </p:to>
                                    </p:set>
                                    <p:anim calcmode="lin" valueType="num">
                                      <p:cBhvr additive="repl">
                                        <p:cTn id="21" dur="500" fill="hold"/>
                                        <p:tgtEl>
                                          <p:spTgt spid="508"/>
                                        </p:tgtEl>
                                        <p:attrNameLst>
                                          <p:attrName>ppt_x</p:attrName>
                                        </p:attrNameLst>
                                      </p:cBhvr>
                                      <p:tavLst>
                                        <p:tav tm="0">
                                          <p:val>
                                            <p:strVal val="#ppt_x"/>
                                          </p:val>
                                        </p:tav>
                                        <p:tav tm="100000">
                                          <p:val>
                                            <p:strVal val="#ppt_x"/>
                                          </p:val>
                                        </p:tav>
                                      </p:tavLst>
                                    </p:anim>
                                    <p:anim calcmode="lin" valueType="num">
                                      <p:cBhvr additive="repl">
                                        <p:cTn id="22" dur="500" fill="hold"/>
                                        <p:tgtEl>
                                          <p:spTgt spid="508"/>
                                        </p:tgtEl>
                                        <p:attrNameLst>
                                          <p:attrName>ppt_y</p:attrName>
                                        </p:attrNameLst>
                                      </p:cBhvr>
                                      <p:tavLst>
                                        <p:tav tm="0">
                                          <p:val>
                                            <p:strVal val="0-#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07"/>
                                        </p:tgtEl>
                                        <p:attrNameLst>
                                          <p:attrName>style.visibility</p:attrName>
                                        </p:attrNameLst>
                                      </p:cBhvr>
                                      <p:to>
                                        <p:strVal val="visible"/>
                                      </p:to>
                                    </p:set>
                                    <p:anim calcmode="lin" valueType="num">
                                      <p:cBhvr additive="repl">
                                        <p:cTn id="25" dur="500" fill="hold"/>
                                        <p:tgtEl>
                                          <p:spTgt spid="507"/>
                                        </p:tgtEl>
                                        <p:attrNameLst>
                                          <p:attrName>ppt_x</p:attrName>
                                        </p:attrNameLst>
                                      </p:cBhvr>
                                      <p:tavLst>
                                        <p:tav tm="0">
                                          <p:val>
                                            <p:strVal val="#ppt_x"/>
                                          </p:val>
                                        </p:tav>
                                        <p:tav tm="100000">
                                          <p:val>
                                            <p:strVal val="#ppt_x"/>
                                          </p:val>
                                        </p:tav>
                                      </p:tavLst>
                                    </p:anim>
                                    <p:anim calcmode="lin" valueType="num">
                                      <p:cBhvr additive="repl">
                                        <p:cTn id="26" dur="500" fill="hold"/>
                                        <p:tgtEl>
                                          <p:spTgt spid="507"/>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509"/>
                                        </p:tgtEl>
                                        <p:attrNameLst>
                                          <p:attrName>style.visibility</p:attrName>
                                        </p:attrNameLst>
                                      </p:cBhvr>
                                      <p:to>
                                        <p:strVal val="visible"/>
                                      </p:to>
                                    </p:set>
                                    <p:anim calcmode="lin" valueType="num">
                                      <p:cBhvr additive="repl">
                                        <p:cTn id="30" dur="500" fill="hold"/>
                                        <p:tgtEl>
                                          <p:spTgt spid="509"/>
                                        </p:tgtEl>
                                        <p:attrNameLst>
                                          <p:attrName>ppt_w</p:attrName>
                                        </p:attrNameLst>
                                      </p:cBhvr>
                                      <p:tavLst>
                                        <p:tav tm="0">
                                          <p:val>
                                            <p:fltVal val="0"/>
                                          </p:val>
                                        </p:tav>
                                        <p:tav tm="100000">
                                          <p:val>
                                            <p:strVal val="#ppt_w"/>
                                          </p:val>
                                        </p:tav>
                                      </p:tavLst>
                                    </p:anim>
                                    <p:anim calcmode="lin" valueType="num">
                                      <p:cBhvr additive="repl">
                                        <p:cTn id="31" dur="500" fill="hold"/>
                                        <p:tgtEl>
                                          <p:spTgt spid="509"/>
                                        </p:tgtEl>
                                        <p:attrNameLst>
                                          <p:attrName>ppt_h</p:attrName>
                                        </p:attrNameLst>
                                      </p:cBhvr>
                                      <p:tavLst>
                                        <p:tav tm="0">
                                          <p:val>
                                            <p:fltVal val="0"/>
                                          </p:val>
                                        </p:tav>
                                        <p:tav tm="100000">
                                          <p:val>
                                            <p:strVal val="#ppt_h"/>
                                          </p:val>
                                        </p:tav>
                                      </p:tavLst>
                                    </p:anim>
                                    <p:animEffect transition="in" filter="fade">
                                      <p:cBhvr additive="repl">
                                        <p:cTn id="32" dur="500"/>
                                        <p:tgtEl>
                                          <p:spTgt spid="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766440" y="1781640"/>
            <a:ext cx="2146680" cy="21452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11" name="CustomShape 2"/>
          <p:cNvSpPr/>
          <p:nvPr/>
        </p:nvSpPr>
        <p:spPr>
          <a:xfrm>
            <a:off x="2876040" y="3915360"/>
            <a:ext cx="2184840" cy="21452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12" name="CustomShape 3"/>
          <p:cNvSpPr/>
          <p:nvPr/>
        </p:nvSpPr>
        <p:spPr>
          <a:xfrm>
            <a:off x="5019480" y="1767960"/>
            <a:ext cx="2174760" cy="21452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13" name="CustomShape 4"/>
          <p:cNvSpPr/>
          <p:nvPr/>
        </p:nvSpPr>
        <p:spPr>
          <a:xfrm>
            <a:off x="9276840" y="1779840"/>
            <a:ext cx="2183400" cy="21452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14" name="CustomShape 5"/>
          <p:cNvSpPr/>
          <p:nvPr/>
        </p:nvSpPr>
        <p:spPr>
          <a:xfrm>
            <a:off x="927360" y="4388040"/>
            <a:ext cx="1809360" cy="96516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1200" b="0" strike="noStrike" spc="-1">
                <a:solidFill>
                  <a:srgbClr val="FFFFFF"/>
                </a:solidFill>
                <a:latin typeface="Arial"/>
                <a:ea typeface="微软雅黑"/>
              </a:rPr>
              <a:t>click to add your text here click to add your text here click to add your text here.</a:t>
            </a:r>
            <a:endParaRPr lang="en-US" sz="1200" b="0" strike="noStrike" spc="-1">
              <a:latin typeface="Arial"/>
            </a:endParaRPr>
          </a:p>
        </p:txBody>
      </p:sp>
      <p:grpSp>
        <p:nvGrpSpPr>
          <p:cNvPr id="515" name="Group 6"/>
          <p:cNvGrpSpPr/>
          <p:nvPr/>
        </p:nvGrpSpPr>
        <p:grpSpPr>
          <a:xfrm>
            <a:off x="5472720" y="1306800"/>
            <a:ext cx="6033600" cy="2094120"/>
            <a:chOff x="5472720" y="1306800"/>
            <a:chExt cx="6033600" cy="2094120"/>
          </a:xfrm>
        </p:grpSpPr>
        <p:sp>
          <p:nvSpPr>
            <p:cNvPr id="516" name="CustomShape 7"/>
            <p:cNvSpPr/>
            <p:nvPr/>
          </p:nvSpPr>
          <p:spPr>
            <a:xfrm>
              <a:off x="5472720" y="1306800"/>
              <a:ext cx="6033600" cy="2094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17" name="CustomShape 8"/>
            <p:cNvSpPr/>
            <p:nvPr/>
          </p:nvSpPr>
          <p:spPr>
            <a:xfrm>
              <a:off x="5580360" y="1582200"/>
              <a:ext cx="5488920" cy="11869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20000"/>
                </a:lnSpc>
              </a:pPr>
              <a:r>
                <a:rPr lang="en-US" sz="2000" b="0" strike="noStrike" spc="-1">
                  <a:solidFill>
                    <a:srgbClr val="FFFFFF"/>
                  </a:solidFill>
                  <a:latin typeface="Times New Roman"/>
                  <a:ea typeface="微软雅黑"/>
                </a:rPr>
                <a:t>Với nhu cầu mua sắm online ngày càng cao tiện lợi cho người mua nắm bắt được điều đó nên nhóm đã xây dựng website thương mại điện tử. </a:t>
              </a:r>
              <a:endParaRPr lang="en-US" sz="2000" b="0" strike="noStrike" spc="-1">
                <a:latin typeface="Arial"/>
              </a:endParaRPr>
            </a:p>
          </p:txBody>
        </p:sp>
      </p:grpSp>
      <p:pic>
        <p:nvPicPr>
          <p:cNvPr id="518" name="Picture Placeholder 10"/>
          <p:cNvPicPr/>
          <p:nvPr/>
        </p:nvPicPr>
        <p:blipFill>
          <a:blip r:embed="rId3"/>
          <a:srcRect l="2005" r="2005"/>
          <a:stretch/>
        </p:blipFill>
        <p:spPr>
          <a:xfrm>
            <a:off x="927360" y="1379520"/>
            <a:ext cx="4250880" cy="2145960"/>
          </a:xfrm>
          <a:prstGeom prst="rect">
            <a:avLst/>
          </a:prstGeom>
          <a:ln>
            <a:noFill/>
          </a:ln>
        </p:spPr>
      </p:pic>
      <p:sp>
        <p:nvSpPr>
          <p:cNvPr id="519" name="CustomShape 9"/>
          <p:cNvSpPr/>
          <p:nvPr/>
        </p:nvSpPr>
        <p:spPr>
          <a:xfrm>
            <a:off x="8149680" y="4361400"/>
            <a:ext cx="3238200" cy="3952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sp>
      <p:pic>
        <p:nvPicPr>
          <p:cNvPr id="520" name="Picture Placeholder 19"/>
          <p:cNvPicPr/>
          <p:nvPr/>
        </p:nvPicPr>
        <p:blipFill>
          <a:blip r:embed="rId4"/>
          <a:srcRect t="14151" b="14151"/>
          <a:stretch/>
        </p:blipFill>
        <p:spPr>
          <a:xfrm>
            <a:off x="766440" y="3684600"/>
            <a:ext cx="7002000" cy="2144520"/>
          </a:xfrm>
          <a:prstGeom prst="rect">
            <a:avLst/>
          </a:prstGeom>
          <a:ln>
            <a:noFill/>
          </a:ln>
        </p:spPr>
      </p:pic>
      <p:sp>
        <p:nvSpPr>
          <p:cNvPr id="521" name="CustomShape 10"/>
          <p:cNvSpPr/>
          <p:nvPr/>
        </p:nvSpPr>
        <p:spPr>
          <a:xfrm>
            <a:off x="2106720" y="456480"/>
            <a:ext cx="307152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FF3737"/>
                </a:solidFill>
                <a:latin typeface="Calibri"/>
                <a:ea typeface="微软雅黑"/>
              </a:rPr>
              <a:t>GIỚI THIỆU ĐỀ TÀI</a:t>
            </a:r>
            <a:endParaRPr lang="en-US" sz="2400" b="0" strike="noStrike" spc="-1">
              <a:latin typeface="Arial"/>
            </a:endParaRPr>
          </a:p>
        </p:txBody>
      </p:sp>
      <p:pic>
        <p:nvPicPr>
          <p:cNvPr id="522" name="Picture Placeholder 2"/>
          <p:cNvPicPr/>
          <p:nvPr/>
        </p:nvPicPr>
        <p:blipFill>
          <a:blip r:embed="rId5"/>
          <a:srcRect t="2800" b="2800"/>
          <a:stretch/>
        </p:blipFill>
        <p:spPr>
          <a:xfrm>
            <a:off x="7848720" y="3660120"/>
            <a:ext cx="3657240" cy="2193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8"/>
                                        </p:tgtEl>
                                        <p:attrNameLst>
                                          <p:attrName>style.visibility</p:attrName>
                                        </p:attrNameLst>
                                      </p:cBhvr>
                                      <p:to>
                                        <p:strVal val="visible"/>
                                      </p:to>
                                    </p:set>
                                    <p:anim calcmode="lin" valueType="num">
                                      <p:cBhvr additive="repl">
                                        <p:cTn id="7" dur="500" fill="hold"/>
                                        <p:tgtEl>
                                          <p:spTgt spid="518"/>
                                        </p:tgtEl>
                                        <p:attrNameLst>
                                          <p:attrName>ppt_w</p:attrName>
                                        </p:attrNameLst>
                                      </p:cBhvr>
                                      <p:tavLst>
                                        <p:tav tm="0">
                                          <p:val>
                                            <p:fltVal val="0"/>
                                          </p:val>
                                        </p:tav>
                                        <p:tav tm="100000">
                                          <p:val>
                                            <p:strVal val="#ppt_w"/>
                                          </p:val>
                                        </p:tav>
                                      </p:tavLst>
                                    </p:anim>
                                    <p:anim calcmode="lin" valueType="num">
                                      <p:cBhvr additive="repl">
                                        <p:cTn id="8" dur="500" fill="hold"/>
                                        <p:tgtEl>
                                          <p:spTgt spid="518"/>
                                        </p:tgtEl>
                                        <p:attrNameLst>
                                          <p:attrName>ppt_h</p:attrName>
                                        </p:attrNameLst>
                                      </p:cBhvr>
                                      <p:tavLst>
                                        <p:tav tm="0">
                                          <p:val>
                                            <p:fltVal val="0"/>
                                          </p:val>
                                        </p:tav>
                                        <p:tav tm="100000">
                                          <p:val>
                                            <p:strVal val="#ppt_h"/>
                                          </p:val>
                                        </p:tav>
                                      </p:tavLst>
                                    </p:anim>
                                    <p:animEffect transition="in" filter="fade">
                                      <p:cBhvr additive="repl">
                                        <p:cTn id="9" dur="500"/>
                                        <p:tgtEl>
                                          <p:spTgt spid="518"/>
                                        </p:tgtEl>
                                      </p:cBhvr>
                                    </p:animEffect>
                                  </p:childTnLst>
                                </p:cTn>
                              </p:par>
                              <p:par>
                                <p:cTn id="10" presetID="42" presetClass="entr" fill="hold" nodeType="withEffect">
                                  <p:stCondLst>
                                    <p:cond delay="0"/>
                                  </p:stCondLst>
                                  <p:childTnLst>
                                    <p:set>
                                      <p:cBhvr>
                                        <p:cTn id="11" dur="1" fill="hold">
                                          <p:stCondLst>
                                            <p:cond delay="0"/>
                                          </p:stCondLst>
                                        </p:cTn>
                                        <p:tgtEl>
                                          <p:spTgt spid="520"/>
                                        </p:tgtEl>
                                        <p:attrNameLst>
                                          <p:attrName>style.visibility</p:attrName>
                                        </p:attrNameLst>
                                      </p:cBhvr>
                                      <p:to>
                                        <p:strVal val="visible"/>
                                      </p:to>
                                    </p:set>
                                    <p:animEffect transition="in" filter="fade">
                                      <p:cBhvr additive="repl">
                                        <p:cTn id="12" dur="1000"/>
                                        <p:tgtEl>
                                          <p:spTgt spid="520"/>
                                        </p:tgtEl>
                                      </p:cBhvr>
                                    </p:animEffect>
                                    <p:anim calcmode="lin" valueType="num">
                                      <p:cBhvr additive="repl">
                                        <p:cTn id="13" dur="1000" fill="hold"/>
                                        <p:tgtEl>
                                          <p:spTgt spid="520"/>
                                        </p:tgtEl>
                                        <p:attrNameLst>
                                          <p:attrName>ppt_x</p:attrName>
                                        </p:attrNameLst>
                                      </p:cBhvr>
                                      <p:tavLst>
                                        <p:tav tm="0">
                                          <p:val>
                                            <p:strVal val="#ppt_x"/>
                                          </p:val>
                                        </p:tav>
                                        <p:tav tm="100000">
                                          <p:val>
                                            <p:strVal val="#ppt_x"/>
                                          </p:val>
                                        </p:tav>
                                      </p:tavLst>
                                    </p:anim>
                                    <p:anim calcmode="lin" valueType="num">
                                      <p:cBhvr additive="repl">
                                        <p:cTn id="14" dur="1000" fill="hold"/>
                                        <p:tgtEl>
                                          <p:spTgt spid="520"/>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22"/>
                                        </p:tgtEl>
                                        <p:attrNameLst>
                                          <p:attrName>style.visibility</p:attrName>
                                        </p:attrNameLst>
                                      </p:cBhvr>
                                      <p:to>
                                        <p:strVal val="visible"/>
                                      </p:to>
                                    </p:set>
                                    <p:anim calcmode="lin" valueType="num">
                                      <p:cBhvr additive="repl">
                                        <p:cTn id="17" dur="500" fill="hold"/>
                                        <p:tgtEl>
                                          <p:spTgt spid="522"/>
                                        </p:tgtEl>
                                        <p:attrNameLst>
                                          <p:attrName>ppt_x</p:attrName>
                                        </p:attrNameLst>
                                      </p:cBhvr>
                                      <p:tavLst>
                                        <p:tav tm="0">
                                          <p:val>
                                            <p:strVal val="#ppt_x"/>
                                          </p:val>
                                        </p:tav>
                                        <p:tav tm="100000">
                                          <p:val>
                                            <p:strVal val="#ppt_x"/>
                                          </p:val>
                                        </p:tav>
                                      </p:tavLst>
                                    </p:anim>
                                    <p:anim calcmode="lin" valueType="num">
                                      <p:cBhvr additive="repl">
                                        <p:cTn id="18" dur="500" fill="hold"/>
                                        <p:tgtEl>
                                          <p:spTgt spid="52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515"/>
                                        </p:tgtEl>
                                        <p:attrNameLst>
                                          <p:attrName>style.visibility</p:attrName>
                                        </p:attrNameLst>
                                      </p:cBhvr>
                                      <p:to>
                                        <p:strVal val="visible"/>
                                      </p:to>
                                    </p:set>
                                    <p:anim calcmode="lin" valueType="num">
                                      <p:cBhvr additive="repl">
                                        <p:cTn id="22" dur="500" fill="hold"/>
                                        <p:tgtEl>
                                          <p:spTgt spid="515"/>
                                        </p:tgtEl>
                                        <p:attrNameLst>
                                          <p:attrName>ppt_x</p:attrName>
                                        </p:attrNameLst>
                                      </p:cBhvr>
                                      <p:tavLst>
                                        <p:tav tm="0">
                                          <p:val>
                                            <p:strVal val="1+#ppt_w/2"/>
                                          </p:val>
                                        </p:tav>
                                        <p:tav tm="100000">
                                          <p:val>
                                            <p:strVal val="#ppt_x"/>
                                          </p:val>
                                        </p:tav>
                                      </p:tavLst>
                                    </p:anim>
                                    <p:anim calcmode="lin" valueType="num">
                                      <p:cBhvr additive="repl">
                                        <p:cTn id="23" dur="500" fill="hold"/>
                                        <p:tgtEl>
                                          <p:spTgt spid="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1910520" y="437040"/>
            <a:ext cx="915696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FF3737"/>
                </a:solidFill>
                <a:latin typeface="Calibri"/>
                <a:ea typeface="微软雅黑"/>
              </a:rPr>
              <a:t>GIỚI THIỆU NGÔN NGỮ - FRAMEWORK</a:t>
            </a:r>
            <a:endParaRPr lang="en-US" sz="2400" b="0" strike="noStrike" spc="-1">
              <a:latin typeface="Arial"/>
            </a:endParaRPr>
          </a:p>
        </p:txBody>
      </p:sp>
      <p:grpSp>
        <p:nvGrpSpPr>
          <p:cNvPr id="526" name="Group 2"/>
          <p:cNvGrpSpPr/>
          <p:nvPr/>
        </p:nvGrpSpPr>
        <p:grpSpPr>
          <a:xfrm>
            <a:off x="4114800" y="893160"/>
            <a:ext cx="7226640" cy="2783160"/>
            <a:chOff x="5070600" y="1482480"/>
            <a:chExt cx="6270840" cy="2193840"/>
          </a:xfrm>
        </p:grpSpPr>
        <p:sp>
          <p:nvSpPr>
            <p:cNvPr id="527" name="CustomShape 3"/>
            <p:cNvSpPr/>
            <p:nvPr/>
          </p:nvSpPr>
          <p:spPr>
            <a:xfrm>
              <a:off x="5070600" y="1482480"/>
              <a:ext cx="6270840" cy="2193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28" name="CustomShape 4"/>
            <p:cNvSpPr/>
            <p:nvPr/>
          </p:nvSpPr>
          <p:spPr>
            <a:xfrm>
              <a:off x="5182920" y="1770840"/>
              <a:ext cx="5704920" cy="3952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sp>
      </p:grpSp>
      <p:grpSp>
        <p:nvGrpSpPr>
          <p:cNvPr id="529" name="Group 5"/>
          <p:cNvGrpSpPr/>
          <p:nvPr/>
        </p:nvGrpSpPr>
        <p:grpSpPr>
          <a:xfrm>
            <a:off x="706680" y="3948480"/>
            <a:ext cx="7370520" cy="2843362"/>
            <a:chOff x="706680" y="3948480"/>
            <a:chExt cx="6580440" cy="2449855"/>
          </a:xfrm>
        </p:grpSpPr>
        <p:sp>
          <p:nvSpPr>
            <p:cNvPr id="530" name="CustomShape 6"/>
            <p:cNvSpPr/>
            <p:nvPr/>
          </p:nvSpPr>
          <p:spPr>
            <a:xfrm>
              <a:off x="706680" y="3948480"/>
              <a:ext cx="6580440" cy="2244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31" name="CustomShape 7"/>
            <p:cNvSpPr/>
            <p:nvPr/>
          </p:nvSpPr>
          <p:spPr>
            <a:xfrm>
              <a:off x="857160" y="4113720"/>
              <a:ext cx="5986800" cy="2284615"/>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20000"/>
                </a:lnSpc>
              </a:pPr>
              <a:r>
                <a:rPr lang="vi-VN" sz="2000" spc="-1" dirty="0">
                  <a:solidFill>
                    <a:srgbClr val="FFFFFF"/>
                  </a:solidFill>
                  <a:latin typeface="Calibri"/>
                  <a:ea typeface="微软雅黑"/>
                </a:rPr>
                <a:t>Entity framework được phát triển từ năm 2008 bởi Microsoft . Hiểu một cách đơn giản, entity framework là một thư viện ORM (Object Relational Mapping) hay một framework làm việc cùng cơ sở dữ liệu do microsoft khuyến nghị giúp phản xạ quan hệ đối tượng qua lại giữa các object của một chương trình, bảng cơ sở dữ liệu, bản ghi,...</a:t>
              </a:r>
            </a:p>
            <a:p>
              <a:pPr algn="just">
                <a:lnSpc>
                  <a:spcPct val="120000"/>
                </a:lnSpc>
              </a:pPr>
              <a:endParaRPr lang="vi-VN" sz="2000" spc="-1" dirty="0">
                <a:solidFill>
                  <a:srgbClr val="FFFFFF"/>
                </a:solidFill>
                <a:latin typeface="Calibri"/>
                <a:ea typeface="微软雅黑"/>
              </a:endParaRPr>
            </a:p>
          </p:txBody>
        </p:sp>
      </p:grpSp>
      <p:sp>
        <p:nvSpPr>
          <p:cNvPr id="532" name="CustomShape 8"/>
          <p:cNvSpPr/>
          <p:nvPr/>
        </p:nvSpPr>
        <p:spPr>
          <a:xfrm>
            <a:off x="4343400" y="939706"/>
            <a:ext cx="6826320" cy="2676202"/>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20000"/>
              </a:lnSpc>
            </a:pPr>
            <a:r>
              <a:rPr lang="vi-VN" sz="2000" spc="-1" dirty="0">
                <a:solidFill>
                  <a:srgbClr val="FFFFFF"/>
                </a:solidFill>
                <a:latin typeface="Calibri"/>
                <a:ea typeface="微软雅黑"/>
              </a:rPr>
              <a:t>ASP.Net là một nền tảng phát triển web được cung cấp bởi Microsoft và được sử dụng để tạo các ứng dụng dựa trên web. ASP.Net được phát hành lần đầu tiên vào năm </a:t>
            </a:r>
            <a:r>
              <a:rPr lang="vi-VN" sz="2000" spc="-1" dirty="0" smtClean="0">
                <a:solidFill>
                  <a:srgbClr val="FFFFFF"/>
                </a:solidFill>
                <a:latin typeface="Calibri"/>
                <a:ea typeface="微软雅黑"/>
              </a:rPr>
              <a:t>2002.</a:t>
            </a:r>
            <a:r>
              <a:rPr lang="en-US" sz="2000" spc="-1" dirty="0" smtClean="0">
                <a:solidFill>
                  <a:srgbClr val="FFFFFF"/>
                </a:solidFill>
                <a:latin typeface="Calibri"/>
                <a:ea typeface="微软雅黑"/>
              </a:rPr>
              <a:t> </a:t>
            </a:r>
            <a:r>
              <a:rPr lang="vi-VN" sz="2000" spc="-1" dirty="0" smtClean="0">
                <a:solidFill>
                  <a:srgbClr val="FFFFFF"/>
                </a:solidFill>
                <a:latin typeface="Calibri"/>
                <a:ea typeface="微软雅黑"/>
              </a:rPr>
              <a:t>Phiên </a:t>
            </a:r>
            <a:r>
              <a:rPr lang="vi-VN" sz="2000" spc="-1" dirty="0">
                <a:solidFill>
                  <a:srgbClr val="FFFFFF"/>
                </a:solidFill>
                <a:latin typeface="Calibri"/>
                <a:ea typeface="微软雅黑"/>
              </a:rPr>
              <a:t>bản đầu tiên của ASP.Net được triển khai là 1.0. và phiên bản gần đây nhất của ASP.Net là phiên bản 4.6. ASP.Net được thiết kế để hoạt động với giao thức HTTP. Đây là giao thức chuẩn được sử dụng trên tất cả các ứng dụng web.</a:t>
            </a:r>
            <a:endParaRPr lang="en-US" sz="2000" b="0" strike="noStrike" spc="-1" dirty="0">
              <a:latin typeface="Arial"/>
            </a:endParaRPr>
          </a:p>
        </p:txBody>
      </p:sp>
      <p:pic>
        <p:nvPicPr>
          <p:cNvPr id="3074" name="Picture 2" descr="ASP.NET,  logo ASP.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35967"/>
            <a:ext cx="50101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ntity framework là g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948480"/>
            <a:ext cx="3752025" cy="2416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26"/>
                                        </p:tgtEl>
                                        <p:attrNameLst>
                                          <p:attrName>style.visibility</p:attrName>
                                        </p:attrNameLst>
                                      </p:cBhvr>
                                      <p:to>
                                        <p:strVal val="visible"/>
                                      </p:to>
                                    </p:set>
                                    <p:anim calcmode="lin" valueType="num">
                                      <p:cBhvr additive="repl">
                                        <p:cTn id="7" dur="500" fill="hold"/>
                                        <p:tgtEl>
                                          <p:spTgt spid="526"/>
                                        </p:tgtEl>
                                        <p:attrNameLst>
                                          <p:attrName>ppt_x</p:attrName>
                                        </p:attrNameLst>
                                      </p:cBhvr>
                                      <p:tavLst>
                                        <p:tav tm="0">
                                          <p:val>
                                            <p:strVal val="1+#ppt_w/2"/>
                                          </p:val>
                                        </p:tav>
                                        <p:tav tm="100000">
                                          <p:val>
                                            <p:strVal val="#ppt_x"/>
                                          </p:val>
                                        </p:tav>
                                      </p:tavLst>
                                    </p:anim>
                                    <p:anim calcmode="lin" valueType="num">
                                      <p:cBhvr additive="repl">
                                        <p:cTn id="8" dur="500" fill="hold"/>
                                        <p:tgtEl>
                                          <p:spTgt spid="5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29"/>
                                        </p:tgtEl>
                                        <p:attrNameLst>
                                          <p:attrName>style.visibility</p:attrName>
                                        </p:attrNameLst>
                                      </p:cBhvr>
                                      <p:to>
                                        <p:strVal val="visible"/>
                                      </p:to>
                                    </p:set>
                                    <p:anim calcmode="lin" valueType="num">
                                      <p:cBhvr additive="repl">
                                        <p:cTn id="12" dur="500" fill="hold"/>
                                        <p:tgtEl>
                                          <p:spTgt spid="529"/>
                                        </p:tgtEl>
                                        <p:attrNameLst>
                                          <p:attrName>ppt_x</p:attrName>
                                        </p:attrNameLst>
                                      </p:cBhvr>
                                      <p:tavLst>
                                        <p:tav tm="0">
                                          <p:val>
                                            <p:strVal val="0-#ppt_w/2"/>
                                          </p:val>
                                        </p:tav>
                                        <p:tav tm="100000">
                                          <p:val>
                                            <p:strVal val="#ppt_x"/>
                                          </p:val>
                                        </p:tav>
                                      </p:tavLst>
                                    </p:anim>
                                    <p:anim calcmode="lin" valueType="num">
                                      <p:cBhvr additive="repl">
                                        <p:cTn id="13" dur="500" fill="hold"/>
                                        <p:tgtEl>
                                          <p:spTgt spid="5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1910520" y="437040"/>
            <a:ext cx="915696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FF3737"/>
                </a:solidFill>
                <a:latin typeface="Calibri"/>
                <a:ea typeface="微软雅黑"/>
              </a:rPr>
              <a:t>GIỚI THIỆU </a:t>
            </a:r>
            <a:r>
              <a:rPr lang="en-US" sz="2400" b="1" strike="noStrike" spc="-1" dirty="0" smtClean="0">
                <a:solidFill>
                  <a:srgbClr val="FF3737"/>
                </a:solidFill>
                <a:latin typeface="Calibri"/>
                <a:ea typeface="微软雅黑"/>
              </a:rPr>
              <a:t>HỆ QUẢN TRỊ CƠ SỞ DỮ LIỆU</a:t>
            </a:r>
            <a:endParaRPr lang="en-US" sz="2400" b="0" strike="noStrike" spc="-1" dirty="0">
              <a:latin typeface="Arial"/>
            </a:endParaRPr>
          </a:p>
        </p:txBody>
      </p:sp>
      <p:grpSp>
        <p:nvGrpSpPr>
          <p:cNvPr id="526" name="Group 2"/>
          <p:cNvGrpSpPr/>
          <p:nvPr/>
        </p:nvGrpSpPr>
        <p:grpSpPr>
          <a:xfrm>
            <a:off x="4267200" y="1482480"/>
            <a:ext cx="7772400" cy="5070720"/>
            <a:chOff x="5070600" y="1482480"/>
            <a:chExt cx="6270840" cy="2193840"/>
          </a:xfrm>
        </p:grpSpPr>
        <p:sp>
          <p:nvSpPr>
            <p:cNvPr id="527" name="CustomShape 3"/>
            <p:cNvSpPr/>
            <p:nvPr/>
          </p:nvSpPr>
          <p:spPr>
            <a:xfrm>
              <a:off x="5070600" y="1482480"/>
              <a:ext cx="6270840" cy="2193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28" name="CustomShape 4"/>
            <p:cNvSpPr/>
            <p:nvPr/>
          </p:nvSpPr>
          <p:spPr>
            <a:xfrm>
              <a:off x="5182920" y="1770840"/>
              <a:ext cx="5704920" cy="3952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sp>
      </p:grpSp>
      <p:sp>
        <p:nvSpPr>
          <p:cNvPr id="532" name="CustomShape 8"/>
          <p:cNvSpPr/>
          <p:nvPr/>
        </p:nvSpPr>
        <p:spPr>
          <a:xfrm>
            <a:off x="4406415" y="1735920"/>
            <a:ext cx="7404585" cy="4522861"/>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20000"/>
              </a:lnSpc>
            </a:pPr>
            <a:r>
              <a:rPr lang="vi-VN" sz="2000" spc="-1" dirty="0">
                <a:solidFill>
                  <a:srgbClr val="FFFFFF"/>
                </a:solidFill>
                <a:latin typeface="Calibri"/>
                <a:ea typeface="微软雅黑"/>
              </a:rPr>
              <a:t>SQL Server hay Microsoft SQL Server là phần mềm ứng dụng cho hệ thống quản trị cơ sở dữ liệu quan hệ (Relational Database Management System – RDBMS) được phát triển bởi Microsoft vào năm 1988. Nó được sử dụng để tạo, duy trì, quản lý và triển khai hệ thống RDBMS. </a:t>
            </a:r>
          </a:p>
          <a:p>
            <a:pPr algn="just">
              <a:lnSpc>
                <a:spcPct val="120000"/>
              </a:lnSpc>
            </a:pPr>
            <a:endParaRPr lang="vi-VN" sz="2000" spc="-1" dirty="0">
              <a:solidFill>
                <a:srgbClr val="FFFFFF"/>
              </a:solidFill>
              <a:latin typeface="Calibri"/>
              <a:ea typeface="微软雅黑"/>
            </a:endParaRPr>
          </a:p>
          <a:p>
            <a:pPr algn="just">
              <a:lnSpc>
                <a:spcPct val="120000"/>
              </a:lnSpc>
            </a:pPr>
            <a:r>
              <a:rPr lang="vi-VN" sz="2000" spc="-1" dirty="0">
                <a:solidFill>
                  <a:srgbClr val="FFFFFF"/>
                </a:solidFill>
                <a:latin typeface="Calibri"/>
                <a:ea typeface="微软雅黑"/>
              </a:rPr>
              <a:t>Phần mềm SQL Server được sử dụng khá rộng rãi vì nó được tối ưu để có thể chạy trên môi trường cơ sở dữ liệu rất lớn lên đến Tera – Byte cùng lúc phục vụ cho hàng ngàn user. Bên cạnh đó, ứng dụng này cung cấp đa dạng kiểu lập trình SQL từ ANSI SQL (SQL truyền thống) đến SQL và cả T-SQL (Transaction-SQL) được sử dụng cho cơ sở dữ liệu quan hệ nâng cao.</a:t>
            </a:r>
            <a:endParaRPr lang="en-US" sz="2000" b="0" strike="noStrike" spc="-1" dirty="0">
              <a:latin typeface="Arial"/>
            </a:endParaRPr>
          </a:p>
        </p:txBody>
      </p:sp>
      <p:sp>
        <p:nvSpPr>
          <p:cNvPr id="2" name="AutoShape 4" descr="SQL Server là gì?"/>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MySQL và SQL server : 1 số điểm khác biệt chín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MySQL và SQL server : 1 số điểm khác biệt chính"/>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SQL Server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49" y="2452352"/>
            <a:ext cx="3962400" cy="278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00240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26"/>
                                        </p:tgtEl>
                                        <p:attrNameLst>
                                          <p:attrName>style.visibility</p:attrName>
                                        </p:attrNameLst>
                                      </p:cBhvr>
                                      <p:to>
                                        <p:strVal val="visible"/>
                                      </p:to>
                                    </p:set>
                                    <p:anim calcmode="lin" valueType="num">
                                      <p:cBhvr additive="repl">
                                        <p:cTn id="7" dur="500" fill="hold"/>
                                        <p:tgtEl>
                                          <p:spTgt spid="526"/>
                                        </p:tgtEl>
                                        <p:attrNameLst>
                                          <p:attrName>ppt_x</p:attrName>
                                        </p:attrNameLst>
                                      </p:cBhvr>
                                      <p:tavLst>
                                        <p:tav tm="0">
                                          <p:val>
                                            <p:strVal val="1+#ppt_w/2"/>
                                          </p:val>
                                        </p:tav>
                                        <p:tav tm="100000">
                                          <p:val>
                                            <p:strVal val="#ppt_x"/>
                                          </p:val>
                                        </p:tav>
                                      </p:tavLst>
                                    </p:anim>
                                    <p:anim calcmode="lin" valueType="num">
                                      <p:cBhvr additive="repl">
                                        <p:cTn id="8" dur="500" fill="hold"/>
                                        <p:tgtEl>
                                          <p:spTgt spid="5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3" name="Group 1"/>
          <p:cNvGrpSpPr/>
          <p:nvPr/>
        </p:nvGrpSpPr>
        <p:grpSpPr>
          <a:xfrm>
            <a:off x="0" y="2714040"/>
            <a:ext cx="3686400" cy="1429560"/>
            <a:chOff x="0" y="2714040"/>
            <a:chExt cx="3686400" cy="1429560"/>
          </a:xfrm>
        </p:grpSpPr>
        <p:sp>
          <p:nvSpPr>
            <p:cNvPr id="534" name="CustomShape 2"/>
            <p:cNvSpPr/>
            <p:nvPr/>
          </p:nvSpPr>
          <p:spPr>
            <a:xfrm>
              <a:off x="0" y="2714040"/>
              <a:ext cx="3686400" cy="1429200"/>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p:style>
        </p:sp>
        <p:sp>
          <p:nvSpPr>
            <p:cNvPr id="535" name="CustomShape 3"/>
            <p:cNvSpPr/>
            <p:nvPr/>
          </p:nvSpPr>
          <p:spPr>
            <a:xfrm>
              <a:off x="0" y="3429000"/>
              <a:ext cx="3686400" cy="714600"/>
            </a:xfrm>
            <a:custGeom>
              <a:avLst/>
              <a:gdLst/>
              <a:ahLst/>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536" name="CustomShape 4"/>
            <p:cNvSpPr/>
            <p:nvPr/>
          </p:nvSpPr>
          <p:spPr>
            <a:xfrm>
              <a:off x="2179800" y="2848320"/>
              <a:ext cx="1346400" cy="1160640"/>
            </a:xfrm>
            <a:prstGeom prst="hexagon">
              <a:avLst>
                <a:gd name="adj" fmla="val 25000"/>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37" name="CustomShape 5"/>
            <p:cNvSpPr/>
            <p:nvPr/>
          </p:nvSpPr>
          <p:spPr>
            <a:xfrm>
              <a:off x="2531160" y="3134160"/>
              <a:ext cx="643320" cy="593280"/>
            </a:xfrm>
            <a:custGeom>
              <a:avLst/>
              <a:gdLst/>
              <a:ahLst/>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p:style>
        </p:sp>
      </p:grpSp>
      <p:sp>
        <p:nvSpPr>
          <p:cNvPr id="538" name="CustomShape 6"/>
          <p:cNvSpPr/>
          <p:nvPr/>
        </p:nvSpPr>
        <p:spPr>
          <a:xfrm>
            <a:off x="3699720" y="3136680"/>
            <a:ext cx="2301120" cy="5778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1" strike="noStrike" spc="-1">
                <a:solidFill>
                  <a:srgbClr val="414141"/>
                </a:solidFill>
                <a:latin typeface="Calibri"/>
                <a:ea typeface="微软雅黑"/>
              </a:rPr>
              <a:t>CHỨC NĂNG</a:t>
            </a:r>
            <a:endParaRPr lang="en-US" sz="3200" b="0" strike="noStrike" spc="-1">
              <a:latin typeface="Arial"/>
            </a:endParaRPr>
          </a:p>
        </p:txBody>
      </p:sp>
      <p:sp>
        <p:nvSpPr>
          <p:cNvPr id="539" name="Line 7"/>
          <p:cNvSpPr/>
          <p:nvPr/>
        </p:nvSpPr>
        <p:spPr>
          <a:xfrm>
            <a:off x="3833640" y="3786120"/>
            <a:ext cx="761760" cy="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540" name="CustomShape 8"/>
          <p:cNvSpPr/>
          <p:nvPr/>
        </p:nvSpPr>
        <p:spPr>
          <a:xfrm>
            <a:off x="10195920" y="3404520"/>
            <a:ext cx="1995480" cy="3453120"/>
          </a:xfrm>
          <a:custGeom>
            <a:avLst/>
            <a:gdLst/>
            <a:ahLst/>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p:style>
      </p:sp>
      <p:sp>
        <p:nvSpPr>
          <p:cNvPr id="541" name="CustomShape 9"/>
          <p:cNvSpPr/>
          <p:nvPr/>
        </p:nvSpPr>
        <p:spPr>
          <a:xfrm flipV="1">
            <a:off x="10195920" y="0"/>
            <a:ext cx="1995480" cy="3404160"/>
          </a:xfrm>
          <a:custGeom>
            <a:avLst/>
            <a:gdLst/>
            <a:ahLst/>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542" name="CustomShape 10"/>
          <p:cNvSpPr/>
          <p:nvPr/>
        </p:nvSpPr>
        <p:spPr>
          <a:xfrm>
            <a:off x="11179440" y="1764360"/>
            <a:ext cx="861480" cy="332856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rot="5400000" vert="vert" lIns="90000" tIns="45000" rIns="90000" bIns="45000">
            <a:noAutofit/>
          </a:bodyPr>
          <a:lstStyle/>
          <a:p>
            <a:pPr>
              <a:lnSpc>
                <a:spcPct val="100000"/>
              </a:lnSpc>
            </a:pPr>
            <a:r>
              <a:rPr lang="en-US" sz="4400" b="1" strike="noStrike" spc="-1">
                <a:solidFill>
                  <a:srgbClr val="FFFFFF"/>
                </a:solidFill>
                <a:latin typeface="Calibri"/>
                <a:ea typeface="微软雅黑"/>
              </a:rPr>
              <a:t>PHẦN 02</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xmlns:p15="http://schemas.microsoft.com/office/powerpoint/2012/main">
      <p:transition spd="slow" advTm="0">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33"/>
                                        </p:tgtEl>
                                        <p:attrNameLst>
                                          <p:attrName>style.visibility</p:attrName>
                                        </p:attrNameLst>
                                      </p:cBhvr>
                                      <p:to>
                                        <p:strVal val="visible"/>
                                      </p:to>
                                    </p:set>
                                    <p:anim calcmode="lin" valueType="num">
                                      <p:cBhvr additive="repl">
                                        <p:cTn id="7" dur="500" fill="hold"/>
                                        <p:tgtEl>
                                          <p:spTgt spid="533"/>
                                        </p:tgtEl>
                                        <p:attrNameLst>
                                          <p:attrName>ppt_x</p:attrName>
                                        </p:attrNameLst>
                                      </p:cBhvr>
                                      <p:tavLst>
                                        <p:tav tm="0">
                                          <p:val>
                                            <p:strVal val="0-#ppt_w/2"/>
                                          </p:val>
                                        </p:tav>
                                        <p:tav tm="100000">
                                          <p:val>
                                            <p:strVal val="#ppt_x"/>
                                          </p:val>
                                        </p:tav>
                                      </p:tavLst>
                                    </p:anim>
                                    <p:anim calcmode="lin" valueType="num">
                                      <p:cBhvr additive="repl">
                                        <p:cTn id="8" dur="500" fill="hold"/>
                                        <p:tgtEl>
                                          <p:spTgt spid="5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38"/>
                                        </p:tgtEl>
                                        <p:attrNameLst>
                                          <p:attrName>style.visibility</p:attrName>
                                        </p:attrNameLst>
                                      </p:cBhvr>
                                      <p:to>
                                        <p:strVal val="visible"/>
                                      </p:to>
                                    </p:set>
                                    <p:anim calcmode="lin" valueType="num">
                                      <p:cBhvr additive="repl">
                                        <p:cTn id="12" dur="500" fill="hold"/>
                                        <p:tgtEl>
                                          <p:spTgt spid="538"/>
                                        </p:tgtEl>
                                        <p:attrNameLst>
                                          <p:attrName>ppt_x</p:attrName>
                                        </p:attrNameLst>
                                      </p:cBhvr>
                                      <p:tavLst>
                                        <p:tav tm="0">
                                          <p:val>
                                            <p:strVal val="1+#ppt_w/2"/>
                                          </p:val>
                                        </p:tav>
                                        <p:tav tm="100000">
                                          <p:val>
                                            <p:strVal val="#ppt_x"/>
                                          </p:val>
                                        </p:tav>
                                      </p:tavLst>
                                    </p:anim>
                                    <p:anim calcmode="lin" valueType="num">
                                      <p:cBhvr additive="repl">
                                        <p:cTn id="13" dur="500" fill="hold"/>
                                        <p:tgtEl>
                                          <p:spTgt spid="5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fill="hold" nodeType="afterEffect">
                                  <p:stCondLst>
                                    <p:cond delay="0"/>
                                  </p:stCondLst>
                                  <p:childTnLst>
                                    <p:set>
                                      <p:cBhvr>
                                        <p:cTn id="16" dur="1" fill="hold">
                                          <p:stCondLst>
                                            <p:cond delay="0"/>
                                          </p:stCondLst>
                                        </p:cTn>
                                        <p:tgtEl>
                                          <p:spTgt spid="539"/>
                                        </p:tgtEl>
                                        <p:attrNameLst>
                                          <p:attrName>style.visibility</p:attrName>
                                        </p:attrNameLst>
                                      </p:cBhvr>
                                      <p:to>
                                        <p:strVal val="visible"/>
                                      </p:to>
                                    </p:set>
                                    <p:animEffect transition="in" filter="fade">
                                      <p:cBhvr additive="repl">
                                        <p:cTn id="17" dur="500"/>
                                        <p:tgtEl>
                                          <p:spTgt spid="539"/>
                                        </p:tgtEl>
                                      </p:cBhvr>
                                    </p:animEffec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541"/>
                                        </p:tgtEl>
                                        <p:attrNameLst>
                                          <p:attrName>style.visibility</p:attrName>
                                        </p:attrNameLst>
                                      </p:cBhvr>
                                      <p:to>
                                        <p:strVal val="visible"/>
                                      </p:to>
                                    </p:set>
                                    <p:anim calcmode="lin" valueType="num">
                                      <p:cBhvr additive="repl">
                                        <p:cTn id="21" dur="500" fill="hold"/>
                                        <p:tgtEl>
                                          <p:spTgt spid="541"/>
                                        </p:tgtEl>
                                        <p:attrNameLst>
                                          <p:attrName>ppt_x</p:attrName>
                                        </p:attrNameLst>
                                      </p:cBhvr>
                                      <p:tavLst>
                                        <p:tav tm="0">
                                          <p:val>
                                            <p:strVal val="#ppt_x"/>
                                          </p:val>
                                        </p:tav>
                                        <p:tav tm="100000">
                                          <p:val>
                                            <p:strVal val="#ppt_x"/>
                                          </p:val>
                                        </p:tav>
                                      </p:tavLst>
                                    </p:anim>
                                    <p:anim calcmode="lin" valueType="num">
                                      <p:cBhvr additive="repl">
                                        <p:cTn id="22" dur="500" fill="hold"/>
                                        <p:tgtEl>
                                          <p:spTgt spid="541"/>
                                        </p:tgtEl>
                                        <p:attrNameLst>
                                          <p:attrName>ppt_y</p:attrName>
                                        </p:attrNameLst>
                                      </p:cBhvr>
                                      <p:tavLst>
                                        <p:tav tm="0">
                                          <p:val>
                                            <p:strVal val="0-#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40"/>
                                        </p:tgtEl>
                                        <p:attrNameLst>
                                          <p:attrName>style.visibility</p:attrName>
                                        </p:attrNameLst>
                                      </p:cBhvr>
                                      <p:to>
                                        <p:strVal val="visible"/>
                                      </p:to>
                                    </p:set>
                                    <p:anim calcmode="lin" valueType="num">
                                      <p:cBhvr additive="repl">
                                        <p:cTn id="25" dur="500" fill="hold"/>
                                        <p:tgtEl>
                                          <p:spTgt spid="540"/>
                                        </p:tgtEl>
                                        <p:attrNameLst>
                                          <p:attrName>ppt_x</p:attrName>
                                        </p:attrNameLst>
                                      </p:cBhvr>
                                      <p:tavLst>
                                        <p:tav tm="0">
                                          <p:val>
                                            <p:strVal val="#ppt_x"/>
                                          </p:val>
                                        </p:tav>
                                        <p:tav tm="100000">
                                          <p:val>
                                            <p:strVal val="#ppt_x"/>
                                          </p:val>
                                        </p:tav>
                                      </p:tavLst>
                                    </p:anim>
                                    <p:anim calcmode="lin" valueType="num">
                                      <p:cBhvr additive="repl">
                                        <p:cTn id="26" dur="500" fill="hold"/>
                                        <p:tgtEl>
                                          <p:spTgt spid="540"/>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542"/>
                                        </p:tgtEl>
                                        <p:attrNameLst>
                                          <p:attrName>style.visibility</p:attrName>
                                        </p:attrNameLst>
                                      </p:cBhvr>
                                      <p:to>
                                        <p:strVal val="visible"/>
                                      </p:to>
                                    </p:set>
                                    <p:anim calcmode="lin" valueType="num">
                                      <p:cBhvr additive="repl">
                                        <p:cTn id="30" dur="500" fill="hold"/>
                                        <p:tgtEl>
                                          <p:spTgt spid="542"/>
                                        </p:tgtEl>
                                        <p:attrNameLst>
                                          <p:attrName>ppt_w</p:attrName>
                                        </p:attrNameLst>
                                      </p:cBhvr>
                                      <p:tavLst>
                                        <p:tav tm="0">
                                          <p:val>
                                            <p:fltVal val="0"/>
                                          </p:val>
                                        </p:tav>
                                        <p:tav tm="100000">
                                          <p:val>
                                            <p:strVal val="#ppt_w"/>
                                          </p:val>
                                        </p:tav>
                                      </p:tavLst>
                                    </p:anim>
                                    <p:anim calcmode="lin" valueType="num">
                                      <p:cBhvr additive="repl">
                                        <p:cTn id="31" dur="500" fill="hold"/>
                                        <p:tgtEl>
                                          <p:spTgt spid="542"/>
                                        </p:tgtEl>
                                        <p:attrNameLst>
                                          <p:attrName>ppt_h</p:attrName>
                                        </p:attrNameLst>
                                      </p:cBhvr>
                                      <p:tavLst>
                                        <p:tav tm="0">
                                          <p:val>
                                            <p:fltVal val="0"/>
                                          </p:val>
                                        </p:tav>
                                        <p:tav tm="100000">
                                          <p:val>
                                            <p:strVal val="#ppt_h"/>
                                          </p:val>
                                        </p:tav>
                                      </p:tavLst>
                                    </p:anim>
                                    <p:animEffect transition="in" filter="fade">
                                      <p:cBhvr additive="repl">
                                        <p:cTn id="32" dur="500"/>
                                        <p:tgtEl>
                                          <p:spTgt spid="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3" name="Group 1"/>
          <p:cNvGrpSpPr/>
          <p:nvPr/>
        </p:nvGrpSpPr>
        <p:grpSpPr>
          <a:xfrm>
            <a:off x="573840" y="5357520"/>
            <a:ext cx="10432800" cy="579240"/>
            <a:chOff x="573840" y="5357520"/>
            <a:chExt cx="10432800" cy="579240"/>
          </a:xfrm>
        </p:grpSpPr>
        <p:sp>
          <p:nvSpPr>
            <p:cNvPr id="544" name="CustomShape 2"/>
            <p:cNvSpPr/>
            <p:nvPr/>
          </p:nvSpPr>
          <p:spPr>
            <a:xfrm>
              <a:off x="7239000" y="5357520"/>
              <a:ext cx="3767640" cy="579240"/>
            </a:xfrm>
            <a:prstGeom prst="homePlate">
              <a:avLst>
                <a:gd name="adj" fmla="val 50000"/>
              </a:avLst>
            </a:prstGeom>
            <a:solidFill>
              <a:schemeClr val="accent4">
                <a:lumMod val="100000"/>
              </a:schemeClr>
            </a:solidFill>
            <a:ln w="57240">
              <a:solidFill>
                <a:schemeClr val="bg1"/>
              </a:solidFill>
            </a:ln>
          </p:spPr>
          <p:style>
            <a:lnRef idx="2">
              <a:schemeClr val="accent1">
                <a:shade val="50000"/>
              </a:schemeClr>
            </a:lnRef>
            <a:fillRef idx="1">
              <a:schemeClr val="accent1"/>
            </a:fillRef>
            <a:effectRef idx="0">
              <a:schemeClr val="accent1"/>
            </a:effectRef>
            <a:fontRef idx="minor"/>
          </p:style>
        </p:sp>
        <p:sp>
          <p:nvSpPr>
            <p:cNvPr id="545" name="CustomShape 3"/>
            <p:cNvSpPr/>
            <p:nvPr/>
          </p:nvSpPr>
          <p:spPr>
            <a:xfrm>
              <a:off x="4876800" y="5357520"/>
              <a:ext cx="2819400" cy="579240"/>
            </a:xfrm>
            <a:prstGeom prst="homePlate">
              <a:avLst>
                <a:gd name="adj" fmla="val 50000"/>
              </a:avLst>
            </a:prstGeom>
            <a:solidFill>
              <a:schemeClr val="accent3">
                <a:lumMod val="100000"/>
              </a:schemeClr>
            </a:solidFill>
            <a:ln w="57240">
              <a:solidFill>
                <a:schemeClr val="bg1"/>
              </a:solidFill>
            </a:ln>
          </p:spPr>
          <p:style>
            <a:lnRef idx="2">
              <a:schemeClr val="accent1">
                <a:shade val="50000"/>
              </a:schemeClr>
            </a:lnRef>
            <a:fillRef idx="1">
              <a:schemeClr val="accent1"/>
            </a:fillRef>
            <a:effectRef idx="0">
              <a:schemeClr val="accent1"/>
            </a:effectRef>
            <a:fontRef idx="minor"/>
          </p:style>
        </p:sp>
        <p:sp>
          <p:nvSpPr>
            <p:cNvPr id="546" name="CustomShape 4"/>
            <p:cNvSpPr/>
            <p:nvPr/>
          </p:nvSpPr>
          <p:spPr>
            <a:xfrm>
              <a:off x="3049200" y="5357520"/>
              <a:ext cx="2284800" cy="579240"/>
            </a:xfrm>
            <a:custGeom>
              <a:avLst/>
              <a:gdLst/>
              <a:ahLst/>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chemeClr val="accent2">
                <a:lumMod val="100000"/>
              </a:schemeClr>
            </a:solidFill>
            <a:ln w="57240">
              <a:solidFill>
                <a:schemeClr val="bg1"/>
              </a:solidFill>
            </a:ln>
          </p:spPr>
          <p:style>
            <a:lnRef idx="2">
              <a:schemeClr val="accent1">
                <a:shade val="50000"/>
              </a:schemeClr>
            </a:lnRef>
            <a:fillRef idx="1">
              <a:schemeClr val="accent1"/>
            </a:fillRef>
            <a:effectRef idx="0">
              <a:schemeClr val="accent1"/>
            </a:effectRef>
            <a:fontRef idx="minor"/>
          </p:style>
        </p:sp>
        <p:sp>
          <p:nvSpPr>
            <p:cNvPr id="547" name="CustomShape 5"/>
            <p:cNvSpPr/>
            <p:nvPr/>
          </p:nvSpPr>
          <p:spPr>
            <a:xfrm>
              <a:off x="573840" y="5357520"/>
              <a:ext cx="2790720" cy="579240"/>
            </a:xfrm>
            <a:custGeom>
              <a:avLst/>
              <a:gdLst/>
              <a:ahLst/>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chemeClr val="accent1">
                <a:lumMod val="100000"/>
              </a:schemeClr>
            </a:solidFill>
            <a:ln w="57240">
              <a:solidFill>
                <a:schemeClr val="bg1"/>
              </a:solidFill>
            </a:ln>
          </p:spPr>
          <p:style>
            <a:lnRef idx="2">
              <a:schemeClr val="accent1">
                <a:shade val="50000"/>
              </a:schemeClr>
            </a:lnRef>
            <a:fillRef idx="1">
              <a:schemeClr val="accent1"/>
            </a:fillRef>
            <a:effectRef idx="0">
              <a:schemeClr val="accent1"/>
            </a:effectRef>
            <a:fontRef idx="minor"/>
          </p:style>
        </p:sp>
      </p:grpSp>
      <p:sp>
        <p:nvSpPr>
          <p:cNvPr id="548" name="CustomShape 6"/>
          <p:cNvSpPr/>
          <p:nvPr/>
        </p:nvSpPr>
        <p:spPr>
          <a:xfrm>
            <a:off x="790920" y="5446080"/>
            <a:ext cx="2358000" cy="399297"/>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20000"/>
              </a:lnSpc>
            </a:pPr>
            <a:r>
              <a:rPr lang="en-US" sz="1800" b="1" strike="noStrike" spc="-1" dirty="0" err="1">
                <a:solidFill>
                  <a:srgbClr val="FFFFFF"/>
                </a:solidFill>
                <a:latin typeface="Calibri"/>
                <a:ea typeface="微软雅黑"/>
              </a:rPr>
              <a:t>Sản</a:t>
            </a:r>
            <a:r>
              <a:rPr lang="en-US" sz="1800" b="1" strike="noStrike" spc="-1" dirty="0">
                <a:solidFill>
                  <a:srgbClr val="FFFFFF"/>
                </a:solidFill>
                <a:latin typeface="Calibri"/>
                <a:ea typeface="微软雅黑"/>
              </a:rPr>
              <a:t> </a:t>
            </a:r>
            <a:r>
              <a:rPr lang="en-US" sz="1800" b="1" strike="noStrike" spc="-1" dirty="0" err="1" smtClean="0">
                <a:solidFill>
                  <a:srgbClr val="FFFFFF"/>
                </a:solidFill>
                <a:latin typeface="Calibri"/>
                <a:ea typeface="微软雅黑"/>
              </a:rPr>
              <a:t>phẩm</a:t>
            </a:r>
            <a:endParaRPr lang="en-US" sz="1800" b="0" strike="noStrike" spc="-1" dirty="0">
              <a:latin typeface="Arial"/>
            </a:endParaRPr>
          </a:p>
        </p:txBody>
      </p:sp>
      <p:sp>
        <p:nvSpPr>
          <p:cNvPr id="549" name="CustomShape 7"/>
          <p:cNvSpPr/>
          <p:nvPr/>
        </p:nvSpPr>
        <p:spPr>
          <a:xfrm>
            <a:off x="3124200" y="5446080"/>
            <a:ext cx="2050200" cy="364993"/>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20000"/>
              </a:lnSpc>
            </a:pPr>
            <a:r>
              <a:rPr lang="en-US" sz="1600" b="1" strike="noStrike" spc="-1" dirty="0" err="1">
                <a:solidFill>
                  <a:srgbClr val="FFFFFF"/>
                </a:solidFill>
                <a:latin typeface="Calibri"/>
                <a:ea typeface="微软雅黑"/>
              </a:rPr>
              <a:t>Thông</a:t>
            </a:r>
            <a:r>
              <a:rPr lang="en-US" sz="1600" b="1" strike="noStrike" spc="-1" dirty="0">
                <a:solidFill>
                  <a:srgbClr val="FFFFFF"/>
                </a:solidFill>
                <a:latin typeface="Calibri"/>
                <a:ea typeface="微软雅黑"/>
              </a:rPr>
              <a:t> </a:t>
            </a:r>
            <a:r>
              <a:rPr lang="en-US" sz="1600" b="1" strike="noStrike" spc="-1" dirty="0" smtClean="0">
                <a:solidFill>
                  <a:srgbClr val="FFFFFF"/>
                </a:solidFill>
                <a:latin typeface="Calibri"/>
                <a:ea typeface="微软雅黑"/>
              </a:rPr>
              <a:t>tin</a:t>
            </a:r>
            <a:endParaRPr lang="en-US" sz="1600" b="0" strike="noStrike" spc="-1" dirty="0">
              <a:latin typeface="Arial"/>
            </a:endParaRPr>
          </a:p>
        </p:txBody>
      </p:sp>
      <p:sp>
        <p:nvSpPr>
          <p:cNvPr id="550" name="CustomShape 8"/>
          <p:cNvSpPr/>
          <p:nvPr/>
        </p:nvSpPr>
        <p:spPr>
          <a:xfrm>
            <a:off x="5417400" y="5446080"/>
            <a:ext cx="2050200" cy="418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20000"/>
              </a:lnSpc>
            </a:pPr>
            <a:r>
              <a:rPr lang="en-US" sz="1800" b="1" strike="noStrike" spc="-1" dirty="0" err="1">
                <a:solidFill>
                  <a:srgbClr val="FFFFFF"/>
                </a:solidFill>
                <a:latin typeface="Calibri"/>
                <a:ea typeface="微软雅黑"/>
              </a:rPr>
              <a:t>Tìm</a:t>
            </a:r>
            <a:r>
              <a:rPr lang="en-US" sz="1800" b="1" strike="noStrike" spc="-1" dirty="0">
                <a:solidFill>
                  <a:srgbClr val="FFFFFF"/>
                </a:solidFill>
                <a:latin typeface="Calibri"/>
                <a:ea typeface="微软雅黑"/>
              </a:rPr>
              <a:t> </a:t>
            </a:r>
            <a:r>
              <a:rPr lang="en-US" sz="1800" b="1" strike="noStrike" spc="-1" dirty="0" err="1">
                <a:solidFill>
                  <a:srgbClr val="FFFFFF"/>
                </a:solidFill>
                <a:latin typeface="Calibri"/>
                <a:ea typeface="微软雅黑"/>
              </a:rPr>
              <a:t>kiếm</a:t>
            </a:r>
            <a:r>
              <a:rPr lang="en-US" sz="1800" b="1" strike="noStrike" spc="-1" dirty="0">
                <a:solidFill>
                  <a:srgbClr val="FFFFFF"/>
                </a:solidFill>
                <a:latin typeface="Calibri"/>
                <a:ea typeface="微软雅黑"/>
              </a:rPr>
              <a:t> </a:t>
            </a:r>
            <a:r>
              <a:rPr lang="en-US" sz="1800" b="1" strike="noStrike" spc="-1" dirty="0" err="1">
                <a:solidFill>
                  <a:srgbClr val="FFFFFF"/>
                </a:solidFill>
                <a:latin typeface="Calibri"/>
                <a:ea typeface="微软雅黑"/>
              </a:rPr>
              <a:t>sản</a:t>
            </a:r>
            <a:r>
              <a:rPr lang="en-US" sz="1800" b="1" strike="noStrike" spc="-1" dirty="0">
                <a:solidFill>
                  <a:srgbClr val="FFFFFF"/>
                </a:solidFill>
                <a:latin typeface="Calibri"/>
                <a:ea typeface="微软雅黑"/>
              </a:rPr>
              <a:t> </a:t>
            </a:r>
            <a:r>
              <a:rPr lang="en-US" sz="1800" b="1" strike="noStrike" spc="-1" dirty="0" err="1">
                <a:solidFill>
                  <a:srgbClr val="FFFFFF"/>
                </a:solidFill>
                <a:latin typeface="Calibri"/>
                <a:ea typeface="微软雅黑"/>
              </a:rPr>
              <a:t>phẩm</a:t>
            </a:r>
            <a:endParaRPr lang="en-US" sz="1800" b="0" strike="noStrike" spc="-1" dirty="0">
              <a:latin typeface="Arial"/>
            </a:endParaRPr>
          </a:p>
        </p:txBody>
      </p:sp>
      <p:sp>
        <p:nvSpPr>
          <p:cNvPr id="551" name="CustomShape 9"/>
          <p:cNvSpPr/>
          <p:nvPr/>
        </p:nvSpPr>
        <p:spPr>
          <a:xfrm>
            <a:off x="7696200" y="5446080"/>
            <a:ext cx="2971800" cy="423278"/>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20000"/>
              </a:lnSpc>
            </a:pPr>
            <a:r>
              <a:rPr lang="en-US" b="1" spc="-1" dirty="0" err="1">
                <a:solidFill>
                  <a:srgbClr val="FFFFFF"/>
                </a:solidFill>
                <a:latin typeface="Calibri"/>
                <a:ea typeface="微软雅黑"/>
              </a:rPr>
              <a:t>S</a:t>
            </a:r>
            <a:r>
              <a:rPr lang="en-US" sz="1800" b="1" strike="noStrike" spc="-1" dirty="0" err="1" smtClean="0">
                <a:solidFill>
                  <a:srgbClr val="FFFFFF"/>
                </a:solidFill>
                <a:latin typeface="Calibri"/>
                <a:ea typeface="微软雅黑"/>
              </a:rPr>
              <a:t>ản</a:t>
            </a:r>
            <a:r>
              <a:rPr lang="en-US" sz="1800" b="1" strike="noStrike" spc="-1" dirty="0" smtClean="0">
                <a:solidFill>
                  <a:srgbClr val="FFFFFF"/>
                </a:solidFill>
                <a:latin typeface="Calibri"/>
                <a:ea typeface="微软雅黑"/>
              </a:rPr>
              <a:t> </a:t>
            </a:r>
            <a:r>
              <a:rPr lang="en-US" sz="1800" b="1" strike="noStrike" spc="-1" dirty="0" err="1" smtClean="0">
                <a:solidFill>
                  <a:srgbClr val="FFFFFF"/>
                </a:solidFill>
                <a:latin typeface="Calibri"/>
                <a:ea typeface="微软雅黑"/>
              </a:rPr>
              <a:t>phẩm</a:t>
            </a:r>
            <a:r>
              <a:rPr lang="en-US" sz="1800" b="1" strike="noStrike" spc="-1" dirty="0" smtClean="0">
                <a:solidFill>
                  <a:srgbClr val="FFFFFF"/>
                </a:solidFill>
                <a:latin typeface="Calibri"/>
                <a:ea typeface="微软雅黑"/>
              </a:rPr>
              <a:t> </a:t>
            </a:r>
            <a:r>
              <a:rPr lang="en-US" sz="1800" b="1" strike="noStrike" spc="-1" dirty="0" err="1" smtClean="0">
                <a:solidFill>
                  <a:srgbClr val="FFFFFF"/>
                </a:solidFill>
                <a:latin typeface="Calibri"/>
                <a:ea typeface="微软雅黑"/>
              </a:rPr>
              <a:t>theo</a:t>
            </a:r>
            <a:r>
              <a:rPr lang="en-US" sz="1800" b="1" strike="noStrike" spc="-1" dirty="0" smtClean="0">
                <a:solidFill>
                  <a:srgbClr val="FFFFFF"/>
                </a:solidFill>
                <a:latin typeface="Calibri"/>
                <a:ea typeface="微软雅黑"/>
              </a:rPr>
              <a:t> </a:t>
            </a:r>
            <a:r>
              <a:rPr lang="en-US" sz="1800" b="1" strike="noStrike" spc="-1" dirty="0" err="1" smtClean="0">
                <a:solidFill>
                  <a:srgbClr val="FFFFFF"/>
                </a:solidFill>
                <a:latin typeface="Calibri"/>
                <a:ea typeface="微软雅黑"/>
              </a:rPr>
              <a:t>danh</a:t>
            </a:r>
            <a:r>
              <a:rPr lang="en-US" sz="1800" b="1" strike="noStrike" spc="-1" dirty="0" smtClean="0">
                <a:solidFill>
                  <a:srgbClr val="FFFFFF"/>
                </a:solidFill>
                <a:latin typeface="Calibri"/>
                <a:ea typeface="微软雅黑"/>
              </a:rPr>
              <a:t> </a:t>
            </a:r>
            <a:r>
              <a:rPr lang="en-US" sz="1800" b="1" strike="noStrike" spc="-1" dirty="0" err="1" smtClean="0">
                <a:solidFill>
                  <a:srgbClr val="FFFFFF"/>
                </a:solidFill>
                <a:latin typeface="Calibri"/>
                <a:ea typeface="微软雅黑"/>
              </a:rPr>
              <a:t>mục</a:t>
            </a:r>
            <a:endParaRPr lang="en-US" sz="1800" b="0" strike="noStrike" spc="-1" dirty="0">
              <a:latin typeface="Arial"/>
            </a:endParaRPr>
          </a:p>
        </p:txBody>
      </p:sp>
      <p:sp>
        <p:nvSpPr>
          <p:cNvPr id="552" name="CustomShape 10"/>
          <p:cNvSpPr/>
          <p:nvPr/>
        </p:nvSpPr>
        <p:spPr>
          <a:xfrm>
            <a:off x="2010960" y="430200"/>
            <a:ext cx="386244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FF3737"/>
                </a:solidFill>
                <a:latin typeface="Calibri"/>
                <a:ea typeface="微软雅黑"/>
              </a:rPr>
              <a:t>CHỨC NĂNG</a:t>
            </a:r>
            <a:endParaRPr lang="en-US" sz="2400" b="0" strike="noStrike" spc="-1">
              <a:latin typeface="Arial"/>
            </a:endParaRPr>
          </a:p>
        </p:txBody>
      </p:sp>
      <p:pic>
        <p:nvPicPr>
          <p:cNvPr id="553" name="Picture Placeholder 4"/>
          <p:cNvPicPr/>
          <p:nvPr/>
        </p:nvPicPr>
        <p:blipFill>
          <a:blip r:embed="rId3"/>
          <a:srcRect l="19658" r="19658"/>
          <a:stretch/>
        </p:blipFill>
        <p:spPr>
          <a:xfrm>
            <a:off x="235800" y="2129040"/>
            <a:ext cx="2845440" cy="2114280"/>
          </a:xfrm>
          <a:prstGeom prst="rect">
            <a:avLst/>
          </a:prstGeom>
          <a:ln>
            <a:noFill/>
          </a:ln>
        </p:spPr>
      </p:pic>
      <p:pic>
        <p:nvPicPr>
          <p:cNvPr id="554" name="Picture Placeholder 8"/>
          <p:cNvPicPr/>
          <p:nvPr/>
        </p:nvPicPr>
        <p:blipFill>
          <a:blip r:embed="rId4"/>
          <a:srcRect l="18653" r="18653"/>
          <a:stretch/>
        </p:blipFill>
        <p:spPr>
          <a:xfrm>
            <a:off x="3112200" y="2894040"/>
            <a:ext cx="2831760" cy="2104200"/>
          </a:xfrm>
          <a:prstGeom prst="rect">
            <a:avLst/>
          </a:prstGeom>
          <a:ln>
            <a:noFill/>
          </a:ln>
        </p:spPr>
      </p:pic>
      <p:pic>
        <p:nvPicPr>
          <p:cNvPr id="555" name="Picture Placeholder 14"/>
          <p:cNvPicPr/>
          <p:nvPr/>
        </p:nvPicPr>
        <p:blipFill>
          <a:blip r:embed="rId5"/>
          <a:srcRect l="15163" r="15163"/>
          <a:stretch/>
        </p:blipFill>
        <p:spPr>
          <a:xfrm>
            <a:off x="5999040" y="1604160"/>
            <a:ext cx="2841840" cy="2111400"/>
          </a:xfrm>
          <a:prstGeom prst="rect">
            <a:avLst/>
          </a:prstGeom>
          <a:ln>
            <a:noFill/>
          </a:ln>
        </p:spPr>
      </p:pic>
      <p:pic>
        <p:nvPicPr>
          <p:cNvPr id="556" name="Picture Placeholder 26"/>
          <p:cNvPicPr/>
          <p:nvPr/>
        </p:nvPicPr>
        <p:blipFill>
          <a:blip r:embed="rId6"/>
          <a:srcRect t="10992" b="10992"/>
          <a:stretch/>
        </p:blipFill>
        <p:spPr>
          <a:xfrm>
            <a:off x="8895960" y="2958480"/>
            <a:ext cx="3007440" cy="2234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3"/>
                                        </p:tgtEl>
                                        <p:attrNameLst>
                                          <p:attrName>style.visibility</p:attrName>
                                        </p:attrNameLst>
                                      </p:cBhvr>
                                      <p:to>
                                        <p:strVal val="visible"/>
                                      </p:to>
                                    </p:set>
                                    <p:anim calcmode="lin" valueType="num">
                                      <p:cBhvr additive="repl">
                                        <p:cTn id="7" dur="500" fill="hold"/>
                                        <p:tgtEl>
                                          <p:spTgt spid="543"/>
                                        </p:tgtEl>
                                        <p:attrNameLst>
                                          <p:attrName>ppt_x</p:attrName>
                                        </p:attrNameLst>
                                      </p:cBhvr>
                                      <p:tavLst>
                                        <p:tav tm="0">
                                          <p:val>
                                            <p:strVal val="0-#ppt_w/2"/>
                                          </p:val>
                                        </p:tav>
                                        <p:tav tm="100000">
                                          <p:val>
                                            <p:strVal val="#ppt_x"/>
                                          </p:val>
                                        </p:tav>
                                      </p:tavLst>
                                    </p:anim>
                                    <p:anim calcmode="lin" valueType="num">
                                      <p:cBhvr additive="repl">
                                        <p:cTn id="8" dur="500" fill="hold"/>
                                        <p:tgtEl>
                                          <p:spTgt spid="54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53"/>
                                        </p:tgtEl>
                                        <p:attrNameLst>
                                          <p:attrName>style.visibility</p:attrName>
                                        </p:attrNameLst>
                                      </p:cBhvr>
                                      <p:to>
                                        <p:strVal val="visible"/>
                                      </p:to>
                                    </p:set>
                                    <p:anim calcmode="lin" valueType="num">
                                      <p:cBhvr additive="repl">
                                        <p:cTn id="11" dur="500" fill="hold"/>
                                        <p:tgtEl>
                                          <p:spTgt spid="553"/>
                                        </p:tgtEl>
                                        <p:attrNameLst>
                                          <p:attrName>ppt_x</p:attrName>
                                        </p:attrNameLst>
                                      </p:cBhvr>
                                      <p:tavLst>
                                        <p:tav tm="0">
                                          <p:val>
                                            <p:strVal val="0-#ppt_w/2"/>
                                          </p:val>
                                        </p:tav>
                                        <p:tav tm="100000">
                                          <p:val>
                                            <p:strVal val="#ppt_x"/>
                                          </p:val>
                                        </p:tav>
                                      </p:tavLst>
                                    </p:anim>
                                    <p:anim calcmode="lin" valueType="num">
                                      <p:cBhvr additive="repl">
                                        <p:cTn id="12" dur="500" fill="hold"/>
                                        <p:tgtEl>
                                          <p:spTgt spid="55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54"/>
                                        </p:tgtEl>
                                        <p:attrNameLst>
                                          <p:attrName>style.visibility</p:attrName>
                                        </p:attrNameLst>
                                      </p:cBhvr>
                                      <p:to>
                                        <p:strVal val="visible"/>
                                      </p:to>
                                    </p:set>
                                    <p:anim calcmode="lin" valueType="num">
                                      <p:cBhvr additive="repl">
                                        <p:cTn id="15" dur="500" fill="hold"/>
                                        <p:tgtEl>
                                          <p:spTgt spid="554"/>
                                        </p:tgtEl>
                                        <p:attrNameLst>
                                          <p:attrName>ppt_x</p:attrName>
                                        </p:attrNameLst>
                                      </p:cBhvr>
                                      <p:tavLst>
                                        <p:tav tm="0">
                                          <p:val>
                                            <p:strVal val="0-#ppt_w/2"/>
                                          </p:val>
                                        </p:tav>
                                        <p:tav tm="100000">
                                          <p:val>
                                            <p:strVal val="#ppt_x"/>
                                          </p:val>
                                        </p:tav>
                                      </p:tavLst>
                                    </p:anim>
                                    <p:anim calcmode="lin" valueType="num">
                                      <p:cBhvr additive="repl">
                                        <p:cTn id="16" dur="500" fill="hold"/>
                                        <p:tgtEl>
                                          <p:spTgt spid="55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55"/>
                                        </p:tgtEl>
                                        <p:attrNameLst>
                                          <p:attrName>style.visibility</p:attrName>
                                        </p:attrNameLst>
                                      </p:cBhvr>
                                      <p:to>
                                        <p:strVal val="visible"/>
                                      </p:to>
                                    </p:set>
                                    <p:anim calcmode="lin" valueType="num">
                                      <p:cBhvr additive="repl">
                                        <p:cTn id="19" dur="500" fill="hold"/>
                                        <p:tgtEl>
                                          <p:spTgt spid="555"/>
                                        </p:tgtEl>
                                        <p:attrNameLst>
                                          <p:attrName>ppt_x</p:attrName>
                                        </p:attrNameLst>
                                      </p:cBhvr>
                                      <p:tavLst>
                                        <p:tav tm="0">
                                          <p:val>
                                            <p:strVal val="1+#ppt_w/2"/>
                                          </p:val>
                                        </p:tav>
                                        <p:tav tm="100000">
                                          <p:val>
                                            <p:strVal val="#ppt_x"/>
                                          </p:val>
                                        </p:tav>
                                      </p:tavLst>
                                    </p:anim>
                                    <p:anim calcmode="lin" valueType="num">
                                      <p:cBhvr additive="repl">
                                        <p:cTn id="20" dur="500" fill="hold"/>
                                        <p:tgtEl>
                                          <p:spTgt spid="55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556"/>
                                        </p:tgtEl>
                                        <p:attrNameLst>
                                          <p:attrName>style.visibility</p:attrName>
                                        </p:attrNameLst>
                                      </p:cBhvr>
                                      <p:to>
                                        <p:strVal val="visible"/>
                                      </p:to>
                                    </p:set>
                                    <p:anim calcmode="lin" valueType="num">
                                      <p:cBhvr additive="repl">
                                        <p:cTn id="23" dur="500" fill="hold"/>
                                        <p:tgtEl>
                                          <p:spTgt spid="556"/>
                                        </p:tgtEl>
                                        <p:attrNameLst>
                                          <p:attrName>ppt_x</p:attrName>
                                        </p:attrNameLst>
                                      </p:cBhvr>
                                      <p:tavLst>
                                        <p:tav tm="0">
                                          <p:val>
                                            <p:strVal val="1+#ppt_w/2"/>
                                          </p:val>
                                        </p:tav>
                                        <p:tav tm="100000">
                                          <p:val>
                                            <p:strVal val="#ppt_x"/>
                                          </p:val>
                                        </p:tav>
                                      </p:tavLst>
                                    </p:anim>
                                    <p:anim calcmode="lin" valueType="num">
                                      <p:cBhvr additive="repl">
                                        <p:cTn id="24" dur="500" fill="hold"/>
                                        <p:tgtEl>
                                          <p:spTgt spid="55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0" presetClass="entr" fill="hold" nodeType="afterEffect">
                                  <p:stCondLst>
                                    <p:cond delay="0"/>
                                  </p:stCondLst>
                                  <p:childTnLst>
                                    <p:set>
                                      <p:cBhvr>
                                        <p:cTn id="27" dur="1" fill="hold">
                                          <p:stCondLst>
                                            <p:cond delay="0"/>
                                          </p:stCondLst>
                                        </p:cTn>
                                        <p:tgtEl>
                                          <p:spTgt spid="551"/>
                                        </p:tgtEl>
                                        <p:attrNameLst>
                                          <p:attrName>style.visibility</p:attrName>
                                        </p:attrNameLst>
                                      </p:cBhvr>
                                      <p:to>
                                        <p:strVal val="visible"/>
                                      </p:to>
                                    </p:set>
                                    <p:animEffect transition="in" filter="fade">
                                      <p:cBhvr additive="repl">
                                        <p:cTn id="28" dur="500"/>
                                        <p:tgtEl>
                                          <p:spTgt spid="551"/>
                                        </p:tgtEl>
                                      </p:cBhvr>
                                    </p:animEffect>
                                  </p:childTnLst>
                                </p:cTn>
                              </p:par>
                              <p:par>
                                <p:cTn id="29" presetID="10" presetClass="entr" fill="hold" nodeType="withEffect">
                                  <p:stCondLst>
                                    <p:cond delay="0"/>
                                  </p:stCondLst>
                                  <p:childTnLst>
                                    <p:set>
                                      <p:cBhvr>
                                        <p:cTn id="30" dur="1" fill="hold">
                                          <p:stCondLst>
                                            <p:cond delay="0"/>
                                          </p:stCondLst>
                                        </p:cTn>
                                        <p:tgtEl>
                                          <p:spTgt spid="550"/>
                                        </p:tgtEl>
                                        <p:attrNameLst>
                                          <p:attrName>style.visibility</p:attrName>
                                        </p:attrNameLst>
                                      </p:cBhvr>
                                      <p:to>
                                        <p:strVal val="visible"/>
                                      </p:to>
                                    </p:set>
                                    <p:animEffect transition="in" filter="fade">
                                      <p:cBhvr additive="repl">
                                        <p:cTn id="31" dur="500"/>
                                        <p:tgtEl>
                                          <p:spTgt spid="550"/>
                                        </p:tgtEl>
                                      </p:cBhvr>
                                    </p:animEffect>
                                  </p:childTnLst>
                                </p:cTn>
                              </p:par>
                              <p:par>
                                <p:cTn id="32" presetID="10" presetClass="entr" fill="hold" nodeType="withEffect">
                                  <p:stCondLst>
                                    <p:cond delay="0"/>
                                  </p:stCondLst>
                                  <p:childTnLst>
                                    <p:set>
                                      <p:cBhvr>
                                        <p:cTn id="33" dur="1" fill="hold">
                                          <p:stCondLst>
                                            <p:cond delay="0"/>
                                          </p:stCondLst>
                                        </p:cTn>
                                        <p:tgtEl>
                                          <p:spTgt spid="549"/>
                                        </p:tgtEl>
                                        <p:attrNameLst>
                                          <p:attrName>style.visibility</p:attrName>
                                        </p:attrNameLst>
                                      </p:cBhvr>
                                      <p:to>
                                        <p:strVal val="visible"/>
                                      </p:to>
                                    </p:set>
                                    <p:animEffect transition="in" filter="fade">
                                      <p:cBhvr additive="repl">
                                        <p:cTn id="34" dur="500"/>
                                        <p:tgtEl>
                                          <p:spTgt spid="549"/>
                                        </p:tgtEl>
                                      </p:cBhvr>
                                    </p:animEffect>
                                  </p:childTnLst>
                                </p:cTn>
                              </p:par>
                              <p:par>
                                <p:cTn id="35" presetID="10" presetClass="entr" fill="hold" nodeType="withEffect">
                                  <p:stCondLst>
                                    <p:cond delay="0"/>
                                  </p:stCondLst>
                                  <p:childTnLst>
                                    <p:set>
                                      <p:cBhvr>
                                        <p:cTn id="36" dur="1" fill="hold">
                                          <p:stCondLst>
                                            <p:cond delay="0"/>
                                          </p:stCondLst>
                                        </p:cTn>
                                        <p:tgtEl>
                                          <p:spTgt spid="548"/>
                                        </p:tgtEl>
                                        <p:attrNameLst>
                                          <p:attrName>style.visibility</p:attrName>
                                        </p:attrNameLst>
                                      </p:cBhvr>
                                      <p:to>
                                        <p:strVal val="visible"/>
                                      </p:to>
                                    </p:set>
                                    <p:animEffect transition="in" filter="fade">
                                      <p:cBhvr additive="repl">
                                        <p:cTn id="37" dur="500"/>
                                        <p:tgtEl>
                                          <p:spTgt spid="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 name="Group 1"/>
          <p:cNvGrpSpPr/>
          <p:nvPr/>
        </p:nvGrpSpPr>
        <p:grpSpPr>
          <a:xfrm>
            <a:off x="1629720" y="2277360"/>
            <a:ext cx="9287640" cy="3005640"/>
            <a:chOff x="1629720" y="2277360"/>
            <a:chExt cx="9287640" cy="3005640"/>
          </a:xfrm>
        </p:grpSpPr>
        <p:sp>
          <p:nvSpPr>
            <p:cNvPr id="574" name="CustomShape 2"/>
            <p:cNvSpPr/>
            <p:nvPr/>
          </p:nvSpPr>
          <p:spPr>
            <a:xfrm>
              <a:off x="3039840" y="2277360"/>
              <a:ext cx="489600" cy="489600"/>
            </a:xfrm>
            <a:prstGeom prst="ellipse">
              <a:avLst/>
            </a:prstGeom>
            <a:solidFill>
              <a:schemeClr val="accent1"/>
            </a:solidFill>
            <a:ln>
              <a:noFill/>
            </a:ln>
          </p:spPr>
          <p:style>
            <a:lnRef idx="1">
              <a:schemeClr val="accent1"/>
            </a:lnRef>
            <a:fillRef idx="3">
              <a:schemeClr val="accent1"/>
            </a:fillRef>
            <a:effectRef idx="2">
              <a:schemeClr val="accent1"/>
            </a:effectRef>
            <a:fontRef idx="minor"/>
          </p:style>
        </p:sp>
        <p:sp>
          <p:nvSpPr>
            <p:cNvPr id="575" name="CustomShape 3"/>
            <p:cNvSpPr/>
            <p:nvPr/>
          </p:nvSpPr>
          <p:spPr>
            <a:xfrm>
              <a:off x="3194640" y="2428560"/>
              <a:ext cx="179640" cy="179640"/>
            </a:xfrm>
            <a:custGeom>
              <a:avLst/>
              <a:gdLst/>
              <a:ahLst/>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76" name="CustomShape 4"/>
            <p:cNvSpPr/>
            <p:nvPr/>
          </p:nvSpPr>
          <p:spPr>
            <a:xfrm>
              <a:off x="5874480" y="2277360"/>
              <a:ext cx="489600" cy="489600"/>
            </a:xfrm>
            <a:prstGeom prst="ellipse">
              <a:avLst/>
            </a:prstGeom>
            <a:solidFill>
              <a:schemeClr val="accent1"/>
            </a:solidFill>
            <a:ln>
              <a:noFill/>
            </a:ln>
          </p:spPr>
          <p:style>
            <a:lnRef idx="1">
              <a:schemeClr val="accent1"/>
            </a:lnRef>
            <a:fillRef idx="3">
              <a:schemeClr val="accent1"/>
            </a:fillRef>
            <a:effectRef idx="2">
              <a:schemeClr val="accent1"/>
            </a:effectRef>
            <a:fontRef idx="minor"/>
          </p:style>
        </p:sp>
        <p:sp>
          <p:nvSpPr>
            <p:cNvPr id="577" name="CustomShape 5"/>
            <p:cNvSpPr/>
            <p:nvPr/>
          </p:nvSpPr>
          <p:spPr>
            <a:xfrm>
              <a:off x="6029280" y="2432520"/>
              <a:ext cx="179640" cy="171360"/>
            </a:xfrm>
            <a:custGeom>
              <a:avLst/>
              <a:gdLst/>
              <a:ahLst/>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78" name="CustomShape 6"/>
            <p:cNvSpPr/>
            <p:nvPr/>
          </p:nvSpPr>
          <p:spPr>
            <a:xfrm>
              <a:off x="8704080" y="2277360"/>
              <a:ext cx="489600" cy="489600"/>
            </a:xfrm>
            <a:prstGeom prst="ellipse">
              <a:avLst/>
            </a:prstGeom>
            <a:solidFill>
              <a:schemeClr val="accent1"/>
            </a:solidFill>
            <a:ln>
              <a:noFill/>
            </a:ln>
          </p:spPr>
          <p:style>
            <a:lnRef idx="1">
              <a:schemeClr val="accent1"/>
            </a:lnRef>
            <a:fillRef idx="3">
              <a:schemeClr val="accent1"/>
            </a:fillRef>
            <a:effectRef idx="2">
              <a:schemeClr val="accent1"/>
            </a:effectRef>
            <a:fontRef idx="minor"/>
          </p:style>
        </p:sp>
        <p:sp>
          <p:nvSpPr>
            <p:cNvPr id="579" name="CustomShape 7"/>
            <p:cNvSpPr/>
            <p:nvPr/>
          </p:nvSpPr>
          <p:spPr>
            <a:xfrm>
              <a:off x="8862480" y="2428560"/>
              <a:ext cx="172440" cy="179640"/>
            </a:xfrm>
            <a:custGeom>
              <a:avLst/>
              <a:gdLst/>
              <a:ahLst/>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80" name="CustomShape 8"/>
            <p:cNvSpPr/>
            <p:nvPr/>
          </p:nvSpPr>
          <p:spPr>
            <a:xfrm>
              <a:off x="1629720" y="4774680"/>
              <a:ext cx="489600" cy="489600"/>
            </a:xfrm>
            <a:prstGeom prst="ellipse">
              <a:avLst/>
            </a:prstGeom>
            <a:solidFill>
              <a:schemeClr val="accent1"/>
            </a:solidFill>
            <a:ln>
              <a:noFill/>
            </a:ln>
          </p:spPr>
          <p:style>
            <a:lnRef idx="1">
              <a:schemeClr val="accent1"/>
            </a:lnRef>
            <a:fillRef idx="3">
              <a:schemeClr val="accent1"/>
            </a:fillRef>
            <a:effectRef idx="2">
              <a:schemeClr val="accent1"/>
            </a:effectRef>
            <a:fontRef idx="minor"/>
          </p:style>
        </p:sp>
        <p:sp>
          <p:nvSpPr>
            <p:cNvPr id="581" name="CustomShape 9"/>
            <p:cNvSpPr/>
            <p:nvPr/>
          </p:nvSpPr>
          <p:spPr>
            <a:xfrm>
              <a:off x="1795320" y="4925880"/>
              <a:ext cx="158400" cy="179640"/>
            </a:xfrm>
            <a:custGeom>
              <a:avLst/>
              <a:gdLst/>
              <a:ahLst/>
              <a:cxnLst/>
              <a:rect l="l" t="t"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82" name="CustomShape 10"/>
            <p:cNvSpPr/>
            <p:nvPr/>
          </p:nvSpPr>
          <p:spPr>
            <a:xfrm>
              <a:off x="4459320" y="4793400"/>
              <a:ext cx="489600" cy="489600"/>
            </a:xfrm>
            <a:prstGeom prst="ellipse">
              <a:avLst/>
            </a:prstGeom>
            <a:solidFill>
              <a:schemeClr val="accent1"/>
            </a:solidFill>
            <a:ln>
              <a:noFill/>
            </a:ln>
          </p:spPr>
          <p:style>
            <a:lnRef idx="1">
              <a:schemeClr val="accent1"/>
            </a:lnRef>
            <a:fillRef idx="3">
              <a:schemeClr val="accent1"/>
            </a:fillRef>
            <a:effectRef idx="2">
              <a:schemeClr val="accent1"/>
            </a:effectRef>
            <a:fontRef idx="minor"/>
          </p:style>
        </p:sp>
        <p:sp>
          <p:nvSpPr>
            <p:cNvPr id="583" name="CustomShape 11"/>
            <p:cNvSpPr/>
            <p:nvPr/>
          </p:nvSpPr>
          <p:spPr>
            <a:xfrm>
              <a:off x="4616280" y="4944600"/>
              <a:ext cx="176040" cy="179640"/>
            </a:xfrm>
            <a:custGeom>
              <a:avLst/>
              <a:gdLst/>
              <a:ahLst/>
              <a:cxnLst/>
              <a:rect l="l" t="t" r="r" b="b"/>
              <a:pathLst>
                <a:path w="2998" h="3061">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84" name="CustomShape 12"/>
            <p:cNvSpPr/>
            <p:nvPr/>
          </p:nvSpPr>
          <p:spPr>
            <a:xfrm>
              <a:off x="7289280" y="4780440"/>
              <a:ext cx="489600" cy="489600"/>
            </a:xfrm>
            <a:prstGeom prst="ellipse">
              <a:avLst/>
            </a:prstGeom>
            <a:solidFill>
              <a:schemeClr val="accent1"/>
            </a:solidFill>
            <a:ln>
              <a:noFill/>
            </a:ln>
          </p:spPr>
          <p:style>
            <a:lnRef idx="1">
              <a:schemeClr val="accent1"/>
            </a:lnRef>
            <a:fillRef idx="3">
              <a:schemeClr val="accent1"/>
            </a:fillRef>
            <a:effectRef idx="2">
              <a:schemeClr val="accent1"/>
            </a:effectRef>
            <a:fontRef idx="minor"/>
          </p:style>
        </p:sp>
        <p:sp>
          <p:nvSpPr>
            <p:cNvPr id="585" name="CustomShape 13"/>
            <p:cNvSpPr/>
            <p:nvPr/>
          </p:nvSpPr>
          <p:spPr>
            <a:xfrm>
              <a:off x="7444080" y="4951440"/>
              <a:ext cx="179640" cy="177480"/>
            </a:xfrm>
            <a:custGeom>
              <a:avLst/>
              <a:gdLst/>
              <a:ahLst/>
              <a:cxnLst/>
              <a:rect l="l" t="t" r="r" b="b"/>
              <a:pathLst>
                <a:path w="3968" h="3926">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86" name="CustomShape 14"/>
            <p:cNvSpPr/>
            <p:nvPr/>
          </p:nvSpPr>
          <p:spPr>
            <a:xfrm>
              <a:off x="10118880" y="4790160"/>
              <a:ext cx="489600" cy="489600"/>
            </a:xfrm>
            <a:prstGeom prst="ellipse">
              <a:avLst/>
            </a:prstGeom>
            <a:solidFill>
              <a:schemeClr val="accent1"/>
            </a:solidFill>
            <a:ln>
              <a:noFill/>
            </a:ln>
          </p:spPr>
          <p:style>
            <a:lnRef idx="1">
              <a:schemeClr val="accent1"/>
            </a:lnRef>
            <a:fillRef idx="3">
              <a:schemeClr val="accent1"/>
            </a:fillRef>
            <a:effectRef idx="2">
              <a:schemeClr val="accent1"/>
            </a:effectRef>
            <a:fontRef idx="minor"/>
          </p:style>
        </p:sp>
        <p:sp>
          <p:nvSpPr>
            <p:cNvPr id="587" name="CustomShape 15"/>
            <p:cNvSpPr/>
            <p:nvPr/>
          </p:nvSpPr>
          <p:spPr>
            <a:xfrm>
              <a:off x="10287000" y="4941360"/>
              <a:ext cx="153360" cy="179640"/>
            </a:xfrm>
            <a:custGeom>
              <a:avLst/>
              <a:gdLst/>
              <a:ahLst/>
              <a:cxnLst/>
              <a:rect l="l" t="t" r="r" b="b"/>
              <a:pathLst>
                <a:path w="5568" h="6532">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88" name="CustomShape 16"/>
            <p:cNvSpPr/>
            <p:nvPr/>
          </p:nvSpPr>
          <p:spPr>
            <a:xfrm>
              <a:off x="1629720" y="3706920"/>
              <a:ext cx="9287640" cy="151920"/>
            </a:xfrm>
            <a:prstGeom prst="homePlate">
              <a:avLst>
                <a:gd name="adj" fmla="val 50000"/>
              </a:avLst>
            </a:prstGeom>
            <a:solidFill>
              <a:schemeClr val="bg1">
                <a:lumMod val="85000"/>
              </a:schemeClr>
            </a:solidFill>
            <a:ln w="6480">
              <a:noFill/>
            </a:ln>
          </p:spPr>
          <p:style>
            <a:lnRef idx="2">
              <a:schemeClr val="accent1">
                <a:shade val="50000"/>
              </a:schemeClr>
            </a:lnRef>
            <a:fillRef idx="1">
              <a:schemeClr val="accent1"/>
            </a:fillRef>
            <a:effectRef idx="0">
              <a:schemeClr val="accent1"/>
            </a:effectRef>
            <a:fontRef idx="minor"/>
          </p:style>
        </p:sp>
        <p:sp>
          <p:nvSpPr>
            <p:cNvPr id="589" name="CustomShape 17"/>
            <p:cNvSpPr/>
            <p:nvPr/>
          </p:nvSpPr>
          <p:spPr>
            <a:xfrm>
              <a:off x="1680120" y="3585600"/>
              <a:ext cx="389160" cy="389160"/>
            </a:xfrm>
            <a:prstGeom prst="ellipse">
              <a:avLst/>
            </a:prstGeom>
            <a:solidFill>
              <a:schemeClr val="bg1"/>
            </a:solidFill>
            <a:ln w="38160">
              <a:solidFill>
                <a:schemeClr val="accent1"/>
              </a:solidFill>
            </a:ln>
          </p:spPr>
          <p:style>
            <a:lnRef idx="1">
              <a:schemeClr val="accent1"/>
            </a:lnRef>
            <a:fillRef idx="3">
              <a:schemeClr val="accent1"/>
            </a:fillRef>
            <a:effectRef idx="2">
              <a:schemeClr val="accent1"/>
            </a:effectRef>
            <a:fontRef idx="minor"/>
          </p:style>
          <p:txBody>
            <a:bodyPr lIns="0" tIns="0" rIns="0" bIns="0" anchor="ctr" anchorCtr="1">
              <a:normAutofit fontScale="92500" lnSpcReduction="20000"/>
            </a:bodyPr>
            <a:lstStyle/>
            <a:p>
              <a:pPr algn="ctr">
                <a:lnSpc>
                  <a:spcPct val="120000"/>
                </a:lnSpc>
              </a:pPr>
              <a:r>
                <a:rPr lang="en-US" sz="1800" b="0" strike="noStrike" spc="-1">
                  <a:solidFill>
                    <a:srgbClr val="FF3737"/>
                  </a:solidFill>
                  <a:latin typeface="Calibri"/>
                  <a:ea typeface="微软雅黑"/>
                </a:rPr>
                <a:t>1</a:t>
              </a:r>
              <a:endParaRPr lang="en-US" sz="1800" b="0" strike="noStrike" spc="-1">
                <a:latin typeface="Arial"/>
              </a:endParaRPr>
            </a:p>
          </p:txBody>
        </p:sp>
        <p:sp>
          <p:nvSpPr>
            <p:cNvPr id="590" name="CustomShape 18"/>
            <p:cNvSpPr/>
            <p:nvPr/>
          </p:nvSpPr>
          <p:spPr>
            <a:xfrm>
              <a:off x="4509720" y="3585600"/>
              <a:ext cx="389160" cy="389160"/>
            </a:xfrm>
            <a:prstGeom prst="ellipse">
              <a:avLst/>
            </a:prstGeom>
            <a:solidFill>
              <a:schemeClr val="bg1"/>
            </a:solidFill>
            <a:ln w="38160">
              <a:solidFill>
                <a:schemeClr val="accent1"/>
              </a:solidFill>
            </a:ln>
          </p:spPr>
          <p:style>
            <a:lnRef idx="1">
              <a:schemeClr val="accent1"/>
            </a:lnRef>
            <a:fillRef idx="3">
              <a:schemeClr val="accent1"/>
            </a:fillRef>
            <a:effectRef idx="2">
              <a:schemeClr val="accent1"/>
            </a:effectRef>
            <a:fontRef idx="minor"/>
          </p:style>
          <p:txBody>
            <a:bodyPr lIns="0" tIns="0" rIns="0" bIns="0" anchor="ctr" anchorCtr="1">
              <a:normAutofit fontScale="92500" lnSpcReduction="20000"/>
            </a:bodyPr>
            <a:lstStyle/>
            <a:p>
              <a:pPr algn="ctr">
                <a:lnSpc>
                  <a:spcPct val="120000"/>
                </a:lnSpc>
              </a:pPr>
              <a:r>
                <a:rPr lang="en-US" sz="1800" b="0" strike="noStrike" spc="-1">
                  <a:solidFill>
                    <a:srgbClr val="FF3737"/>
                  </a:solidFill>
                  <a:latin typeface="Calibri"/>
                  <a:ea typeface="微软雅黑"/>
                </a:rPr>
                <a:t>3</a:t>
              </a:r>
              <a:endParaRPr lang="en-US" sz="1800" b="0" strike="noStrike" spc="-1">
                <a:latin typeface="Arial"/>
              </a:endParaRPr>
            </a:p>
          </p:txBody>
        </p:sp>
        <p:sp>
          <p:nvSpPr>
            <p:cNvPr id="591" name="CustomShape 19"/>
            <p:cNvSpPr/>
            <p:nvPr/>
          </p:nvSpPr>
          <p:spPr>
            <a:xfrm>
              <a:off x="7339320" y="3585600"/>
              <a:ext cx="389160" cy="389160"/>
            </a:xfrm>
            <a:prstGeom prst="ellipse">
              <a:avLst/>
            </a:prstGeom>
            <a:solidFill>
              <a:schemeClr val="bg1"/>
            </a:solidFill>
            <a:ln w="38160">
              <a:solidFill>
                <a:schemeClr val="accent1"/>
              </a:solidFill>
            </a:ln>
          </p:spPr>
          <p:style>
            <a:lnRef idx="1">
              <a:schemeClr val="accent1"/>
            </a:lnRef>
            <a:fillRef idx="3">
              <a:schemeClr val="accent1"/>
            </a:fillRef>
            <a:effectRef idx="2">
              <a:schemeClr val="accent1"/>
            </a:effectRef>
            <a:fontRef idx="minor"/>
          </p:style>
          <p:txBody>
            <a:bodyPr lIns="0" tIns="0" rIns="0" bIns="0" anchor="ctr" anchorCtr="1">
              <a:normAutofit fontScale="92500" lnSpcReduction="20000"/>
            </a:bodyPr>
            <a:lstStyle/>
            <a:p>
              <a:pPr algn="ctr">
                <a:lnSpc>
                  <a:spcPct val="120000"/>
                </a:lnSpc>
              </a:pPr>
              <a:r>
                <a:rPr lang="en-US" sz="1800" b="0" strike="noStrike" spc="-1">
                  <a:solidFill>
                    <a:srgbClr val="FF3737"/>
                  </a:solidFill>
                  <a:latin typeface="Calibri"/>
                  <a:ea typeface="微软雅黑"/>
                </a:rPr>
                <a:t>5</a:t>
              </a:r>
              <a:endParaRPr lang="en-US" sz="1800" b="0" strike="noStrike" spc="-1">
                <a:latin typeface="Arial"/>
              </a:endParaRPr>
            </a:p>
          </p:txBody>
        </p:sp>
        <p:sp>
          <p:nvSpPr>
            <p:cNvPr id="592" name="CustomShape 20"/>
            <p:cNvSpPr/>
            <p:nvPr/>
          </p:nvSpPr>
          <p:spPr>
            <a:xfrm>
              <a:off x="10169280" y="3585600"/>
              <a:ext cx="389160" cy="389160"/>
            </a:xfrm>
            <a:prstGeom prst="ellipse">
              <a:avLst/>
            </a:prstGeom>
            <a:solidFill>
              <a:schemeClr val="bg1"/>
            </a:solidFill>
            <a:ln w="38160">
              <a:solidFill>
                <a:schemeClr val="accent1"/>
              </a:solidFill>
            </a:ln>
          </p:spPr>
          <p:style>
            <a:lnRef idx="1">
              <a:schemeClr val="accent1"/>
            </a:lnRef>
            <a:fillRef idx="3">
              <a:schemeClr val="accent1"/>
            </a:fillRef>
            <a:effectRef idx="2">
              <a:schemeClr val="accent1"/>
            </a:effectRef>
            <a:fontRef idx="minor"/>
          </p:style>
          <p:txBody>
            <a:bodyPr lIns="0" tIns="0" rIns="0" bIns="0" anchor="ctr" anchorCtr="1">
              <a:normAutofit fontScale="92500" lnSpcReduction="20000"/>
            </a:bodyPr>
            <a:lstStyle/>
            <a:p>
              <a:pPr algn="ctr">
                <a:lnSpc>
                  <a:spcPct val="120000"/>
                </a:lnSpc>
              </a:pPr>
              <a:r>
                <a:rPr lang="en-US" sz="1800" b="0" strike="noStrike" spc="-1">
                  <a:solidFill>
                    <a:srgbClr val="FF3737"/>
                  </a:solidFill>
                  <a:latin typeface="Calibri"/>
                  <a:ea typeface="微软雅黑"/>
                </a:rPr>
                <a:t>7</a:t>
              </a:r>
              <a:endParaRPr lang="en-US" sz="1800" b="0" strike="noStrike" spc="-1">
                <a:latin typeface="Arial"/>
              </a:endParaRPr>
            </a:p>
          </p:txBody>
        </p:sp>
        <p:sp>
          <p:nvSpPr>
            <p:cNvPr id="593" name="CustomShape 21"/>
            <p:cNvSpPr/>
            <p:nvPr/>
          </p:nvSpPr>
          <p:spPr>
            <a:xfrm>
              <a:off x="3094920" y="3585600"/>
              <a:ext cx="389160" cy="389160"/>
            </a:xfrm>
            <a:prstGeom prst="ellipse">
              <a:avLst/>
            </a:prstGeom>
            <a:solidFill>
              <a:schemeClr val="bg1"/>
            </a:solidFill>
            <a:ln w="38160">
              <a:solidFill>
                <a:schemeClr val="accent1"/>
              </a:solidFill>
            </a:ln>
          </p:spPr>
          <p:style>
            <a:lnRef idx="1">
              <a:schemeClr val="accent1"/>
            </a:lnRef>
            <a:fillRef idx="3">
              <a:schemeClr val="accent1"/>
            </a:fillRef>
            <a:effectRef idx="2">
              <a:schemeClr val="accent1"/>
            </a:effectRef>
            <a:fontRef idx="minor"/>
          </p:style>
          <p:txBody>
            <a:bodyPr lIns="0" tIns="0" rIns="0" bIns="0" anchor="ctr" anchorCtr="1">
              <a:normAutofit fontScale="92500" lnSpcReduction="20000"/>
            </a:bodyPr>
            <a:lstStyle/>
            <a:p>
              <a:pPr algn="ctr">
                <a:lnSpc>
                  <a:spcPct val="120000"/>
                </a:lnSpc>
              </a:pPr>
              <a:r>
                <a:rPr lang="en-US" sz="1800" b="0" strike="noStrike" spc="-1">
                  <a:solidFill>
                    <a:srgbClr val="FF3737"/>
                  </a:solidFill>
                  <a:latin typeface="Calibri"/>
                  <a:ea typeface="微软雅黑"/>
                </a:rPr>
                <a:t>2</a:t>
              </a:r>
              <a:endParaRPr lang="en-US" sz="1800" b="0" strike="noStrike" spc="-1">
                <a:latin typeface="Arial"/>
              </a:endParaRPr>
            </a:p>
          </p:txBody>
        </p:sp>
        <p:sp>
          <p:nvSpPr>
            <p:cNvPr id="594" name="CustomShape 22"/>
            <p:cNvSpPr/>
            <p:nvPr/>
          </p:nvSpPr>
          <p:spPr>
            <a:xfrm>
              <a:off x="5924520" y="3585600"/>
              <a:ext cx="389160" cy="389160"/>
            </a:xfrm>
            <a:prstGeom prst="ellipse">
              <a:avLst/>
            </a:prstGeom>
            <a:solidFill>
              <a:schemeClr val="bg1"/>
            </a:solidFill>
            <a:ln w="38160">
              <a:solidFill>
                <a:schemeClr val="accent1"/>
              </a:solidFill>
            </a:ln>
          </p:spPr>
          <p:style>
            <a:lnRef idx="1">
              <a:schemeClr val="accent1"/>
            </a:lnRef>
            <a:fillRef idx="3">
              <a:schemeClr val="accent1"/>
            </a:fillRef>
            <a:effectRef idx="2">
              <a:schemeClr val="accent1"/>
            </a:effectRef>
            <a:fontRef idx="minor"/>
          </p:style>
          <p:txBody>
            <a:bodyPr lIns="0" tIns="0" rIns="0" bIns="0" anchor="ctr" anchorCtr="1">
              <a:normAutofit fontScale="92500" lnSpcReduction="20000"/>
            </a:bodyPr>
            <a:lstStyle/>
            <a:p>
              <a:pPr algn="ctr">
                <a:lnSpc>
                  <a:spcPct val="120000"/>
                </a:lnSpc>
              </a:pPr>
              <a:r>
                <a:rPr lang="en-US" sz="1800" b="0" strike="noStrike" spc="-1">
                  <a:solidFill>
                    <a:srgbClr val="FF3737"/>
                  </a:solidFill>
                  <a:latin typeface="Calibri"/>
                  <a:ea typeface="微软雅黑"/>
                </a:rPr>
                <a:t>4</a:t>
              </a:r>
              <a:endParaRPr lang="en-US" sz="1800" b="0" strike="noStrike" spc="-1">
                <a:latin typeface="Arial"/>
              </a:endParaRPr>
            </a:p>
          </p:txBody>
        </p:sp>
        <p:sp>
          <p:nvSpPr>
            <p:cNvPr id="595" name="CustomShape 23"/>
            <p:cNvSpPr/>
            <p:nvPr/>
          </p:nvSpPr>
          <p:spPr>
            <a:xfrm>
              <a:off x="8754120" y="3585600"/>
              <a:ext cx="389160" cy="389160"/>
            </a:xfrm>
            <a:prstGeom prst="ellipse">
              <a:avLst/>
            </a:prstGeom>
            <a:solidFill>
              <a:schemeClr val="bg1"/>
            </a:solidFill>
            <a:ln w="38160">
              <a:solidFill>
                <a:schemeClr val="accent1"/>
              </a:solidFill>
            </a:ln>
          </p:spPr>
          <p:style>
            <a:lnRef idx="1">
              <a:schemeClr val="accent1"/>
            </a:lnRef>
            <a:fillRef idx="3">
              <a:schemeClr val="accent1"/>
            </a:fillRef>
            <a:effectRef idx="2">
              <a:schemeClr val="accent1"/>
            </a:effectRef>
            <a:fontRef idx="minor"/>
          </p:style>
          <p:txBody>
            <a:bodyPr lIns="0" tIns="0" rIns="0" bIns="0" anchor="ctr" anchorCtr="1">
              <a:normAutofit fontScale="92500" lnSpcReduction="20000"/>
            </a:bodyPr>
            <a:lstStyle/>
            <a:p>
              <a:pPr algn="ctr">
                <a:lnSpc>
                  <a:spcPct val="120000"/>
                </a:lnSpc>
              </a:pPr>
              <a:r>
                <a:rPr lang="en-US" sz="1800" b="0" strike="noStrike" spc="-1">
                  <a:solidFill>
                    <a:srgbClr val="FF3737"/>
                  </a:solidFill>
                  <a:latin typeface="Calibri"/>
                  <a:ea typeface="微软雅黑"/>
                </a:rPr>
                <a:t>6</a:t>
              </a:r>
              <a:endParaRPr lang="en-US" sz="1800" b="0" strike="noStrike" spc="-1">
                <a:latin typeface="Arial"/>
              </a:endParaRPr>
            </a:p>
          </p:txBody>
        </p:sp>
        <p:sp>
          <p:nvSpPr>
            <p:cNvPr id="596" name="Line 24"/>
            <p:cNvSpPr/>
            <p:nvPr/>
          </p:nvSpPr>
          <p:spPr>
            <a:xfrm>
              <a:off x="1874520" y="3974760"/>
              <a:ext cx="0" cy="79992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p:style>
        </p:sp>
        <p:sp>
          <p:nvSpPr>
            <p:cNvPr id="597" name="Line 25"/>
            <p:cNvSpPr/>
            <p:nvPr/>
          </p:nvSpPr>
          <p:spPr>
            <a:xfrm>
              <a:off x="4704120" y="3974760"/>
              <a:ext cx="0" cy="81864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p:style>
        </p:sp>
        <p:sp>
          <p:nvSpPr>
            <p:cNvPr id="598" name="Line 26"/>
            <p:cNvSpPr/>
            <p:nvPr/>
          </p:nvSpPr>
          <p:spPr>
            <a:xfrm>
              <a:off x="7534080" y="3974760"/>
              <a:ext cx="0" cy="80568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p:style>
        </p:sp>
        <p:sp>
          <p:nvSpPr>
            <p:cNvPr id="599" name="Line 27"/>
            <p:cNvSpPr/>
            <p:nvPr/>
          </p:nvSpPr>
          <p:spPr>
            <a:xfrm>
              <a:off x="10363680" y="3974760"/>
              <a:ext cx="0" cy="81540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p:style>
        </p:sp>
        <p:sp>
          <p:nvSpPr>
            <p:cNvPr id="600" name="Line 28"/>
            <p:cNvSpPr/>
            <p:nvPr/>
          </p:nvSpPr>
          <p:spPr>
            <a:xfrm>
              <a:off x="6118920" y="2766960"/>
              <a:ext cx="0" cy="81864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p:style>
        </p:sp>
        <p:sp>
          <p:nvSpPr>
            <p:cNvPr id="601" name="Line 29"/>
            <p:cNvSpPr/>
            <p:nvPr/>
          </p:nvSpPr>
          <p:spPr>
            <a:xfrm>
              <a:off x="8948880" y="2766960"/>
              <a:ext cx="0" cy="81864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p:style>
        </p:sp>
        <p:sp>
          <p:nvSpPr>
            <p:cNvPr id="602" name="Line 30"/>
            <p:cNvSpPr/>
            <p:nvPr/>
          </p:nvSpPr>
          <p:spPr>
            <a:xfrm>
              <a:off x="3284640" y="2766960"/>
              <a:ext cx="0" cy="81864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p:style>
        </p:sp>
      </p:grpSp>
      <p:grpSp>
        <p:nvGrpSpPr>
          <p:cNvPr id="603" name="Group 31"/>
          <p:cNvGrpSpPr/>
          <p:nvPr/>
        </p:nvGrpSpPr>
        <p:grpSpPr>
          <a:xfrm>
            <a:off x="756360" y="2203920"/>
            <a:ext cx="2241720" cy="1070640"/>
            <a:chOff x="756360" y="2203920"/>
            <a:chExt cx="2241720" cy="1070640"/>
          </a:xfrm>
        </p:grpSpPr>
        <p:sp>
          <p:nvSpPr>
            <p:cNvPr id="604" name="CustomShape 32"/>
            <p:cNvSpPr/>
            <p:nvPr/>
          </p:nvSpPr>
          <p:spPr>
            <a:xfrm>
              <a:off x="871920" y="2544840"/>
              <a:ext cx="2010600" cy="7297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595959"/>
                  </a:solidFill>
                  <a:latin typeface="Calibri"/>
                  <a:ea typeface="微软雅黑"/>
                </a:rPr>
                <a:t>Truy cập trang website, Xem các thông tin ưu đãi, tìm kiếm sản phẩm</a:t>
              </a:r>
              <a:endParaRPr lang="en-US" sz="1400" b="0" strike="noStrike" spc="-1">
                <a:latin typeface="Arial"/>
              </a:endParaRPr>
            </a:p>
          </p:txBody>
        </p:sp>
        <p:sp>
          <p:nvSpPr>
            <p:cNvPr id="605" name="CustomShape 33"/>
            <p:cNvSpPr/>
            <p:nvPr/>
          </p:nvSpPr>
          <p:spPr>
            <a:xfrm>
              <a:off x="756360" y="2203920"/>
              <a:ext cx="2241720" cy="364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595959"/>
                  </a:solidFill>
                  <a:latin typeface="Calibri"/>
                  <a:ea typeface="微软雅黑"/>
                </a:rPr>
                <a:t>KHÁCH HÀNG</a:t>
              </a:r>
              <a:endParaRPr lang="en-US" sz="1800" b="0" strike="noStrike" spc="-1">
                <a:latin typeface="Arial"/>
              </a:endParaRPr>
            </a:p>
          </p:txBody>
        </p:sp>
      </p:grpSp>
      <p:grpSp>
        <p:nvGrpSpPr>
          <p:cNvPr id="606" name="Group 34"/>
          <p:cNvGrpSpPr/>
          <p:nvPr/>
        </p:nvGrpSpPr>
        <p:grpSpPr>
          <a:xfrm>
            <a:off x="3578760" y="2203920"/>
            <a:ext cx="2241720" cy="1070640"/>
            <a:chOff x="3578760" y="2203920"/>
            <a:chExt cx="2241720" cy="1070640"/>
          </a:xfrm>
        </p:grpSpPr>
        <p:sp>
          <p:nvSpPr>
            <p:cNvPr id="607" name="CustomShape 35"/>
            <p:cNvSpPr/>
            <p:nvPr/>
          </p:nvSpPr>
          <p:spPr>
            <a:xfrm>
              <a:off x="3694320" y="2544840"/>
              <a:ext cx="2010600" cy="7297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595959"/>
                  </a:solidFill>
                  <a:latin typeface="Calibri"/>
                  <a:ea typeface="微软雅黑"/>
                </a:rPr>
                <a:t>Kiểm tra thông tin thanh toán sản phẩm, tiến hành thanh toán</a:t>
              </a:r>
              <a:endParaRPr lang="en-US" sz="1400" b="0" strike="noStrike" spc="-1">
                <a:latin typeface="Arial"/>
              </a:endParaRPr>
            </a:p>
          </p:txBody>
        </p:sp>
        <p:sp>
          <p:nvSpPr>
            <p:cNvPr id="608" name="CustomShape 36"/>
            <p:cNvSpPr/>
            <p:nvPr/>
          </p:nvSpPr>
          <p:spPr>
            <a:xfrm>
              <a:off x="3578760" y="2203920"/>
              <a:ext cx="2241720" cy="63900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595959"/>
                  </a:solidFill>
                  <a:latin typeface="Calibri"/>
                  <a:ea typeface="微软雅黑"/>
                </a:rPr>
                <a:t>QUẢN LÝ GIỎ HÀNG</a:t>
              </a:r>
              <a:endParaRPr lang="en-US" sz="1800" b="0" strike="noStrike" spc="-1">
                <a:latin typeface="Arial"/>
              </a:endParaRPr>
            </a:p>
            <a:p>
              <a:pPr algn="ctr">
                <a:lnSpc>
                  <a:spcPct val="100000"/>
                </a:lnSpc>
              </a:pPr>
              <a:endParaRPr lang="en-US" sz="1800" b="0" strike="noStrike" spc="-1">
                <a:latin typeface="Arial"/>
              </a:endParaRPr>
            </a:p>
          </p:txBody>
        </p:sp>
      </p:grpSp>
      <p:grpSp>
        <p:nvGrpSpPr>
          <p:cNvPr id="609" name="Group 37"/>
          <p:cNvGrpSpPr/>
          <p:nvPr/>
        </p:nvGrpSpPr>
        <p:grpSpPr>
          <a:xfrm>
            <a:off x="6408720" y="2203920"/>
            <a:ext cx="2345040" cy="1078130"/>
            <a:chOff x="6408720" y="2203920"/>
            <a:chExt cx="2345040" cy="1078130"/>
          </a:xfrm>
        </p:grpSpPr>
        <p:sp>
          <p:nvSpPr>
            <p:cNvPr id="610" name="CustomShape 38"/>
            <p:cNvSpPr/>
            <p:nvPr/>
          </p:nvSpPr>
          <p:spPr>
            <a:xfrm>
              <a:off x="6524280" y="2544840"/>
              <a:ext cx="2010600" cy="73721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dirty="0" err="1">
                  <a:solidFill>
                    <a:srgbClr val="595959"/>
                  </a:solidFill>
                  <a:latin typeface="Calibri"/>
                  <a:ea typeface="微软雅黑"/>
                </a:rPr>
                <a:t>Xác</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nhận</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đơn</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hàng</a:t>
              </a:r>
              <a:r>
                <a:rPr lang="en-US" sz="1400" b="0" strike="noStrike"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thông</a:t>
              </a:r>
              <a:r>
                <a:rPr lang="en-US" sz="1400" b="0" strike="noStrike"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báo</a:t>
              </a:r>
              <a:r>
                <a:rPr lang="en-US" sz="1400" b="0" strike="noStrike"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đặt</a:t>
              </a:r>
              <a:r>
                <a:rPr lang="en-US" sz="1400" b="0" strike="noStrike"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hàng</a:t>
              </a:r>
              <a:r>
                <a:rPr lang="en-US" sz="1400" b="0" strike="noStrike"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thành</a:t>
              </a:r>
              <a:r>
                <a:rPr lang="en-US" sz="1400" b="0" strike="noStrike"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công</a:t>
              </a:r>
              <a:r>
                <a:rPr lang="en-US" sz="1400" b="0" strike="noStrike" spc="-1" dirty="0" smtClean="0">
                  <a:solidFill>
                    <a:srgbClr val="595959"/>
                  </a:solidFill>
                  <a:latin typeface="Calibri"/>
                  <a:ea typeface="微软雅黑"/>
                </a:rPr>
                <a:t> </a:t>
              </a:r>
              <a:endParaRPr lang="en-US" sz="1400" b="0" strike="noStrike" spc="-1" dirty="0">
                <a:latin typeface="Arial"/>
              </a:endParaRPr>
            </a:p>
          </p:txBody>
        </p:sp>
        <p:sp>
          <p:nvSpPr>
            <p:cNvPr id="611" name="CustomShape 39"/>
            <p:cNvSpPr/>
            <p:nvPr/>
          </p:nvSpPr>
          <p:spPr>
            <a:xfrm>
              <a:off x="6408720" y="2203920"/>
              <a:ext cx="2345040" cy="364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595959"/>
                  </a:solidFill>
                  <a:latin typeface="Calibri"/>
                  <a:ea typeface="微软雅黑"/>
                </a:rPr>
                <a:t>ĐẶT HÀNG</a:t>
              </a:r>
              <a:endParaRPr lang="en-US" sz="1800" b="0" strike="noStrike" spc="-1">
                <a:latin typeface="Arial"/>
              </a:endParaRPr>
            </a:p>
          </p:txBody>
        </p:sp>
      </p:grpSp>
      <p:grpSp>
        <p:nvGrpSpPr>
          <p:cNvPr id="612" name="Group 40"/>
          <p:cNvGrpSpPr/>
          <p:nvPr/>
        </p:nvGrpSpPr>
        <p:grpSpPr>
          <a:xfrm>
            <a:off x="9228240" y="2203920"/>
            <a:ext cx="2441880" cy="1078130"/>
            <a:chOff x="9228240" y="2203920"/>
            <a:chExt cx="2441880" cy="1078130"/>
          </a:xfrm>
        </p:grpSpPr>
        <p:sp>
          <p:nvSpPr>
            <p:cNvPr id="613" name="CustomShape 41"/>
            <p:cNvSpPr/>
            <p:nvPr/>
          </p:nvSpPr>
          <p:spPr>
            <a:xfrm>
              <a:off x="9343800" y="2544840"/>
              <a:ext cx="2010600" cy="73721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spc="-1" dirty="0" err="1" smtClean="0">
                  <a:solidFill>
                    <a:srgbClr val="595959"/>
                  </a:solidFill>
                  <a:latin typeface="Calibri"/>
                  <a:ea typeface="微软雅黑"/>
                </a:rPr>
                <a:t>Quản</a:t>
              </a:r>
              <a:r>
                <a:rPr lang="en-US" sz="1400" spc="-1" dirty="0" smtClean="0">
                  <a:solidFill>
                    <a:srgbClr val="595959"/>
                  </a:solidFill>
                  <a:latin typeface="Calibri"/>
                  <a:ea typeface="微软雅黑"/>
                </a:rPr>
                <a:t> </a:t>
              </a:r>
              <a:r>
                <a:rPr lang="en-US" sz="1400" spc="-1" dirty="0" err="1" smtClean="0">
                  <a:solidFill>
                    <a:srgbClr val="595959"/>
                  </a:solidFill>
                  <a:latin typeface="Calibri"/>
                  <a:ea typeface="微软雅黑"/>
                </a:rPr>
                <a:t>trị</a:t>
              </a:r>
              <a:r>
                <a:rPr lang="en-US" sz="1400" spc="-1" dirty="0" smtClean="0">
                  <a:solidFill>
                    <a:srgbClr val="595959"/>
                  </a:solidFill>
                  <a:latin typeface="Calibri"/>
                  <a:ea typeface="微软雅黑"/>
                </a:rPr>
                <a:t> </a:t>
              </a:r>
              <a:r>
                <a:rPr lang="en-US" sz="1400" spc="-1" dirty="0" err="1" smtClean="0">
                  <a:solidFill>
                    <a:srgbClr val="595959"/>
                  </a:solidFill>
                  <a:latin typeface="Calibri"/>
                  <a:ea typeface="微软雅黑"/>
                </a:rPr>
                <a:t>viên</a:t>
              </a:r>
              <a:r>
                <a:rPr lang="en-US" sz="1400"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kiểm</a:t>
              </a:r>
              <a:r>
                <a:rPr lang="en-US" sz="1400" b="0" strike="noStrike" spc="-1" dirty="0" smtClean="0">
                  <a:solidFill>
                    <a:srgbClr val="595959"/>
                  </a:solidFill>
                  <a:latin typeface="Calibri"/>
                  <a:ea typeface="微软雅黑"/>
                </a:rPr>
                <a:t> </a:t>
              </a:r>
              <a:r>
                <a:rPr lang="en-US" sz="1400" b="0" strike="noStrike" spc="-1" dirty="0" err="1">
                  <a:solidFill>
                    <a:srgbClr val="595959"/>
                  </a:solidFill>
                  <a:latin typeface="Calibri"/>
                  <a:ea typeface="微软雅黑"/>
                </a:rPr>
                <a:t>tra</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xác</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nhận</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đơn</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hàng</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và</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giao</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cho</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khách</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hàng</a:t>
              </a:r>
              <a:endParaRPr lang="en-US" sz="1400" b="0" strike="noStrike" spc="-1" dirty="0">
                <a:latin typeface="Arial"/>
              </a:endParaRPr>
            </a:p>
          </p:txBody>
        </p:sp>
        <p:sp>
          <p:nvSpPr>
            <p:cNvPr id="614" name="CustomShape 42"/>
            <p:cNvSpPr/>
            <p:nvPr/>
          </p:nvSpPr>
          <p:spPr>
            <a:xfrm>
              <a:off x="9228240" y="2203920"/>
              <a:ext cx="2441880" cy="364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595959"/>
                  </a:solidFill>
                  <a:latin typeface="Calibri"/>
                  <a:ea typeface="微软雅黑"/>
                </a:rPr>
                <a:t>CỬA HÀNG XÁC NHẬN</a:t>
              </a:r>
              <a:endParaRPr lang="en-US" sz="1800" b="0" strike="noStrike" spc="-1">
                <a:latin typeface="Arial"/>
              </a:endParaRPr>
            </a:p>
          </p:txBody>
        </p:sp>
      </p:grpSp>
      <p:grpSp>
        <p:nvGrpSpPr>
          <p:cNvPr id="615" name="Group 43"/>
          <p:cNvGrpSpPr/>
          <p:nvPr/>
        </p:nvGrpSpPr>
        <p:grpSpPr>
          <a:xfrm>
            <a:off x="7831080" y="4364640"/>
            <a:ext cx="2427840" cy="862686"/>
            <a:chOff x="7831080" y="4364640"/>
            <a:chExt cx="2427840" cy="862686"/>
          </a:xfrm>
        </p:grpSpPr>
        <p:sp>
          <p:nvSpPr>
            <p:cNvPr id="616" name="CustomShape 44"/>
            <p:cNvSpPr/>
            <p:nvPr/>
          </p:nvSpPr>
          <p:spPr>
            <a:xfrm>
              <a:off x="7946640" y="4705560"/>
              <a:ext cx="2010600" cy="521766"/>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dirty="0" err="1" smtClean="0">
                  <a:solidFill>
                    <a:srgbClr val="595959"/>
                  </a:solidFill>
                  <a:latin typeface="Calibri"/>
                  <a:ea typeface="微软雅黑"/>
                </a:rPr>
                <a:t>Quản</a:t>
              </a:r>
              <a:r>
                <a:rPr lang="en-US" sz="1400" b="0" strike="noStrike"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trị</a:t>
              </a:r>
              <a:r>
                <a:rPr lang="en-US" sz="1400" b="0" strike="noStrike" spc="-1" dirty="0" smtClean="0">
                  <a:solidFill>
                    <a:srgbClr val="595959"/>
                  </a:solidFill>
                  <a:latin typeface="Calibri"/>
                  <a:ea typeface="微软雅黑"/>
                </a:rPr>
                <a:t> </a:t>
              </a:r>
              <a:r>
                <a:rPr lang="en-US" sz="1400" b="0" strike="noStrike" spc="-1" dirty="0" err="1" smtClean="0">
                  <a:solidFill>
                    <a:srgbClr val="595959"/>
                  </a:solidFill>
                  <a:latin typeface="Calibri"/>
                  <a:ea typeface="微软雅黑"/>
                </a:rPr>
                <a:t>viên</a:t>
              </a:r>
              <a:r>
                <a:rPr lang="en-US" sz="1400" b="0" strike="noStrike" spc="-1" dirty="0" smtClean="0">
                  <a:solidFill>
                    <a:srgbClr val="595959"/>
                  </a:solidFill>
                  <a:latin typeface="Calibri"/>
                  <a:ea typeface="微软雅黑"/>
                </a:rPr>
                <a:t> </a:t>
              </a:r>
              <a:r>
                <a:rPr lang="en-US" sz="1400" b="0" strike="noStrike" spc="-1" dirty="0" err="1">
                  <a:solidFill>
                    <a:srgbClr val="595959"/>
                  </a:solidFill>
                  <a:latin typeface="Calibri"/>
                  <a:ea typeface="微软雅黑"/>
                </a:rPr>
                <a:t>theo</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dõi</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thao</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tác</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với</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đơn</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hàng</a:t>
              </a:r>
              <a:endParaRPr lang="en-US" sz="1400" b="0" strike="noStrike" spc="-1" dirty="0">
                <a:latin typeface="Arial"/>
              </a:endParaRPr>
            </a:p>
          </p:txBody>
        </p:sp>
        <p:sp>
          <p:nvSpPr>
            <p:cNvPr id="617" name="CustomShape 45"/>
            <p:cNvSpPr/>
            <p:nvPr/>
          </p:nvSpPr>
          <p:spPr>
            <a:xfrm>
              <a:off x="7831080" y="4364640"/>
              <a:ext cx="2427840" cy="364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595959"/>
                  </a:solidFill>
                  <a:latin typeface="Calibri"/>
                  <a:ea typeface="微软雅黑"/>
                </a:rPr>
                <a:t>THEO DÕI ĐƠN HÀNG</a:t>
              </a:r>
              <a:endParaRPr lang="en-US" sz="1800" b="0" strike="noStrike" spc="-1">
                <a:latin typeface="Arial"/>
              </a:endParaRPr>
            </a:p>
          </p:txBody>
        </p:sp>
      </p:grpSp>
      <p:grpSp>
        <p:nvGrpSpPr>
          <p:cNvPr id="618" name="Group 46"/>
          <p:cNvGrpSpPr/>
          <p:nvPr/>
        </p:nvGrpSpPr>
        <p:grpSpPr>
          <a:xfrm>
            <a:off x="4998240" y="4364640"/>
            <a:ext cx="2241720" cy="1509017"/>
            <a:chOff x="4998240" y="4364640"/>
            <a:chExt cx="2241720" cy="1509017"/>
          </a:xfrm>
        </p:grpSpPr>
        <p:sp>
          <p:nvSpPr>
            <p:cNvPr id="619" name="CustomShape 47"/>
            <p:cNvSpPr/>
            <p:nvPr/>
          </p:nvSpPr>
          <p:spPr>
            <a:xfrm>
              <a:off x="5113800" y="4705560"/>
              <a:ext cx="2010600" cy="1168097"/>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dirty="0" err="1">
                  <a:solidFill>
                    <a:srgbClr val="595959"/>
                  </a:solidFill>
                  <a:latin typeface="Calibri"/>
                  <a:ea typeface="微软雅黑"/>
                </a:rPr>
                <a:t>Khách</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có</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thể</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mua</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hàng</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bằng</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cách</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đăng</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nhập</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hoặc</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mua</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trức</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tiếp</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nhập</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đầy</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đủ</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thông</a:t>
              </a:r>
              <a:r>
                <a:rPr lang="en-US" sz="1400" b="0" strike="noStrike" spc="-1" dirty="0">
                  <a:solidFill>
                    <a:srgbClr val="595959"/>
                  </a:solidFill>
                  <a:latin typeface="Calibri"/>
                  <a:ea typeface="微软雅黑"/>
                </a:rPr>
                <a:t> </a:t>
              </a:r>
              <a:r>
                <a:rPr lang="en-US" sz="1400" b="0" strike="noStrike" spc="-1" dirty="0" smtClean="0">
                  <a:solidFill>
                    <a:srgbClr val="595959"/>
                  </a:solidFill>
                  <a:latin typeface="Calibri"/>
                  <a:ea typeface="微软雅黑"/>
                </a:rPr>
                <a:t>tin </a:t>
              </a:r>
              <a:r>
                <a:rPr lang="en-US" sz="1400" b="0" strike="noStrike" spc="-1" dirty="0" err="1" smtClean="0">
                  <a:solidFill>
                    <a:srgbClr val="595959"/>
                  </a:solidFill>
                  <a:latin typeface="Calibri"/>
                  <a:ea typeface="微软雅黑"/>
                </a:rPr>
                <a:t>và</a:t>
              </a:r>
              <a:r>
                <a:rPr lang="en-US" sz="1400" b="0" strike="noStrike" spc="-1" dirty="0" smtClean="0">
                  <a:solidFill>
                    <a:srgbClr val="595959"/>
                  </a:solidFill>
                  <a:latin typeface="Calibri"/>
                  <a:ea typeface="微软雅黑"/>
                </a:rPr>
                <a:t> </a:t>
              </a:r>
              <a:r>
                <a:rPr lang="en-US" sz="1400" b="0" strike="noStrike" spc="-1" dirty="0" err="1">
                  <a:solidFill>
                    <a:srgbClr val="595959"/>
                  </a:solidFill>
                  <a:latin typeface="Calibri"/>
                  <a:ea typeface="微软雅黑"/>
                </a:rPr>
                <a:t>xác</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nhận</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đặt</a:t>
              </a:r>
              <a:r>
                <a:rPr lang="en-US" sz="1400" b="0" strike="noStrike" spc="-1" dirty="0">
                  <a:solidFill>
                    <a:srgbClr val="595959"/>
                  </a:solidFill>
                  <a:latin typeface="Calibri"/>
                  <a:ea typeface="微软雅黑"/>
                </a:rPr>
                <a:t> </a:t>
              </a:r>
              <a:r>
                <a:rPr lang="en-US" sz="1400" b="0" strike="noStrike" spc="-1" dirty="0" err="1">
                  <a:solidFill>
                    <a:srgbClr val="595959"/>
                  </a:solidFill>
                  <a:latin typeface="Calibri"/>
                  <a:ea typeface="微软雅黑"/>
                </a:rPr>
                <a:t>hàng</a:t>
              </a:r>
              <a:endParaRPr lang="en-US" sz="1400" b="0" strike="noStrike" spc="-1" dirty="0">
                <a:latin typeface="Arial"/>
              </a:endParaRPr>
            </a:p>
          </p:txBody>
        </p:sp>
        <p:sp>
          <p:nvSpPr>
            <p:cNvPr id="620" name="CustomShape 48"/>
            <p:cNvSpPr/>
            <p:nvPr/>
          </p:nvSpPr>
          <p:spPr>
            <a:xfrm>
              <a:off x="4998240" y="4364640"/>
              <a:ext cx="2241720" cy="364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595959"/>
                  </a:solidFill>
                  <a:latin typeface="Calibri"/>
                  <a:ea typeface="微软雅黑"/>
                </a:rPr>
                <a:t>NHẬP THÔNG TIN</a:t>
              </a:r>
              <a:endParaRPr lang="en-US" sz="1800" b="0" strike="noStrike" spc="-1">
                <a:latin typeface="Arial"/>
              </a:endParaRPr>
            </a:p>
          </p:txBody>
        </p:sp>
      </p:grpSp>
      <p:grpSp>
        <p:nvGrpSpPr>
          <p:cNvPr id="621" name="Group 49"/>
          <p:cNvGrpSpPr/>
          <p:nvPr/>
        </p:nvGrpSpPr>
        <p:grpSpPr>
          <a:xfrm>
            <a:off x="2154240" y="4364640"/>
            <a:ext cx="2381760" cy="1070640"/>
            <a:chOff x="2154240" y="4364640"/>
            <a:chExt cx="2381760" cy="1070640"/>
          </a:xfrm>
        </p:grpSpPr>
        <p:sp>
          <p:nvSpPr>
            <p:cNvPr id="622" name="CustomShape 50"/>
            <p:cNvSpPr/>
            <p:nvPr/>
          </p:nvSpPr>
          <p:spPr>
            <a:xfrm>
              <a:off x="2269800" y="4705560"/>
              <a:ext cx="2010600" cy="7297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strike="noStrike" spc="-1">
                  <a:solidFill>
                    <a:srgbClr val="595959"/>
                  </a:solidFill>
                  <a:latin typeface="Calibri"/>
                  <a:ea typeface="微软雅黑"/>
                </a:rPr>
                <a:t>Chọn sản phẩm muốn mua, xác nhận thêm vào giỏ hàng</a:t>
              </a:r>
              <a:endParaRPr lang="en-US" sz="1400" b="0" strike="noStrike" spc="-1">
                <a:latin typeface="Arial"/>
              </a:endParaRPr>
            </a:p>
          </p:txBody>
        </p:sp>
        <p:sp>
          <p:nvSpPr>
            <p:cNvPr id="623" name="CustomShape 51"/>
            <p:cNvSpPr/>
            <p:nvPr/>
          </p:nvSpPr>
          <p:spPr>
            <a:xfrm>
              <a:off x="2154240" y="4364640"/>
              <a:ext cx="2381760" cy="36468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595959"/>
                  </a:solidFill>
                  <a:latin typeface="Calibri"/>
                  <a:ea typeface="微软雅黑"/>
                </a:rPr>
                <a:t>CHỌN SẢN PHẨM</a:t>
              </a:r>
              <a:endParaRPr lang="en-US" sz="1800" b="0" strike="noStrike" spc="-1">
                <a:latin typeface="Arial"/>
              </a:endParaRPr>
            </a:p>
          </p:txBody>
        </p:sp>
      </p:grpSp>
      <p:sp>
        <p:nvSpPr>
          <p:cNvPr id="624" name="CustomShape 52"/>
          <p:cNvSpPr/>
          <p:nvPr/>
        </p:nvSpPr>
        <p:spPr>
          <a:xfrm>
            <a:off x="2056320" y="385560"/>
            <a:ext cx="4257360" cy="456120"/>
          </a:xfrm>
          <a:prstGeom prst="rect">
            <a:avLst/>
          </a:prstGeom>
          <a:noFill/>
          <a:ln>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FF3737"/>
                </a:solidFill>
                <a:latin typeface="Calibri"/>
                <a:ea typeface="微软雅黑"/>
              </a:rPr>
              <a:t>QUY TRÌNH MUA HÀNG</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p15="http://schemas.microsoft.com/office/powerpoint/2012/main">
      <p:transition spd="slow">
        <p:random/>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73"/>
                                        </p:tgtEl>
                                        <p:attrNameLst>
                                          <p:attrName>style.visibility</p:attrName>
                                        </p:attrNameLst>
                                      </p:cBhvr>
                                      <p:to>
                                        <p:strVal val="visible"/>
                                      </p:to>
                                    </p:set>
                                    <p:animEffect transition="in" filter="wipe(left)">
                                      <p:cBhvr additive="repl">
                                        <p:cTn id="7" dur="500"/>
                                        <p:tgtEl>
                                          <p:spTgt spid="57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03"/>
                                        </p:tgtEl>
                                        <p:attrNameLst>
                                          <p:attrName>style.visibility</p:attrName>
                                        </p:attrNameLst>
                                      </p:cBhvr>
                                      <p:to>
                                        <p:strVal val="visible"/>
                                      </p:to>
                                    </p:set>
                                    <p:anim calcmode="lin" valueType="num">
                                      <p:cBhvr additive="repl">
                                        <p:cTn id="12" dur="500" fill="hold"/>
                                        <p:tgtEl>
                                          <p:spTgt spid="603"/>
                                        </p:tgtEl>
                                        <p:attrNameLst>
                                          <p:attrName>ppt_w</p:attrName>
                                        </p:attrNameLst>
                                      </p:cBhvr>
                                      <p:tavLst>
                                        <p:tav tm="0">
                                          <p:val>
                                            <p:fltVal val="0"/>
                                          </p:val>
                                        </p:tav>
                                        <p:tav tm="100000">
                                          <p:val>
                                            <p:strVal val="#ppt_w"/>
                                          </p:val>
                                        </p:tav>
                                      </p:tavLst>
                                    </p:anim>
                                    <p:anim calcmode="lin" valueType="num">
                                      <p:cBhvr additive="repl">
                                        <p:cTn id="13" dur="500" fill="hold"/>
                                        <p:tgtEl>
                                          <p:spTgt spid="603"/>
                                        </p:tgtEl>
                                        <p:attrNameLst>
                                          <p:attrName>ppt_h</p:attrName>
                                        </p:attrNameLst>
                                      </p:cBhvr>
                                      <p:tavLst>
                                        <p:tav tm="0">
                                          <p:val>
                                            <p:fltVal val="0"/>
                                          </p:val>
                                        </p:tav>
                                        <p:tav tm="100000">
                                          <p:val>
                                            <p:strVal val="#ppt_h"/>
                                          </p:val>
                                        </p:tav>
                                      </p:tavLst>
                                    </p:anim>
                                    <p:animEffect transition="in" filter="fade">
                                      <p:cBhvr additive="repl">
                                        <p:cTn id="14" dur="500"/>
                                        <p:tgtEl>
                                          <p:spTgt spid="60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21"/>
                                        </p:tgtEl>
                                        <p:attrNameLst>
                                          <p:attrName>style.visibility</p:attrName>
                                        </p:attrNameLst>
                                      </p:cBhvr>
                                      <p:to>
                                        <p:strVal val="visible"/>
                                      </p:to>
                                    </p:set>
                                    <p:anim calcmode="lin" valueType="num">
                                      <p:cBhvr additive="repl">
                                        <p:cTn id="19" dur="500" fill="hold"/>
                                        <p:tgtEl>
                                          <p:spTgt spid="621"/>
                                        </p:tgtEl>
                                        <p:attrNameLst>
                                          <p:attrName>ppt_w</p:attrName>
                                        </p:attrNameLst>
                                      </p:cBhvr>
                                      <p:tavLst>
                                        <p:tav tm="0">
                                          <p:val>
                                            <p:fltVal val="0"/>
                                          </p:val>
                                        </p:tav>
                                        <p:tav tm="100000">
                                          <p:val>
                                            <p:strVal val="#ppt_w"/>
                                          </p:val>
                                        </p:tav>
                                      </p:tavLst>
                                    </p:anim>
                                    <p:anim calcmode="lin" valueType="num">
                                      <p:cBhvr additive="repl">
                                        <p:cTn id="20" dur="500" fill="hold"/>
                                        <p:tgtEl>
                                          <p:spTgt spid="621"/>
                                        </p:tgtEl>
                                        <p:attrNameLst>
                                          <p:attrName>ppt_h</p:attrName>
                                        </p:attrNameLst>
                                      </p:cBhvr>
                                      <p:tavLst>
                                        <p:tav tm="0">
                                          <p:val>
                                            <p:fltVal val="0"/>
                                          </p:val>
                                        </p:tav>
                                        <p:tav tm="100000">
                                          <p:val>
                                            <p:strVal val="#ppt_h"/>
                                          </p:val>
                                        </p:tav>
                                      </p:tavLst>
                                    </p:anim>
                                    <p:animEffect transition="in" filter="fade">
                                      <p:cBhvr additive="repl">
                                        <p:cTn id="21" dur="500"/>
                                        <p:tgtEl>
                                          <p:spTgt spid="62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06"/>
                                        </p:tgtEl>
                                        <p:attrNameLst>
                                          <p:attrName>style.visibility</p:attrName>
                                        </p:attrNameLst>
                                      </p:cBhvr>
                                      <p:to>
                                        <p:strVal val="visible"/>
                                      </p:to>
                                    </p:set>
                                    <p:anim calcmode="lin" valueType="num">
                                      <p:cBhvr additive="repl">
                                        <p:cTn id="26" dur="500" fill="hold"/>
                                        <p:tgtEl>
                                          <p:spTgt spid="606"/>
                                        </p:tgtEl>
                                        <p:attrNameLst>
                                          <p:attrName>ppt_w</p:attrName>
                                        </p:attrNameLst>
                                      </p:cBhvr>
                                      <p:tavLst>
                                        <p:tav tm="0">
                                          <p:val>
                                            <p:fltVal val="0"/>
                                          </p:val>
                                        </p:tav>
                                        <p:tav tm="100000">
                                          <p:val>
                                            <p:strVal val="#ppt_w"/>
                                          </p:val>
                                        </p:tav>
                                      </p:tavLst>
                                    </p:anim>
                                    <p:anim calcmode="lin" valueType="num">
                                      <p:cBhvr additive="repl">
                                        <p:cTn id="27" dur="500" fill="hold"/>
                                        <p:tgtEl>
                                          <p:spTgt spid="606"/>
                                        </p:tgtEl>
                                        <p:attrNameLst>
                                          <p:attrName>ppt_h</p:attrName>
                                        </p:attrNameLst>
                                      </p:cBhvr>
                                      <p:tavLst>
                                        <p:tav tm="0">
                                          <p:val>
                                            <p:fltVal val="0"/>
                                          </p:val>
                                        </p:tav>
                                        <p:tav tm="100000">
                                          <p:val>
                                            <p:strVal val="#ppt_h"/>
                                          </p:val>
                                        </p:tav>
                                      </p:tavLst>
                                    </p:anim>
                                    <p:animEffect transition="in" filter="fade">
                                      <p:cBhvr additive="repl">
                                        <p:cTn id="28" dur="500"/>
                                        <p:tgtEl>
                                          <p:spTgt spid="60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18"/>
                                        </p:tgtEl>
                                        <p:attrNameLst>
                                          <p:attrName>style.visibility</p:attrName>
                                        </p:attrNameLst>
                                      </p:cBhvr>
                                      <p:to>
                                        <p:strVal val="visible"/>
                                      </p:to>
                                    </p:set>
                                    <p:anim calcmode="lin" valueType="num">
                                      <p:cBhvr additive="repl">
                                        <p:cTn id="33" dur="500" fill="hold"/>
                                        <p:tgtEl>
                                          <p:spTgt spid="618"/>
                                        </p:tgtEl>
                                        <p:attrNameLst>
                                          <p:attrName>ppt_w</p:attrName>
                                        </p:attrNameLst>
                                      </p:cBhvr>
                                      <p:tavLst>
                                        <p:tav tm="0">
                                          <p:val>
                                            <p:fltVal val="0"/>
                                          </p:val>
                                        </p:tav>
                                        <p:tav tm="100000">
                                          <p:val>
                                            <p:strVal val="#ppt_w"/>
                                          </p:val>
                                        </p:tav>
                                      </p:tavLst>
                                    </p:anim>
                                    <p:anim calcmode="lin" valueType="num">
                                      <p:cBhvr additive="repl">
                                        <p:cTn id="34" dur="500" fill="hold"/>
                                        <p:tgtEl>
                                          <p:spTgt spid="618"/>
                                        </p:tgtEl>
                                        <p:attrNameLst>
                                          <p:attrName>ppt_h</p:attrName>
                                        </p:attrNameLst>
                                      </p:cBhvr>
                                      <p:tavLst>
                                        <p:tav tm="0">
                                          <p:val>
                                            <p:fltVal val="0"/>
                                          </p:val>
                                        </p:tav>
                                        <p:tav tm="100000">
                                          <p:val>
                                            <p:strVal val="#ppt_h"/>
                                          </p:val>
                                        </p:tav>
                                      </p:tavLst>
                                    </p:anim>
                                    <p:animEffect transition="in" filter="fade">
                                      <p:cBhvr additive="repl">
                                        <p:cTn id="35" dur="500"/>
                                        <p:tgtEl>
                                          <p:spTgt spid="61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09"/>
                                        </p:tgtEl>
                                        <p:attrNameLst>
                                          <p:attrName>style.visibility</p:attrName>
                                        </p:attrNameLst>
                                      </p:cBhvr>
                                      <p:to>
                                        <p:strVal val="visible"/>
                                      </p:to>
                                    </p:set>
                                    <p:anim calcmode="lin" valueType="num">
                                      <p:cBhvr additive="repl">
                                        <p:cTn id="40" dur="500" fill="hold"/>
                                        <p:tgtEl>
                                          <p:spTgt spid="609"/>
                                        </p:tgtEl>
                                        <p:attrNameLst>
                                          <p:attrName>ppt_w</p:attrName>
                                        </p:attrNameLst>
                                      </p:cBhvr>
                                      <p:tavLst>
                                        <p:tav tm="0">
                                          <p:val>
                                            <p:fltVal val="0"/>
                                          </p:val>
                                        </p:tav>
                                        <p:tav tm="100000">
                                          <p:val>
                                            <p:strVal val="#ppt_w"/>
                                          </p:val>
                                        </p:tav>
                                      </p:tavLst>
                                    </p:anim>
                                    <p:anim calcmode="lin" valueType="num">
                                      <p:cBhvr additive="repl">
                                        <p:cTn id="41" dur="500" fill="hold"/>
                                        <p:tgtEl>
                                          <p:spTgt spid="609"/>
                                        </p:tgtEl>
                                        <p:attrNameLst>
                                          <p:attrName>ppt_h</p:attrName>
                                        </p:attrNameLst>
                                      </p:cBhvr>
                                      <p:tavLst>
                                        <p:tav tm="0">
                                          <p:val>
                                            <p:fltVal val="0"/>
                                          </p:val>
                                        </p:tav>
                                        <p:tav tm="100000">
                                          <p:val>
                                            <p:strVal val="#ppt_h"/>
                                          </p:val>
                                        </p:tav>
                                      </p:tavLst>
                                    </p:anim>
                                    <p:animEffect transition="in" filter="fade">
                                      <p:cBhvr additive="repl">
                                        <p:cTn id="42" dur="500"/>
                                        <p:tgtEl>
                                          <p:spTgt spid="609"/>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15"/>
                                        </p:tgtEl>
                                        <p:attrNameLst>
                                          <p:attrName>style.visibility</p:attrName>
                                        </p:attrNameLst>
                                      </p:cBhvr>
                                      <p:to>
                                        <p:strVal val="visible"/>
                                      </p:to>
                                    </p:set>
                                    <p:anim calcmode="lin" valueType="num">
                                      <p:cBhvr additive="repl">
                                        <p:cTn id="47" dur="500" fill="hold"/>
                                        <p:tgtEl>
                                          <p:spTgt spid="615"/>
                                        </p:tgtEl>
                                        <p:attrNameLst>
                                          <p:attrName>ppt_w</p:attrName>
                                        </p:attrNameLst>
                                      </p:cBhvr>
                                      <p:tavLst>
                                        <p:tav tm="0">
                                          <p:val>
                                            <p:fltVal val="0"/>
                                          </p:val>
                                        </p:tav>
                                        <p:tav tm="100000">
                                          <p:val>
                                            <p:strVal val="#ppt_w"/>
                                          </p:val>
                                        </p:tav>
                                      </p:tavLst>
                                    </p:anim>
                                    <p:anim calcmode="lin" valueType="num">
                                      <p:cBhvr additive="repl">
                                        <p:cTn id="48" dur="500" fill="hold"/>
                                        <p:tgtEl>
                                          <p:spTgt spid="615"/>
                                        </p:tgtEl>
                                        <p:attrNameLst>
                                          <p:attrName>ppt_h</p:attrName>
                                        </p:attrNameLst>
                                      </p:cBhvr>
                                      <p:tavLst>
                                        <p:tav tm="0">
                                          <p:val>
                                            <p:fltVal val="0"/>
                                          </p:val>
                                        </p:tav>
                                        <p:tav tm="100000">
                                          <p:val>
                                            <p:strVal val="#ppt_h"/>
                                          </p:val>
                                        </p:tav>
                                      </p:tavLst>
                                    </p:anim>
                                    <p:animEffect transition="in" filter="fade">
                                      <p:cBhvr additive="repl">
                                        <p:cTn id="49" dur="500"/>
                                        <p:tgtEl>
                                          <p:spTgt spid="61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612"/>
                                        </p:tgtEl>
                                        <p:attrNameLst>
                                          <p:attrName>style.visibility</p:attrName>
                                        </p:attrNameLst>
                                      </p:cBhvr>
                                      <p:to>
                                        <p:strVal val="visible"/>
                                      </p:to>
                                    </p:set>
                                    <p:anim calcmode="lin" valueType="num">
                                      <p:cBhvr additive="repl">
                                        <p:cTn id="54" dur="500" fill="hold"/>
                                        <p:tgtEl>
                                          <p:spTgt spid="612"/>
                                        </p:tgtEl>
                                        <p:attrNameLst>
                                          <p:attrName>ppt_w</p:attrName>
                                        </p:attrNameLst>
                                      </p:cBhvr>
                                      <p:tavLst>
                                        <p:tav tm="0">
                                          <p:val>
                                            <p:fltVal val="0"/>
                                          </p:val>
                                        </p:tav>
                                        <p:tav tm="100000">
                                          <p:val>
                                            <p:strVal val="#ppt_w"/>
                                          </p:val>
                                        </p:tav>
                                      </p:tavLst>
                                    </p:anim>
                                    <p:anim calcmode="lin" valueType="num">
                                      <p:cBhvr additive="repl">
                                        <p:cTn id="55" dur="500" fill="hold"/>
                                        <p:tgtEl>
                                          <p:spTgt spid="612"/>
                                        </p:tgtEl>
                                        <p:attrNameLst>
                                          <p:attrName>ppt_h</p:attrName>
                                        </p:attrNameLst>
                                      </p:cBhvr>
                                      <p:tavLst>
                                        <p:tav tm="0">
                                          <p:val>
                                            <p:fltVal val="0"/>
                                          </p:val>
                                        </p:tav>
                                        <p:tav tm="100000">
                                          <p:val>
                                            <p:strVal val="#ppt_h"/>
                                          </p:val>
                                        </p:tav>
                                      </p:tavLst>
                                    </p:anim>
                                    <p:animEffect transition="in" filter="fade">
                                      <p:cBhvr additive="repl">
                                        <p:cTn id="56" dur="500"/>
                                        <p:tgtEl>
                                          <p:spTgt spid="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包图主题2</Template>
  <TotalTime>379</TotalTime>
  <Words>851</Words>
  <Application>Microsoft Office PowerPoint</Application>
  <PresentationFormat>Custom</PresentationFormat>
  <Paragraphs>96</Paragraphs>
  <Slides>15</Slides>
  <Notes>13</Notes>
  <HiddenSlides>0</HiddenSlides>
  <MMClips>0</MMClips>
  <ScaleCrop>false</ScaleCrop>
  <HeadingPairs>
    <vt:vector size="4" baseType="variant">
      <vt:variant>
        <vt:lpstr>Theme</vt:lpstr>
      </vt:variant>
      <vt:variant>
        <vt:i4>6</vt:i4>
      </vt:variant>
      <vt:variant>
        <vt:lpstr>Slide Titles</vt:lpstr>
      </vt:variant>
      <vt:variant>
        <vt:i4>15</vt:i4>
      </vt:variant>
    </vt:vector>
  </HeadingPairs>
  <TitlesOfParts>
    <vt:vector size="21"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逆流的小鱼</dc:creator>
  <dc:description/>
  <cp:lastModifiedBy>DELL</cp:lastModifiedBy>
  <cp:revision>67</cp:revision>
  <dcterms:created xsi:type="dcterms:W3CDTF">2017-11-02T08:38:29Z</dcterms:created>
  <dcterms:modified xsi:type="dcterms:W3CDTF">2023-05-23T06:49:55Z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