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241A-1F7D-47D1-BC71-C5A601B24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BC093-034F-4EC3-BC2B-6E07CCBEC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E5DBB-91A4-4C20-B228-8C954FA4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E379-ACAC-4CF1-9128-150128B9FD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6AAD-3497-4CD3-8F52-AA819A76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34347-A42C-45F9-8FD3-B60A5DC6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748A-B78A-4C35-9F96-F658B69A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7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62B1-8634-4C5E-9FB9-D9C7DA46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2CCA3-9852-4F2C-A735-E1F29827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73C3-B182-4C9F-9ADC-B7DD590F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E379-ACAC-4CF1-9128-150128B9FD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B85FD-0ECA-445A-AF6C-0DACBD27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FE142-F05F-40CE-92BC-38467533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748A-B78A-4C35-9F96-F658B69A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4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34BA2-C135-4B43-BB7F-B70D45595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491BE-C8BE-485A-ADC1-26B36C097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F374-97C7-4781-9DEF-CF9BD5E6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E379-ACAC-4CF1-9128-150128B9FD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55CBC-2365-40A1-885F-93B70C95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6F90E-6B11-49A4-81D8-F154D144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748A-B78A-4C35-9F96-F658B69A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7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1ADA-733C-4632-8AD4-2EFB9C12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3CD5-B4CC-477E-86A2-4C6375336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0194-8C1B-4144-AAB5-A4DA58F9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E379-ACAC-4CF1-9128-150128B9FD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35716-1507-45D3-AAB5-98656770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910D-4432-4A25-8D8B-9AF9F352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748A-B78A-4C35-9F96-F658B69A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5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4253-E73B-4880-A3BE-EC1E41BC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C9A80-7FE7-4A5A-8C12-C1D0C2A07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67CDF-605F-4D78-A371-5CF30269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E379-ACAC-4CF1-9128-150128B9FD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06034-5115-4385-A4F8-807EE37F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3C35C-C0A3-418A-BCAE-06036237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748A-B78A-4C35-9F96-F658B69A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83FF-99D6-4559-9683-BFCD195D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355C-15EF-481B-8C1A-398DBAA3C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BE765-9B6B-4438-8F98-A9C82AA53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42FF0-4D15-4797-93F8-9B64CEBE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E379-ACAC-4CF1-9128-150128B9FD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4F57-5943-4B03-AC0F-F9FB405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B4B0D-739E-47BC-B806-D434D80F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748A-B78A-4C35-9F96-F658B69A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5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5BF6-34D6-4468-AD94-B71ADC0B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DF904-2D90-4084-A7ED-9CE16CC42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77432-FD03-4F76-ADC4-F9C4917CC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2AD6A-5995-49B0-9145-37D2F033D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496E4-ABCC-4D61-9FE5-F9125CA0C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1D2DA-8A74-492B-9867-9C52981F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E379-ACAC-4CF1-9128-150128B9FD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9BC8B-1FF1-48CC-9002-3CCD9EF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BBE13-333C-4487-924C-5A409942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748A-B78A-4C35-9F96-F658B69A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72A3-EF04-4D43-A595-C48660E8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B46E4-D6D9-45DE-8CB5-71EF48C0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E379-ACAC-4CF1-9128-150128B9FD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5CAEA-E53C-466D-A0D9-D264726B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BF0E0-6198-4BB6-8694-3708BBA4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748A-B78A-4C35-9F96-F658B69A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8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6AF22-41CF-4143-A673-C7066C5A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E379-ACAC-4CF1-9128-150128B9FD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3BA1D-7DB9-4B74-85A0-58A4835A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7E819-B0D2-4431-A7B8-A580C5F9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748A-B78A-4C35-9F96-F658B69A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04FE-F363-4422-B76D-0D8F5A09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9C9B-AE15-498C-8D45-0A0E40F8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8C63B-45CC-4715-99C4-942F7F8BE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74451-8D1A-4C99-BE17-6AAD6DDB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E379-ACAC-4CF1-9128-150128B9FD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95CC1-7201-4075-B8C5-6DD8ED16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50471-79D1-407D-B4D6-F89857C8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748A-B78A-4C35-9F96-F658B69A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0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51C2-0771-48FD-9451-F22229D9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EDC20-3228-4B03-9D78-CF403AD1E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DED82-C4AF-477F-AA23-8802A638A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57572-311A-41B3-AAD4-3E29F086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E379-ACAC-4CF1-9128-150128B9FD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40655-D764-4154-970E-9D320132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5F31-9B4F-443C-86C5-6ACB1315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748A-B78A-4C35-9F96-F658B69A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FBCCA-5F38-43AC-B1B6-068C8694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23F5F-92C9-4A3E-B393-BD1349C62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04CC-73D9-497E-8B76-5E16485C2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E379-ACAC-4CF1-9128-150128B9FD4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383D1-D965-492F-995E-9954D7DEE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92F38-368B-4A9E-9FA9-9C7B28E4D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748A-B78A-4C35-9F96-F658B69A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8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6A76882-6EC1-4208-88D3-EBF3EE9F9B54}"/>
              </a:ext>
            </a:extLst>
          </p:cNvPr>
          <p:cNvSpPr/>
          <p:nvPr/>
        </p:nvSpPr>
        <p:spPr>
          <a:xfrm>
            <a:off x="1888433" y="4236389"/>
            <a:ext cx="8428382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D64C82-AD65-4339-9B7D-888A61F69980}"/>
              </a:ext>
            </a:extLst>
          </p:cNvPr>
          <p:cNvSpPr/>
          <p:nvPr/>
        </p:nvSpPr>
        <p:spPr>
          <a:xfrm>
            <a:off x="1736035" y="1073426"/>
            <a:ext cx="1053545" cy="1064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4F4A7-CA90-42F7-A8D0-9A014FC4987E}"/>
              </a:ext>
            </a:extLst>
          </p:cNvPr>
          <p:cNvSpPr/>
          <p:nvPr/>
        </p:nvSpPr>
        <p:spPr>
          <a:xfrm>
            <a:off x="1736035" y="2425148"/>
            <a:ext cx="1053545" cy="1003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50E5F9-780D-461F-8138-655D8FE50858}"/>
              </a:ext>
            </a:extLst>
          </p:cNvPr>
          <p:cNvSpPr/>
          <p:nvPr/>
        </p:nvSpPr>
        <p:spPr>
          <a:xfrm>
            <a:off x="1875185" y="4244009"/>
            <a:ext cx="84283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Câu</a:t>
            </a:r>
            <a:r>
              <a:rPr lang="en-US" dirty="0"/>
              <a:t> 2: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F86E6D51-6CC4-43F8-ABB4-675A13D7D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09613"/>
              </p:ext>
            </p:extLst>
          </p:nvPr>
        </p:nvGraphicFramePr>
        <p:xfrm>
          <a:off x="3432313" y="1073426"/>
          <a:ext cx="4572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900205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17342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90349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56343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8076035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5435228"/>
                  </a:ext>
                </a:extLst>
              </a:tr>
            </a:tbl>
          </a:graphicData>
        </a:graphic>
      </p:graphicFrame>
      <p:graphicFrame>
        <p:nvGraphicFramePr>
          <p:cNvPr id="23" name="Table 20">
            <a:extLst>
              <a:ext uri="{FF2B5EF4-FFF2-40B4-BE49-F238E27FC236}">
                <a16:creationId xmlns:a16="http://schemas.microsoft.com/office/drawing/2014/main" id="{8D42BA4A-AADF-4E83-B488-A533CE68B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858395"/>
              </p:ext>
            </p:extLst>
          </p:nvPr>
        </p:nvGraphicFramePr>
        <p:xfrm>
          <a:off x="3432313" y="1073426"/>
          <a:ext cx="4572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900205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17342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90349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56343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8076035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5435228"/>
                  </a:ext>
                </a:extLst>
              </a:tr>
            </a:tbl>
          </a:graphicData>
        </a:graphic>
      </p:graphicFrame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C4D84CBD-E5C8-4174-96AC-35E7F5C76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759501"/>
              </p:ext>
            </p:extLst>
          </p:nvPr>
        </p:nvGraphicFramePr>
        <p:xfrm>
          <a:off x="3432313" y="2432768"/>
          <a:ext cx="54864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954792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851220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9366601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763084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631362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2345219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8742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30AE160-E53C-4E99-9DA5-77A3042B1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07397"/>
              </p:ext>
            </p:extLst>
          </p:nvPr>
        </p:nvGraphicFramePr>
        <p:xfrm>
          <a:off x="3432313" y="2425148"/>
          <a:ext cx="54864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954792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851220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9366601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763084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631362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2345219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87427"/>
                  </a:ext>
                </a:extLst>
              </a:tr>
            </a:tbl>
          </a:graphicData>
        </a:graphic>
      </p:graphicFrame>
      <p:sp>
        <p:nvSpPr>
          <p:cNvPr id="36" name="Dodecagon 35">
            <a:extLst>
              <a:ext uri="{FF2B5EF4-FFF2-40B4-BE49-F238E27FC236}">
                <a16:creationId xmlns:a16="http://schemas.microsoft.com/office/drawing/2014/main" id="{439B5E48-5AAD-432C-B333-E2F231A42F6D}"/>
              </a:ext>
            </a:extLst>
          </p:cNvPr>
          <p:cNvSpPr/>
          <p:nvPr/>
        </p:nvSpPr>
        <p:spPr>
          <a:xfrm>
            <a:off x="9759118" y="1232047"/>
            <a:ext cx="1672466" cy="1452843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7" name="Dodecagon 36">
            <a:extLst>
              <a:ext uri="{FF2B5EF4-FFF2-40B4-BE49-F238E27FC236}">
                <a16:creationId xmlns:a16="http://schemas.microsoft.com/office/drawing/2014/main" id="{50592364-164F-4D33-80B2-9E190E915D13}"/>
              </a:ext>
            </a:extLst>
          </p:cNvPr>
          <p:cNvSpPr/>
          <p:nvPr/>
        </p:nvSpPr>
        <p:spPr>
          <a:xfrm>
            <a:off x="9759118" y="1238488"/>
            <a:ext cx="1672466" cy="1452843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Dodecagon 37">
            <a:extLst>
              <a:ext uri="{FF2B5EF4-FFF2-40B4-BE49-F238E27FC236}">
                <a16:creationId xmlns:a16="http://schemas.microsoft.com/office/drawing/2014/main" id="{18DE27AB-DAFA-495F-B409-3A54DF259C5E}"/>
              </a:ext>
            </a:extLst>
          </p:cNvPr>
          <p:cNvSpPr/>
          <p:nvPr/>
        </p:nvSpPr>
        <p:spPr>
          <a:xfrm>
            <a:off x="9759118" y="1242669"/>
            <a:ext cx="1672466" cy="1452843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Dodecagon 38">
            <a:extLst>
              <a:ext uri="{FF2B5EF4-FFF2-40B4-BE49-F238E27FC236}">
                <a16:creationId xmlns:a16="http://schemas.microsoft.com/office/drawing/2014/main" id="{1F74BCBF-09D6-4E49-859A-A1CF78435EEE}"/>
              </a:ext>
            </a:extLst>
          </p:cNvPr>
          <p:cNvSpPr/>
          <p:nvPr/>
        </p:nvSpPr>
        <p:spPr>
          <a:xfrm>
            <a:off x="9759118" y="1232047"/>
            <a:ext cx="1672466" cy="1452843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Dodecagon 39">
            <a:extLst>
              <a:ext uri="{FF2B5EF4-FFF2-40B4-BE49-F238E27FC236}">
                <a16:creationId xmlns:a16="http://schemas.microsoft.com/office/drawing/2014/main" id="{2D6B9175-E7FB-4F8F-AB2C-7ED7279E5863}"/>
              </a:ext>
            </a:extLst>
          </p:cNvPr>
          <p:cNvSpPr/>
          <p:nvPr/>
        </p:nvSpPr>
        <p:spPr>
          <a:xfrm>
            <a:off x="9759118" y="1236562"/>
            <a:ext cx="1672466" cy="1452843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3BDBA2-B4AA-4B26-9E8A-00F3A895E859}"/>
              </a:ext>
            </a:extLst>
          </p:cNvPr>
          <p:cNvSpPr/>
          <p:nvPr/>
        </p:nvSpPr>
        <p:spPr>
          <a:xfrm>
            <a:off x="9214669" y="529071"/>
            <a:ext cx="1088898" cy="39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42" name="Dodecagon 41">
            <a:extLst>
              <a:ext uri="{FF2B5EF4-FFF2-40B4-BE49-F238E27FC236}">
                <a16:creationId xmlns:a16="http://schemas.microsoft.com/office/drawing/2014/main" id="{2028BA01-905F-456C-A332-9BC379BC7B0C}"/>
              </a:ext>
            </a:extLst>
          </p:cNvPr>
          <p:cNvSpPr/>
          <p:nvPr/>
        </p:nvSpPr>
        <p:spPr>
          <a:xfrm>
            <a:off x="9759118" y="1232046"/>
            <a:ext cx="1672466" cy="1452843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4896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9" grpId="1" animBg="1"/>
      <p:bldP spid="19" grpId="2" animBg="1"/>
      <p:bldP spid="19" grpId="3" animBg="1"/>
      <p:bldP spid="37" grpId="0" animBg="1"/>
      <p:bldP spid="38" grpId="0" animBg="1"/>
      <p:bldP spid="39" grpId="0" animBg="1"/>
      <p:bldP spid="40" grpId="0" animBg="1"/>
      <p:bldP spid="42" grpId="0" animBg="1"/>
      <p:bldP spid="4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86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NguyenDinh</dc:creator>
  <cp:lastModifiedBy>NguyenDinh</cp:lastModifiedBy>
  <cp:revision>1</cp:revision>
  <dcterms:created xsi:type="dcterms:W3CDTF">2022-05-03T11:49:37Z</dcterms:created>
  <dcterms:modified xsi:type="dcterms:W3CDTF">2022-05-03T12:44:56Z</dcterms:modified>
</cp:coreProperties>
</file>