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81" r:id="rId4"/>
    <p:sldId id="279" r:id="rId5"/>
    <p:sldId id="280" r:id="rId6"/>
    <p:sldId id="282" r:id="rId7"/>
    <p:sldId id="283" r:id="rId8"/>
    <p:sldId id="284" r:id="rId9"/>
    <p:sldId id="285" r:id="rId10"/>
    <p:sldId id="275" r:id="rId11"/>
    <p:sldId id="286" r:id="rId12"/>
    <p:sldId id="289" r:id="rId13"/>
    <p:sldId id="290" r:id="rId14"/>
    <p:sldId id="291" r:id="rId15"/>
    <p:sldId id="294" r:id="rId16"/>
    <p:sldId id="292" r:id="rId17"/>
    <p:sldId id="295" r:id="rId18"/>
    <p:sldId id="296" r:id="rId19"/>
    <p:sldId id="27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  <a:srgbClr val="76D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3131" autoAdjust="0"/>
  </p:normalViewPr>
  <p:slideViewPr>
    <p:cSldViewPr>
      <p:cViewPr varScale="1">
        <p:scale>
          <a:sx n="62" d="100"/>
          <a:sy n="62" d="100"/>
        </p:scale>
        <p:origin x="15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F5C2D279-D208-470B-8D21-748A43F19026}"/>
    <pc:docChg chg="undo custSel delSld modSld modMainMaster">
      <pc:chgData name="Kien Nguyen" userId="0175752f-9954-422a-b203-c08021e906d8" providerId="ADAL" clId="{F5C2D279-D208-470B-8D21-748A43F19026}" dt="2023-09-04T14:15:50.669" v="689" actId="1035"/>
      <pc:docMkLst>
        <pc:docMk/>
      </pc:docMkLst>
      <pc:sldChg chg="modSp mod">
        <pc:chgData name="Kien Nguyen" userId="0175752f-9954-422a-b203-c08021e906d8" providerId="ADAL" clId="{F5C2D279-D208-470B-8D21-748A43F19026}" dt="2023-09-04T11:57:19.313" v="0" actId="20577"/>
        <pc:sldMkLst>
          <pc:docMk/>
          <pc:sldMk cId="4150348621" sldId="278"/>
        </pc:sldMkLst>
        <pc:spChg chg="mod">
          <ac:chgData name="Kien Nguyen" userId="0175752f-9954-422a-b203-c08021e906d8" providerId="ADAL" clId="{F5C2D279-D208-470B-8D21-748A43F19026}" dt="2023-09-04T11:57:19.313" v="0" actId="20577"/>
          <ac:spMkLst>
            <pc:docMk/>
            <pc:sldMk cId="4150348621" sldId="278"/>
            <ac:spMk id="3" creationId="{BFFABCE4-E43F-349C-342D-AA73BCC80384}"/>
          </ac:spMkLst>
        </pc:spChg>
      </pc:sldChg>
      <pc:sldChg chg="modSp mod">
        <pc:chgData name="Kien Nguyen" userId="0175752f-9954-422a-b203-c08021e906d8" providerId="ADAL" clId="{F5C2D279-D208-470B-8D21-748A43F19026}" dt="2023-09-04T12:04:58.954" v="124" actId="20577"/>
        <pc:sldMkLst>
          <pc:docMk/>
          <pc:sldMk cId="3532048200" sldId="279"/>
        </pc:sldMkLst>
        <pc:spChg chg="mod">
          <ac:chgData name="Kien Nguyen" userId="0175752f-9954-422a-b203-c08021e906d8" providerId="ADAL" clId="{F5C2D279-D208-470B-8D21-748A43F19026}" dt="2023-09-04T12:04:58.954" v="124" actId="20577"/>
          <ac:spMkLst>
            <pc:docMk/>
            <pc:sldMk cId="3532048200" sldId="279"/>
            <ac:spMk id="6" creationId="{0979F140-6006-40BD-A625-E9ECBAA8E4F0}"/>
          </ac:spMkLst>
        </pc:spChg>
        <pc:graphicFrameChg chg="mod modGraphic">
          <ac:chgData name="Kien Nguyen" userId="0175752f-9954-422a-b203-c08021e906d8" providerId="ADAL" clId="{F5C2D279-D208-470B-8D21-748A43F19026}" dt="2023-09-04T12:03:12.671" v="65" actId="20577"/>
          <ac:graphicFrameMkLst>
            <pc:docMk/>
            <pc:sldMk cId="3532048200" sldId="279"/>
            <ac:graphicFrameMk id="5" creationId="{83876FB4-0E49-3CDE-D987-E418E7D5616D}"/>
          </ac:graphicFrameMkLst>
        </pc:graphicFrameChg>
      </pc:sldChg>
      <pc:sldChg chg="modSp mod">
        <pc:chgData name="Kien Nguyen" userId="0175752f-9954-422a-b203-c08021e906d8" providerId="ADAL" clId="{F5C2D279-D208-470B-8D21-748A43F19026}" dt="2023-09-04T11:57:59.927" v="4" actId="20577"/>
        <pc:sldMkLst>
          <pc:docMk/>
          <pc:sldMk cId="269821911" sldId="281"/>
        </pc:sldMkLst>
        <pc:spChg chg="mod">
          <ac:chgData name="Kien Nguyen" userId="0175752f-9954-422a-b203-c08021e906d8" providerId="ADAL" clId="{F5C2D279-D208-470B-8D21-748A43F19026}" dt="2023-09-04T11:57:59.927" v="4" actId="20577"/>
          <ac:spMkLst>
            <pc:docMk/>
            <pc:sldMk cId="269821911" sldId="281"/>
            <ac:spMk id="3" creationId="{3B81CCB2-A991-8D21-0E8F-E32A459D9F26}"/>
          </ac:spMkLst>
        </pc:spChg>
      </pc:sldChg>
      <pc:sldChg chg="modSp mod">
        <pc:chgData name="Kien Nguyen" userId="0175752f-9954-422a-b203-c08021e906d8" providerId="ADAL" clId="{F5C2D279-D208-470B-8D21-748A43F19026}" dt="2023-09-04T12:07:30.912" v="222" actId="20577"/>
        <pc:sldMkLst>
          <pc:docMk/>
          <pc:sldMk cId="505131919" sldId="282"/>
        </pc:sldMkLst>
        <pc:spChg chg="mod">
          <ac:chgData name="Kien Nguyen" userId="0175752f-9954-422a-b203-c08021e906d8" providerId="ADAL" clId="{F5C2D279-D208-470B-8D21-748A43F19026}" dt="2023-09-04T12:07:30.912" v="222" actId="20577"/>
          <ac:spMkLst>
            <pc:docMk/>
            <pc:sldMk cId="505131919" sldId="282"/>
            <ac:spMk id="3" creationId="{A8E5E833-DF4E-084F-05F8-EFFCE3E43B58}"/>
          </ac:spMkLst>
        </pc:spChg>
      </pc:sldChg>
      <pc:sldChg chg="modSp mod">
        <pc:chgData name="Kien Nguyen" userId="0175752f-9954-422a-b203-c08021e906d8" providerId="ADAL" clId="{F5C2D279-D208-470B-8D21-748A43F19026}" dt="2023-09-04T13:25:18.791" v="616" actId="20577"/>
        <pc:sldMkLst>
          <pc:docMk/>
          <pc:sldMk cId="3322571324" sldId="283"/>
        </pc:sldMkLst>
        <pc:spChg chg="mod">
          <ac:chgData name="Kien Nguyen" userId="0175752f-9954-422a-b203-c08021e906d8" providerId="ADAL" clId="{F5C2D279-D208-470B-8D21-748A43F19026}" dt="2023-09-04T13:25:18.791" v="616" actId="20577"/>
          <ac:spMkLst>
            <pc:docMk/>
            <pc:sldMk cId="3322571324" sldId="283"/>
            <ac:spMk id="3" creationId="{A8E5E833-DF4E-084F-05F8-EFFCE3E43B58}"/>
          </ac:spMkLst>
        </pc:spChg>
      </pc:sldChg>
      <pc:sldChg chg="modSp mod">
        <pc:chgData name="Kien Nguyen" userId="0175752f-9954-422a-b203-c08021e906d8" providerId="ADAL" clId="{F5C2D279-D208-470B-8D21-748A43F19026}" dt="2023-09-04T13:36:26.901" v="634" actId="20577"/>
        <pc:sldMkLst>
          <pc:docMk/>
          <pc:sldMk cId="3368206170" sldId="285"/>
        </pc:sldMkLst>
        <pc:spChg chg="mod">
          <ac:chgData name="Kien Nguyen" userId="0175752f-9954-422a-b203-c08021e906d8" providerId="ADAL" clId="{F5C2D279-D208-470B-8D21-748A43F19026}" dt="2023-09-04T13:36:26.901" v="634" actId="20577"/>
          <ac:spMkLst>
            <pc:docMk/>
            <pc:sldMk cId="3368206170" sldId="285"/>
            <ac:spMk id="3" creationId="{90AD6B1B-FE4A-4F48-8B0A-489E334311FB}"/>
          </ac:spMkLst>
        </pc:spChg>
      </pc:sldChg>
      <pc:sldChg chg="addSp delSp modSp mod modNotesTx">
        <pc:chgData name="Kien Nguyen" userId="0175752f-9954-422a-b203-c08021e906d8" providerId="ADAL" clId="{F5C2D279-D208-470B-8D21-748A43F19026}" dt="2023-09-04T13:57:10.836" v="673" actId="1076"/>
        <pc:sldMkLst>
          <pc:docMk/>
          <pc:sldMk cId="0" sldId="290"/>
        </pc:sldMkLst>
        <pc:picChg chg="add mod">
          <ac:chgData name="Kien Nguyen" userId="0175752f-9954-422a-b203-c08021e906d8" providerId="ADAL" clId="{F5C2D279-D208-470B-8D21-748A43F19026}" dt="2023-09-04T13:57:10.836" v="673" actId="1076"/>
          <ac:picMkLst>
            <pc:docMk/>
            <pc:sldMk cId="0" sldId="290"/>
            <ac:picMk id="4" creationId="{65870BCD-1600-4F2E-8113-3AB3A44D7634}"/>
          </ac:picMkLst>
        </pc:picChg>
        <pc:picChg chg="del">
          <ac:chgData name="Kien Nguyen" userId="0175752f-9954-422a-b203-c08021e906d8" providerId="ADAL" clId="{F5C2D279-D208-470B-8D21-748A43F19026}" dt="2023-09-04T13:56:50.225" v="666" actId="478"/>
          <ac:picMkLst>
            <pc:docMk/>
            <pc:sldMk cId="0" sldId="290"/>
            <ac:picMk id="6" creationId="{ACC89D0D-9D39-4673-94A1-A9F21DD1822A}"/>
          </ac:picMkLst>
        </pc:picChg>
      </pc:sldChg>
      <pc:sldChg chg="addSp delSp modSp mod">
        <pc:chgData name="Kien Nguyen" userId="0175752f-9954-422a-b203-c08021e906d8" providerId="ADAL" clId="{F5C2D279-D208-470B-8D21-748A43F19026}" dt="2023-09-04T14:03:01.640" v="679" actId="1076"/>
        <pc:sldMkLst>
          <pc:docMk/>
          <pc:sldMk cId="0" sldId="291"/>
        </pc:sldMkLst>
        <pc:spChg chg="mod">
          <ac:chgData name="Kien Nguyen" userId="0175752f-9954-422a-b203-c08021e906d8" providerId="ADAL" clId="{F5C2D279-D208-470B-8D21-748A43F19026}" dt="2023-09-04T13:40:32.753" v="639" actId="1035"/>
          <ac:spMkLst>
            <pc:docMk/>
            <pc:sldMk cId="0" sldId="291"/>
            <ac:spMk id="3" creationId="{00000000-0000-0000-0000-000000000000}"/>
          </ac:spMkLst>
        </pc:spChg>
        <pc:picChg chg="del mod">
          <ac:chgData name="Kien Nguyen" userId="0175752f-9954-422a-b203-c08021e906d8" providerId="ADAL" clId="{F5C2D279-D208-470B-8D21-748A43F19026}" dt="2023-09-04T14:02:49.415" v="674" actId="478"/>
          <ac:picMkLst>
            <pc:docMk/>
            <pc:sldMk cId="0" sldId="291"/>
            <ac:picMk id="5" creationId="{5A28AC6B-FD67-4E10-BD90-B1F8E2799A4A}"/>
          </ac:picMkLst>
        </pc:picChg>
        <pc:picChg chg="add mod">
          <ac:chgData name="Kien Nguyen" userId="0175752f-9954-422a-b203-c08021e906d8" providerId="ADAL" clId="{F5C2D279-D208-470B-8D21-748A43F19026}" dt="2023-09-04T14:03:01.640" v="679" actId="1076"/>
          <ac:picMkLst>
            <pc:docMk/>
            <pc:sldMk cId="0" sldId="291"/>
            <ac:picMk id="6" creationId="{B98F34FA-4757-43F1-A7DD-ED04CB83F358}"/>
          </ac:picMkLst>
        </pc:picChg>
      </pc:sldChg>
      <pc:sldChg chg="modSp mod">
        <pc:chgData name="Kien Nguyen" userId="0175752f-9954-422a-b203-c08021e906d8" providerId="ADAL" clId="{F5C2D279-D208-470B-8D21-748A43F19026}" dt="2023-09-04T14:15:50.669" v="689" actId="1035"/>
        <pc:sldMkLst>
          <pc:docMk/>
          <pc:sldMk cId="0" sldId="296"/>
        </pc:sldMkLst>
        <pc:spChg chg="mod">
          <ac:chgData name="Kien Nguyen" userId="0175752f-9954-422a-b203-c08021e906d8" providerId="ADAL" clId="{F5C2D279-D208-470B-8D21-748A43F19026}" dt="2023-09-04T14:15:50.669" v="689" actId="1035"/>
          <ac:spMkLst>
            <pc:docMk/>
            <pc:sldMk cId="0" sldId="296"/>
            <ac:spMk id="3" creationId="{00000000-0000-0000-0000-000000000000}"/>
          </ac:spMkLst>
        </pc:spChg>
        <pc:picChg chg="mod">
          <ac:chgData name="Kien Nguyen" userId="0175752f-9954-422a-b203-c08021e906d8" providerId="ADAL" clId="{F5C2D279-D208-470B-8D21-748A43F19026}" dt="2023-09-04T14:15:50.669" v="689" actId="1035"/>
          <ac:picMkLst>
            <pc:docMk/>
            <pc:sldMk cId="0" sldId="296"/>
            <ac:picMk id="4" creationId="{00000000-0000-0000-0000-000000000000}"/>
          </ac:picMkLst>
        </pc:picChg>
      </pc:sldChg>
      <pc:sldChg chg="del">
        <pc:chgData name="Kien Nguyen" userId="0175752f-9954-422a-b203-c08021e906d8" providerId="ADAL" clId="{F5C2D279-D208-470B-8D21-748A43F19026}" dt="2023-09-04T14:14:50.231" v="680" actId="47"/>
        <pc:sldMkLst>
          <pc:docMk/>
          <pc:sldMk cId="921225240" sldId="297"/>
        </pc:sldMkLst>
      </pc:sldChg>
      <pc:sldMasterChg chg="modSldLayout">
        <pc:chgData name="Kien Nguyen" userId="0175752f-9954-422a-b203-c08021e906d8" providerId="ADAL" clId="{F5C2D279-D208-470B-8D21-748A43F19026}" dt="2023-09-04T14:15:36.008" v="682" actId="20577"/>
        <pc:sldMasterMkLst>
          <pc:docMk/>
          <pc:sldMasterMk cId="0" sldId="2147483648"/>
        </pc:sldMasterMkLst>
        <pc:sldLayoutChg chg="modSp mod">
          <pc:chgData name="Kien Nguyen" userId="0175752f-9954-422a-b203-c08021e906d8" providerId="ADAL" clId="{F5C2D279-D208-470B-8D21-748A43F19026}" dt="2023-09-04T14:15:36.008" v="682" actId="20577"/>
          <pc:sldLayoutMkLst>
            <pc:docMk/>
            <pc:sldMasterMk cId="0" sldId="2147483648"/>
            <pc:sldLayoutMk cId="0" sldId="2147483650"/>
          </pc:sldLayoutMkLst>
          <pc:spChg chg="mod">
            <ac:chgData name="Kien Nguyen" userId="0175752f-9954-422a-b203-c08021e906d8" providerId="ADAL" clId="{F5C2D279-D208-470B-8D21-748A43F19026}" dt="2023-09-04T14:15:36.008" v="682" actId="20577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</pc:sldMasterChg>
    </pc:docChg>
  </pc:docChgLst>
  <pc:docChgLst>
    <pc:chgData name="Kien Nguyen" userId="0175752f-9954-422a-b203-c08021e906d8" providerId="ADAL" clId="{46F15DB5-5340-4DF6-8279-E15D3FD9F431}"/>
    <pc:docChg chg="undo custSel addSld modSld">
      <pc:chgData name="Kien Nguyen" userId="0175752f-9954-422a-b203-c08021e906d8" providerId="ADAL" clId="{46F15DB5-5340-4DF6-8279-E15D3FD9F431}" dt="2023-05-19T01:25:28.060" v="1610" actId="14100"/>
      <pc:docMkLst>
        <pc:docMk/>
      </pc:docMkLst>
      <pc:sldChg chg="modSp mod">
        <pc:chgData name="Kien Nguyen" userId="0175752f-9954-422a-b203-c08021e906d8" providerId="ADAL" clId="{46F15DB5-5340-4DF6-8279-E15D3FD9F431}" dt="2023-05-12T00:50:45.030" v="6" actId="20577"/>
        <pc:sldMkLst>
          <pc:docMk/>
          <pc:sldMk cId="0" sldId="256"/>
        </pc:sldMkLst>
        <pc:spChg chg="mod">
          <ac:chgData name="Kien Nguyen" userId="0175752f-9954-422a-b203-c08021e906d8" providerId="ADAL" clId="{46F15DB5-5340-4DF6-8279-E15D3FD9F431}" dt="2023-05-12T00:50:45.030" v="6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add mod">
        <pc:chgData name="Kien Nguyen" userId="0175752f-9954-422a-b203-c08021e906d8" providerId="ADAL" clId="{46F15DB5-5340-4DF6-8279-E15D3FD9F431}" dt="2023-05-12T01:01:45.207" v="436" actId="1035"/>
        <pc:sldMkLst>
          <pc:docMk/>
          <pc:sldMk cId="0" sldId="275"/>
        </pc:sldMkLst>
        <pc:spChg chg="mod">
          <ac:chgData name="Kien Nguyen" userId="0175752f-9954-422a-b203-c08021e906d8" providerId="ADAL" clId="{46F15DB5-5340-4DF6-8279-E15D3FD9F431}" dt="2023-05-12T01:01:36.944" v="432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6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8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10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11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12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01:45.207" v="436" actId="1035"/>
          <ac:spMkLst>
            <pc:docMk/>
            <pc:sldMk cId="0" sldId="275"/>
            <ac:spMk id="13" creationId="{00000000-0000-0000-0000-000000000000}"/>
          </ac:spMkLst>
        </pc:spChg>
        <pc:picChg chg="mod">
          <ac:chgData name="Kien Nguyen" userId="0175752f-9954-422a-b203-c08021e906d8" providerId="ADAL" clId="{46F15DB5-5340-4DF6-8279-E15D3FD9F431}" dt="2023-05-12T01:01:45.207" v="436" actId="1035"/>
          <ac:picMkLst>
            <pc:docMk/>
            <pc:sldMk cId="0" sldId="275"/>
            <ac:picMk id="16" creationId="{00000000-0000-0000-0000-000000000000}"/>
          </ac:picMkLst>
        </pc:picChg>
        <pc:picChg chg="mod">
          <ac:chgData name="Kien Nguyen" userId="0175752f-9954-422a-b203-c08021e906d8" providerId="ADAL" clId="{46F15DB5-5340-4DF6-8279-E15D3FD9F431}" dt="2023-05-12T01:01:45.207" v="436" actId="1035"/>
          <ac:picMkLst>
            <pc:docMk/>
            <pc:sldMk cId="0" sldId="275"/>
            <ac:picMk id="48" creationId="{00000000-0000-0000-0000-000000000000}"/>
          </ac:picMkLst>
        </pc:picChg>
        <pc:picChg chg="mod">
          <ac:chgData name="Kien Nguyen" userId="0175752f-9954-422a-b203-c08021e906d8" providerId="ADAL" clId="{46F15DB5-5340-4DF6-8279-E15D3FD9F431}" dt="2023-05-12T01:01:45.207" v="436" actId="1035"/>
          <ac:picMkLst>
            <pc:docMk/>
            <pc:sldMk cId="0" sldId="275"/>
            <ac:picMk id="49" creationId="{00000000-0000-0000-0000-000000000000}"/>
          </ac:picMkLst>
        </pc:picChg>
        <pc:picChg chg="mod">
          <ac:chgData name="Kien Nguyen" userId="0175752f-9954-422a-b203-c08021e906d8" providerId="ADAL" clId="{46F15DB5-5340-4DF6-8279-E15D3FD9F431}" dt="2023-05-12T01:01:45.207" v="436" actId="1035"/>
          <ac:picMkLst>
            <pc:docMk/>
            <pc:sldMk cId="0" sldId="275"/>
            <ac:picMk id="50" creationId="{00000000-0000-0000-0000-000000000000}"/>
          </ac:picMkLst>
        </pc:picChg>
      </pc:sldChg>
      <pc:sldChg chg="modSp mod">
        <pc:chgData name="Kien Nguyen" userId="0175752f-9954-422a-b203-c08021e906d8" providerId="ADAL" clId="{46F15DB5-5340-4DF6-8279-E15D3FD9F431}" dt="2023-05-12T00:54:00.684" v="229" actId="20577"/>
        <pc:sldMkLst>
          <pc:docMk/>
          <pc:sldMk cId="269821911" sldId="281"/>
        </pc:sldMkLst>
        <pc:spChg chg="mod">
          <ac:chgData name="Kien Nguyen" userId="0175752f-9954-422a-b203-c08021e906d8" providerId="ADAL" clId="{46F15DB5-5340-4DF6-8279-E15D3FD9F431}" dt="2023-05-12T00:54:00.684" v="229" actId="20577"/>
          <ac:spMkLst>
            <pc:docMk/>
            <pc:sldMk cId="269821911" sldId="281"/>
            <ac:spMk id="3" creationId="{3B81CCB2-A991-8D21-0E8F-E32A459D9F26}"/>
          </ac:spMkLst>
        </pc:spChg>
      </pc:sldChg>
      <pc:sldChg chg="modSp mod">
        <pc:chgData name="Kien Nguyen" userId="0175752f-9954-422a-b203-c08021e906d8" providerId="ADAL" clId="{46F15DB5-5340-4DF6-8279-E15D3FD9F431}" dt="2023-05-12T00:56:16.920" v="422" actId="20577"/>
        <pc:sldMkLst>
          <pc:docMk/>
          <pc:sldMk cId="3322571324" sldId="283"/>
        </pc:sldMkLst>
        <pc:spChg chg="mod">
          <ac:chgData name="Kien Nguyen" userId="0175752f-9954-422a-b203-c08021e906d8" providerId="ADAL" clId="{46F15DB5-5340-4DF6-8279-E15D3FD9F431}" dt="2023-05-12T00:56:16.920" v="422" actId="20577"/>
          <ac:spMkLst>
            <pc:docMk/>
            <pc:sldMk cId="3322571324" sldId="283"/>
            <ac:spMk id="3" creationId="{A8E5E833-DF4E-084F-05F8-EFFCE3E43B58}"/>
          </ac:spMkLst>
        </pc:spChg>
      </pc:sldChg>
      <pc:sldChg chg="modSp mod">
        <pc:chgData name="Kien Nguyen" userId="0175752f-9954-422a-b203-c08021e906d8" providerId="ADAL" clId="{46F15DB5-5340-4DF6-8279-E15D3FD9F431}" dt="2023-05-12T01:01:51.016" v="440" actId="20577"/>
        <pc:sldMkLst>
          <pc:docMk/>
          <pc:sldMk cId="3840973458" sldId="286"/>
        </pc:sldMkLst>
        <pc:spChg chg="mod">
          <ac:chgData name="Kien Nguyen" userId="0175752f-9954-422a-b203-c08021e906d8" providerId="ADAL" clId="{46F15DB5-5340-4DF6-8279-E15D3FD9F431}" dt="2023-05-12T01:01:51.016" v="440" actId="20577"/>
          <ac:spMkLst>
            <pc:docMk/>
            <pc:sldMk cId="3840973458" sldId="286"/>
            <ac:spMk id="2" creationId="{44E8B4B7-9641-4FF4-8F35-FADD9CB187DF}"/>
          </ac:spMkLst>
        </pc:spChg>
      </pc:sldChg>
      <pc:sldChg chg="addSp delSp modSp add mod">
        <pc:chgData name="Kien Nguyen" userId="0175752f-9954-422a-b203-c08021e906d8" providerId="ADAL" clId="{46F15DB5-5340-4DF6-8279-E15D3FD9F431}" dt="2023-05-12T01:11:04.657" v="471" actId="1076"/>
        <pc:sldMkLst>
          <pc:docMk/>
          <pc:sldMk cId="0" sldId="289"/>
        </pc:sldMkLst>
        <pc:spChg chg="mod">
          <ac:chgData name="Kien Nguyen" userId="0175752f-9954-422a-b203-c08021e906d8" providerId="ADAL" clId="{46F15DB5-5340-4DF6-8279-E15D3FD9F431}" dt="2023-05-12T01:10:03.150" v="443" actId="27636"/>
          <ac:spMkLst>
            <pc:docMk/>
            <pc:sldMk cId="0" sldId="289"/>
            <ac:spMk id="2" creationId="{00000000-0000-0000-0000-000000000000}"/>
          </ac:spMkLst>
        </pc:spChg>
        <pc:spChg chg="del mod">
          <ac:chgData name="Kien Nguyen" userId="0175752f-9954-422a-b203-c08021e906d8" providerId="ADAL" clId="{46F15DB5-5340-4DF6-8279-E15D3FD9F431}" dt="2023-05-12T01:10:54.865" v="467" actId="478"/>
          <ac:spMkLst>
            <pc:docMk/>
            <pc:sldMk cId="0" sldId="289"/>
            <ac:spMk id="3" creationId="{00000000-0000-0000-0000-000000000000}"/>
          </ac:spMkLst>
        </pc:spChg>
        <pc:picChg chg="del">
          <ac:chgData name="Kien Nguyen" userId="0175752f-9954-422a-b203-c08021e906d8" providerId="ADAL" clId="{46F15DB5-5340-4DF6-8279-E15D3FD9F431}" dt="2023-05-12T01:10:54.865" v="467" actId="478"/>
          <ac:picMkLst>
            <pc:docMk/>
            <pc:sldMk cId="0" sldId="289"/>
            <ac:picMk id="4" creationId="{00000000-0000-0000-0000-000000000000}"/>
          </ac:picMkLst>
        </pc:picChg>
        <pc:picChg chg="add mod">
          <ac:chgData name="Kien Nguyen" userId="0175752f-9954-422a-b203-c08021e906d8" providerId="ADAL" clId="{46F15DB5-5340-4DF6-8279-E15D3FD9F431}" dt="2023-05-12T01:11:04.657" v="471" actId="1076"/>
          <ac:picMkLst>
            <pc:docMk/>
            <pc:sldMk cId="0" sldId="289"/>
            <ac:picMk id="6" creationId="{9D16D224-0D36-40F9-AE8B-D36658AEBC49}"/>
          </ac:picMkLst>
        </pc:picChg>
      </pc:sldChg>
      <pc:sldChg chg="addSp delSp modSp add mod modNotesTx">
        <pc:chgData name="Kien Nguyen" userId="0175752f-9954-422a-b203-c08021e906d8" providerId="ADAL" clId="{46F15DB5-5340-4DF6-8279-E15D3FD9F431}" dt="2023-05-19T01:25:28.060" v="1610" actId="14100"/>
        <pc:sldMkLst>
          <pc:docMk/>
          <pc:sldMk cId="0" sldId="290"/>
        </pc:sldMkLst>
        <pc:spChg chg="mod">
          <ac:chgData name="Kien Nguyen" userId="0175752f-9954-422a-b203-c08021e906d8" providerId="ADAL" clId="{46F15DB5-5340-4DF6-8279-E15D3FD9F431}" dt="2023-05-12T01:10:03.150" v="444" actId="27636"/>
          <ac:spMkLst>
            <pc:docMk/>
            <pc:sldMk cId="0" sldId="290"/>
            <ac:spMk id="2" creationId="{00000000-0000-0000-0000-000000000000}"/>
          </ac:spMkLst>
        </pc:spChg>
        <pc:spChg chg="del">
          <ac:chgData name="Kien Nguyen" userId="0175752f-9954-422a-b203-c08021e906d8" providerId="ADAL" clId="{46F15DB5-5340-4DF6-8279-E15D3FD9F431}" dt="2023-05-12T01:11:30.464" v="472" actId="478"/>
          <ac:spMkLst>
            <pc:docMk/>
            <pc:sldMk cId="0" sldId="290"/>
            <ac:spMk id="3" creationId="{00000000-0000-0000-0000-000000000000}"/>
          </ac:spMkLst>
        </pc:spChg>
        <pc:spChg chg="add del mod">
          <ac:chgData name="Kien Nguyen" userId="0175752f-9954-422a-b203-c08021e906d8" providerId="ADAL" clId="{46F15DB5-5340-4DF6-8279-E15D3FD9F431}" dt="2023-05-12T01:11:34.717" v="473" actId="478"/>
          <ac:spMkLst>
            <pc:docMk/>
            <pc:sldMk cId="0" sldId="290"/>
            <ac:spMk id="5" creationId="{F399FEB7-9D2D-4147-8D53-3112957072F5}"/>
          </ac:spMkLst>
        </pc:spChg>
        <pc:picChg chg="add del mod">
          <ac:chgData name="Kien Nguyen" userId="0175752f-9954-422a-b203-c08021e906d8" providerId="ADAL" clId="{46F15DB5-5340-4DF6-8279-E15D3FD9F431}" dt="2023-05-19T01:25:05.208" v="1604" actId="478"/>
          <ac:picMkLst>
            <pc:docMk/>
            <pc:sldMk cId="0" sldId="290"/>
            <ac:picMk id="4" creationId="{071BFC62-C07D-4240-AF17-A12C00C17AD2}"/>
          </ac:picMkLst>
        </pc:picChg>
        <pc:picChg chg="add mod">
          <ac:chgData name="Kien Nguyen" userId="0175752f-9954-422a-b203-c08021e906d8" providerId="ADAL" clId="{46F15DB5-5340-4DF6-8279-E15D3FD9F431}" dt="2023-05-19T01:25:28.060" v="1610" actId="14100"/>
          <ac:picMkLst>
            <pc:docMk/>
            <pc:sldMk cId="0" sldId="290"/>
            <ac:picMk id="6" creationId="{ACC89D0D-9D39-4673-94A1-A9F21DD1822A}"/>
          </ac:picMkLst>
        </pc:picChg>
        <pc:picChg chg="add del">
          <ac:chgData name="Kien Nguyen" userId="0175752f-9954-422a-b203-c08021e906d8" providerId="ADAL" clId="{46F15DB5-5340-4DF6-8279-E15D3FD9F431}" dt="2023-05-12T01:12:08.691" v="475" actId="478"/>
          <ac:picMkLst>
            <pc:docMk/>
            <pc:sldMk cId="0" sldId="290"/>
            <ac:picMk id="7" creationId="{A3CB7574-0D23-4550-8ED4-D76D7AAADF00}"/>
          </ac:picMkLst>
        </pc:picChg>
        <pc:picChg chg="add del mod">
          <ac:chgData name="Kien Nguyen" userId="0175752f-9954-422a-b203-c08021e906d8" providerId="ADAL" clId="{46F15DB5-5340-4DF6-8279-E15D3FD9F431}" dt="2023-05-19T01:24:17.070" v="1600" actId="478"/>
          <ac:picMkLst>
            <pc:docMk/>
            <pc:sldMk cId="0" sldId="290"/>
            <ac:picMk id="9" creationId="{0D881E97-06B9-4923-AAF8-9A3AD8FB0C90}"/>
          </ac:picMkLst>
        </pc:picChg>
        <pc:picChg chg="del">
          <ac:chgData name="Kien Nguyen" userId="0175752f-9954-422a-b203-c08021e906d8" providerId="ADAL" clId="{46F15DB5-5340-4DF6-8279-E15D3FD9F431}" dt="2023-05-12T01:11:30.464" v="472" actId="478"/>
          <ac:picMkLst>
            <pc:docMk/>
            <pc:sldMk cId="0" sldId="290"/>
            <ac:picMk id="20" creationId="{00000000-0000-0000-0000-000000000000}"/>
          </ac:picMkLst>
        </pc:picChg>
      </pc:sldChg>
      <pc:sldChg chg="addSp delSp modSp add mod">
        <pc:chgData name="Kien Nguyen" userId="0175752f-9954-422a-b203-c08021e906d8" providerId="ADAL" clId="{46F15DB5-5340-4DF6-8279-E15D3FD9F431}" dt="2023-05-12T01:32:49.812" v="488" actId="14100"/>
        <pc:sldMkLst>
          <pc:docMk/>
          <pc:sldMk cId="0" sldId="291"/>
        </pc:sldMkLst>
        <pc:spChg chg="mod">
          <ac:chgData name="Kien Nguyen" userId="0175752f-9954-422a-b203-c08021e906d8" providerId="ADAL" clId="{46F15DB5-5340-4DF6-8279-E15D3FD9F431}" dt="2023-05-12T01:10:03.150" v="445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Kien Nguyen" userId="0175752f-9954-422a-b203-c08021e906d8" providerId="ADAL" clId="{46F15DB5-5340-4DF6-8279-E15D3FD9F431}" dt="2023-05-12T01:32:37.507" v="483" actId="20577"/>
          <ac:spMkLst>
            <pc:docMk/>
            <pc:sldMk cId="0" sldId="291"/>
            <ac:spMk id="3" creationId="{00000000-0000-0000-0000-000000000000}"/>
          </ac:spMkLst>
        </pc:spChg>
        <pc:picChg chg="add mod">
          <ac:chgData name="Kien Nguyen" userId="0175752f-9954-422a-b203-c08021e906d8" providerId="ADAL" clId="{46F15DB5-5340-4DF6-8279-E15D3FD9F431}" dt="2023-05-12T01:32:49.812" v="488" actId="14100"/>
          <ac:picMkLst>
            <pc:docMk/>
            <pc:sldMk cId="0" sldId="291"/>
            <ac:picMk id="5" creationId="{5A28AC6B-FD67-4E10-BD90-B1F8E2799A4A}"/>
          </ac:picMkLst>
        </pc:picChg>
        <pc:picChg chg="del">
          <ac:chgData name="Kien Nguyen" userId="0175752f-9954-422a-b203-c08021e906d8" providerId="ADAL" clId="{46F15DB5-5340-4DF6-8279-E15D3FD9F431}" dt="2023-05-12T01:32:40.124" v="484" actId="478"/>
          <ac:picMkLst>
            <pc:docMk/>
            <pc:sldMk cId="0" sldId="291"/>
            <ac:picMk id="6" creationId="{00000000-0000-0000-0000-000000000000}"/>
          </ac:picMkLst>
        </pc:picChg>
      </pc:sldChg>
      <pc:sldChg chg="modSp add mod">
        <pc:chgData name="Kien Nguyen" userId="0175752f-9954-422a-b203-c08021e906d8" providerId="ADAL" clId="{46F15DB5-5340-4DF6-8279-E15D3FD9F431}" dt="2023-05-12T01:10:03.159" v="447" actId="27636"/>
        <pc:sldMkLst>
          <pc:docMk/>
          <pc:sldMk cId="0" sldId="292"/>
        </pc:sldMkLst>
        <pc:spChg chg="mod">
          <ac:chgData name="Kien Nguyen" userId="0175752f-9954-422a-b203-c08021e906d8" providerId="ADAL" clId="{46F15DB5-5340-4DF6-8279-E15D3FD9F431}" dt="2023-05-12T01:10:03.159" v="447" actId="27636"/>
          <ac:spMkLst>
            <pc:docMk/>
            <pc:sldMk cId="0" sldId="292"/>
            <ac:spMk id="2" creationId="{00000000-0000-0000-0000-000000000000}"/>
          </ac:spMkLst>
        </pc:spChg>
      </pc:sldChg>
      <pc:sldChg chg="modSp add mod">
        <pc:chgData name="Kien Nguyen" userId="0175752f-9954-422a-b203-c08021e906d8" providerId="ADAL" clId="{46F15DB5-5340-4DF6-8279-E15D3FD9F431}" dt="2023-05-12T01:10:03.150" v="446" actId="27636"/>
        <pc:sldMkLst>
          <pc:docMk/>
          <pc:sldMk cId="0" sldId="294"/>
        </pc:sldMkLst>
        <pc:spChg chg="mod">
          <ac:chgData name="Kien Nguyen" userId="0175752f-9954-422a-b203-c08021e906d8" providerId="ADAL" clId="{46F15DB5-5340-4DF6-8279-E15D3FD9F431}" dt="2023-05-12T01:10:03.150" v="446" actId="27636"/>
          <ac:spMkLst>
            <pc:docMk/>
            <pc:sldMk cId="0" sldId="294"/>
            <ac:spMk id="2" creationId="{00000000-0000-0000-0000-000000000000}"/>
          </ac:spMkLst>
        </pc:spChg>
      </pc:sldChg>
      <pc:sldChg chg="modSp add mod">
        <pc:chgData name="Kien Nguyen" userId="0175752f-9954-422a-b203-c08021e906d8" providerId="ADAL" clId="{46F15DB5-5340-4DF6-8279-E15D3FD9F431}" dt="2023-05-12T01:10:03.159" v="448" actId="27636"/>
        <pc:sldMkLst>
          <pc:docMk/>
          <pc:sldMk cId="0" sldId="295"/>
        </pc:sldMkLst>
        <pc:spChg chg="mod">
          <ac:chgData name="Kien Nguyen" userId="0175752f-9954-422a-b203-c08021e906d8" providerId="ADAL" clId="{46F15DB5-5340-4DF6-8279-E15D3FD9F431}" dt="2023-05-12T01:10:03.159" v="448" actId="27636"/>
          <ac:spMkLst>
            <pc:docMk/>
            <pc:sldMk cId="0" sldId="295"/>
            <ac:spMk id="2" creationId="{00000000-0000-0000-0000-000000000000}"/>
          </ac:spMkLst>
        </pc:spChg>
      </pc:sldChg>
      <pc:sldChg chg="modSp add mod">
        <pc:chgData name="Kien Nguyen" userId="0175752f-9954-422a-b203-c08021e906d8" providerId="ADAL" clId="{46F15DB5-5340-4DF6-8279-E15D3FD9F431}" dt="2023-05-12T01:10:03.147" v="442" actId="27636"/>
        <pc:sldMkLst>
          <pc:docMk/>
          <pc:sldMk cId="0" sldId="296"/>
        </pc:sldMkLst>
        <pc:spChg chg="mod">
          <ac:chgData name="Kien Nguyen" userId="0175752f-9954-422a-b203-c08021e906d8" providerId="ADAL" clId="{46F15DB5-5340-4DF6-8279-E15D3FD9F431}" dt="2023-05-12T01:10:03.147" v="442" actId="27636"/>
          <ac:spMkLst>
            <pc:docMk/>
            <pc:sldMk cId="0" sldId="296"/>
            <ac:spMk id="2" creationId="{00000000-0000-0000-0000-000000000000}"/>
          </ac:spMkLst>
        </pc:spChg>
      </pc:sldChg>
      <pc:sldChg chg="add">
        <pc:chgData name="Kien Nguyen" userId="0175752f-9954-422a-b203-c08021e906d8" providerId="ADAL" clId="{46F15DB5-5340-4DF6-8279-E15D3FD9F431}" dt="2023-05-12T01:32:33.089" v="480" actId="2890"/>
        <pc:sldMkLst>
          <pc:docMk/>
          <pc:sldMk cId="921225240" sldId="297"/>
        </pc:sldMkLst>
      </pc:sldChg>
    </pc:docChg>
  </pc:docChgLst>
  <pc:docChgLst>
    <pc:chgData name="Kien Nguyen" userId="0175752f-9954-422a-b203-c08021e906d8" providerId="ADAL" clId="{4ADBFAA0-E62D-4B7F-AF1A-9C9376DE2B5E}"/>
    <pc:docChg chg="undo custSel addSld modSld">
      <pc:chgData name="Kien Nguyen" userId="0175752f-9954-422a-b203-c08021e906d8" providerId="ADAL" clId="{4ADBFAA0-E62D-4B7F-AF1A-9C9376DE2B5E}" dt="2023-05-09T05:19:14.217" v="1442" actId="5793"/>
      <pc:docMkLst>
        <pc:docMk/>
      </pc:docMkLst>
      <pc:sldChg chg="modSp new mod">
        <pc:chgData name="Kien Nguyen" userId="0175752f-9954-422a-b203-c08021e906d8" providerId="ADAL" clId="{4ADBFAA0-E62D-4B7F-AF1A-9C9376DE2B5E}" dt="2023-05-09T05:12:28.534" v="667" actId="114"/>
        <pc:sldMkLst>
          <pc:docMk/>
          <pc:sldMk cId="4118747701" sldId="284"/>
        </pc:sldMkLst>
        <pc:spChg chg="mod">
          <ac:chgData name="Kien Nguyen" userId="0175752f-9954-422a-b203-c08021e906d8" providerId="ADAL" clId="{4ADBFAA0-E62D-4B7F-AF1A-9C9376DE2B5E}" dt="2023-05-09T05:12:28.534" v="667" actId="114"/>
          <ac:spMkLst>
            <pc:docMk/>
            <pc:sldMk cId="4118747701" sldId="284"/>
            <ac:spMk id="2" creationId="{44E8B4B7-9641-4FF4-8F35-FADD9CB187DF}"/>
          </ac:spMkLst>
        </pc:spChg>
        <pc:spChg chg="mod">
          <ac:chgData name="Kien Nguyen" userId="0175752f-9954-422a-b203-c08021e906d8" providerId="ADAL" clId="{4ADBFAA0-E62D-4B7F-AF1A-9C9376DE2B5E}" dt="2023-05-09T05:11:47.992" v="617" actId="20577"/>
          <ac:spMkLst>
            <pc:docMk/>
            <pc:sldMk cId="4118747701" sldId="284"/>
            <ac:spMk id="3" creationId="{90AD6B1B-FE4A-4F48-8B0A-489E334311FB}"/>
          </ac:spMkLst>
        </pc:spChg>
      </pc:sldChg>
      <pc:sldChg chg="modSp add mod">
        <pc:chgData name="Kien Nguyen" userId="0175752f-9954-422a-b203-c08021e906d8" providerId="ADAL" clId="{4ADBFAA0-E62D-4B7F-AF1A-9C9376DE2B5E}" dt="2023-05-09T05:16:04.278" v="1071" actId="20577"/>
        <pc:sldMkLst>
          <pc:docMk/>
          <pc:sldMk cId="3368206170" sldId="285"/>
        </pc:sldMkLst>
        <pc:spChg chg="mod">
          <ac:chgData name="Kien Nguyen" userId="0175752f-9954-422a-b203-c08021e906d8" providerId="ADAL" clId="{4ADBFAA0-E62D-4B7F-AF1A-9C9376DE2B5E}" dt="2023-05-09T05:12:52.109" v="740" actId="20577"/>
          <ac:spMkLst>
            <pc:docMk/>
            <pc:sldMk cId="3368206170" sldId="285"/>
            <ac:spMk id="2" creationId="{44E8B4B7-9641-4FF4-8F35-FADD9CB187DF}"/>
          </ac:spMkLst>
        </pc:spChg>
        <pc:spChg chg="mod">
          <ac:chgData name="Kien Nguyen" userId="0175752f-9954-422a-b203-c08021e906d8" providerId="ADAL" clId="{4ADBFAA0-E62D-4B7F-AF1A-9C9376DE2B5E}" dt="2023-05-09T05:16:04.278" v="1071" actId="20577"/>
          <ac:spMkLst>
            <pc:docMk/>
            <pc:sldMk cId="3368206170" sldId="285"/>
            <ac:spMk id="3" creationId="{90AD6B1B-FE4A-4F48-8B0A-489E334311FB}"/>
          </ac:spMkLst>
        </pc:spChg>
      </pc:sldChg>
      <pc:sldChg chg="modSp add mod">
        <pc:chgData name="Kien Nguyen" userId="0175752f-9954-422a-b203-c08021e906d8" providerId="ADAL" clId="{4ADBFAA0-E62D-4B7F-AF1A-9C9376DE2B5E}" dt="2023-05-09T05:19:14.217" v="1442" actId="5793"/>
        <pc:sldMkLst>
          <pc:docMk/>
          <pc:sldMk cId="3840973458" sldId="286"/>
        </pc:sldMkLst>
        <pc:spChg chg="mod">
          <ac:chgData name="Kien Nguyen" userId="0175752f-9954-422a-b203-c08021e906d8" providerId="ADAL" clId="{4ADBFAA0-E62D-4B7F-AF1A-9C9376DE2B5E}" dt="2023-05-09T05:17:15.094" v="1110" actId="20577"/>
          <ac:spMkLst>
            <pc:docMk/>
            <pc:sldMk cId="3840973458" sldId="286"/>
            <ac:spMk id="2" creationId="{44E8B4B7-9641-4FF4-8F35-FADD9CB187DF}"/>
          </ac:spMkLst>
        </pc:spChg>
        <pc:spChg chg="mod">
          <ac:chgData name="Kien Nguyen" userId="0175752f-9954-422a-b203-c08021e906d8" providerId="ADAL" clId="{4ADBFAA0-E62D-4B7F-AF1A-9C9376DE2B5E}" dt="2023-05-09T05:19:14.217" v="1442" actId="5793"/>
          <ac:spMkLst>
            <pc:docMk/>
            <pc:sldMk cId="3840973458" sldId="286"/>
            <ac:spMk id="3" creationId="{90AD6B1B-FE4A-4F48-8B0A-489E334311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9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An: add “file7_line2” và push trước</a:t>
            </a:r>
          </a:p>
          <a:p>
            <a:r>
              <a:rPr lang="en-US"/>
              <a:t>Bình: add “file7_line3” và push sau, khi đó gặp xung đột code và cần phải xử lý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1_To Do: </a:t>
            </a:r>
            <a:r>
              <a:rPr lang="vi-VN" dirty="0"/>
              <a:t>Công việc hoặc vấn đề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r>
              <a:rPr lang="en-US" dirty="0"/>
              <a:t>2_Doing: </a:t>
            </a:r>
            <a:r>
              <a:rPr lang="vi-VN" dirty="0"/>
              <a:t>Công việc hoặc vấn đề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r>
              <a:rPr lang="en-US" dirty="0"/>
              <a:t>3_Done: </a:t>
            </a:r>
            <a:r>
              <a:rPr lang="vi-VN" dirty="0"/>
              <a:t>Công việc hoặc vấn đề đã được giải quyết, cần kiểm tra lại để đóng (Closed)</a:t>
            </a:r>
            <a:endParaRPr lang="en-US" dirty="0"/>
          </a:p>
          <a:p>
            <a:r>
              <a:rPr lang="en-US" dirty="0"/>
              <a:t>Defect: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source codes do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Leakage: </a:t>
            </a:r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/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được </a:t>
            </a:r>
            <a:r>
              <a:rPr lang="en-US" dirty="0" err="1"/>
              <a:t>thông</a:t>
            </a:r>
            <a:r>
              <a:rPr lang="en-US" dirty="0"/>
              <a:t> qua review, test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submit</a:t>
            </a:r>
          </a:p>
          <a:p>
            <a:r>
              <a:rPr lang="en-US" dirty="0"/>
              <a:t>Q&amp;A: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/>
              <a:t>Req: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vẹn</a:t>
            </a:r>
            <a:endParaRPr lang="en-US" dirty="0"/>
          </a:p>
          <a:p>
            <a:r>
              <a:rPr lang="en-US" dirty="0"/>
              <a:t>Task: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tạo task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2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/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/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90204" pitchFamily="34" charset="0"/>
              </a:r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90204" pitchFamily="34" charset="0"/>
              </a:rPr>
              <a:t> / 19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trap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fuhn/kien/java-util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382000" cy="82717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Development Project (SWP391)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1331640" y="3536091"/>
            <a:ext cx="7056785" cy="11170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800" b="1" i="1" cap="all" dirty="0">
                <a:solidFill>
                  <a:srgbClr val="0070C0"/>
                </a:solidFill>
              </a:rPr>
              <a:t>STUDENT Guides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Git Guides</a:t>
            </a:r>
            <a:br>
              <a:rPr lang="en-US" sz="3200" dirty="0"/>
            </a:br>
            <a:r>
              <a:rPr lang="en-US" sz="3200" i="1" dirty="0" err="1"/>
              <a:t>Xử</a:t>
            </a:r>
            <a:r>
              <a:rPr lang="en-US" sz="3200" i="1" dirty="0"/>
              <a:t> </a:t>
            </a:r>
            <a:r>
              <a:rPr lang="en-US" sz="3200" i="1" dirty="0" err="1"/>
              <a:t>lý</a:t>
            </a:r>
            <a:r>
              <a:rPr lang="en-US" sz="3200" i="1" dirty="0"/>
              <a:t> </a:t>
            </a:r>
            <a:r>
              <a:rPr lang="en-US" sz="3200" i="1" dirty="0" err="1"/>
              <a:t>xung</a:t>
            </a:r>
            <a:r>
              <a:rPr lang="en-US" sz="3200" i="1" dirty="0"/>
              <a:t> </a:t>
            </a:r>
            <a:r>
              <a:rPr lang="en-US" sz="3200" i="1" dirty="0" err="1"/>
              <a:t>đột</a:t>
            </a:r>
            <a:r>
              <a:rPr lang="en-US" sz="3200" i="1" dirty="0"/>
              <a:t> 1/2</a:t>
            </a:r>
            <a:endParaRPr lang="en-US" sz="28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2130" y="908720"/>
            <a:ext cx="7983220" cy="751205"/>
          </a:xfrm>
        </p:spPr>
        <p:txBody>
          <a:bodyPr>
            <a:normAutofit fontScale="97500" lnSpcReduction="10000"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sz="2000" dirty="0"/>
              <a:t>Change </a:t>
            </a:r>
            <a:r>
              <a:rPr lang="en-US" sz="2000" dirty="0" err="1"/>
              <a:t>conflics</a:t>
            </a:r>
            <a:r>
              <a:rPr lang="en-US" sz="2000" dirty="0"/>
              <a:t> </a:t>
            </a:r>
            <a:r>
              <a:rPr lang="en-US" sz="2000" dirty="0" err="1"/>
              <a:t>occured</a:t>
            </a:r>
            <a:r>
              <a:rPr lang="en-US" sz="2000" dirty="0"/>
              <a:t> when two developers (</a:t>
            </a:r>
            <a:r>
              <a:rPr lang="en-US" sz="2000" dirty="0" err="1"/>
              <a:t>Trung</a:t>
            </a:r>
            <a:r>
              <a:rPr lang="en-US" sz="2000" dirty="0"/>
              <a:t>, Kien) changed the same based file(s) and push at the different point of time..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46685"/>
            <a:ext cx="4532630" cy="1513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78235"/>
            <a:ext cx="3606800" cy="1184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33" y="2281590"/>
            <a:ext cx="2811145" cy="674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ight Arrow 9"/>
          <p:cNvSpPr/>
          <p:nvPr/>
        </p:nvSpPr>
        <p:spPr>
          <a:xfrm rot="16200000">
            <a:off x="1430020" y="4609500"/>
            <a:ext cx="315595" cy="2781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/>
        </p:nvSpPr>
        <p:spPr>
          <a:xfrm>
            <a:off x="1726565" y="4683795"/>
            <a:ext cx="2303780" cy="262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buNone/>
            </a:pPr>
            <a:r>
              <a:rPr lang="en-US" sz="1035">
                <a:highlight>
                  <a:srgbClr val="FFFF00"/>
                </a:highlight>
              </a:rPr>
              <a:t>Failed to push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1437005" y="3023270"/>
            <a:ext cx="301625" cy="2781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/>
        </p:nvSpPr>
        <p:spPr>
          <a:xfrm>
            <a:off x="1726565" y="3115980"/>
            <a:ext cx="2508885" cy="2501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buNone/>
            </a:pPr>
            <a:r>
              <a:rPr lang="en-US" sz="1035">
                <a:highlight>
                  <a:srgbClr val="FFFF00"/>
                </a:highlight>
              </a:rPr>
              <a:t>After pull lastest codes from Remote</a:t>
            </a:r>
          </a:p>
        </p:txBody>
      </p:sp>
      <p:sp>
        <p:nvSpPr>
          <p:cNvPr id="13" name="Content Placeholder 5"/>
          <p:cNvSpPr>
            <a:spLocks noGrp="1"/>
          </p:cNvSpPr>
          <p:nvPr/>
        </p:nvSpPr>
        <p:spPr>
          <a:xfrm>
            <a:off x="628650" y="1588805"/>
            <a:ext cx="2810510" cy="6527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buNone/>
            </a:pPr>
            <a:r>
              <a:rPr lang="en-US" sz="1035">
                <a:highlight>
                  <a:srgbClr val="FFFF00"/>
                </a:highlight>
              </a:rPr>
              <a:t>The changes from 2 developers are merged into file like this. Next steps is to change the content -&gt; add -&gt; commit -&gt; push...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0345" y="1570390"/>
            <a:ext cx="4817110" cy="48526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B4B7-9641-4FF4-8F35-FADD9CB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Guides</a:t>
            </a:r>
            <a:br>
              <a:rPr lang="en-US" dirty="0"/>
            </a:br>
            <a:r>
              <a:rPr lang="en-US" sz="3100" i="1" dirty="0" err="1"/>
              <a:t>Xử</a:t>
            </a:r>
            <a:r>
              <a:rPr lang="en-US" sz="3100" i="1" dirty="0"/>
              <a:t> </a:t>
            </a:r>
            <a:r>
              <a:rPr lang="en-US" sz="3100" i="1" dirty="0" err="1"/>
              <a:t>lý</a:t>
            </a:r>
            <a:r>
              <a:rPr lang="en-US" sz="3100" i="1" dirty="0"/>
              <a:t> </a:t>
            </a:r>
            <a:r>
              <a:rPr lang="en-US" sz="3100" i="1" dirty="0" err="1"/>
              <a:t>xung</a:t>
            </a:r>
            <a:r>
              <a:rPr lang="en-US" sz="3100" i="1" dirty="0"/>
              <a:t> </a:t>
            </a:r>
            <a:r>
              <a:rPr lang="en-US" sz="3100" i="1" dirty="0" err="1"/>
              <a:t>đột</a:t>
            </a:r>
            <a:r>
              <a:rPr lang="en-US" sz="3100" i="1" dirty="0"/>
              <a:t> 2/2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6B1B-FE4A-4F48-8B0A-489E3343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push ở slide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code</a:t>
            </a:r>
          </a:p>
          <a:p>
            <a:r>
              <a:rPr lang="en-US" dirty="0"/>
              <a:t>git pull origin main</a:t>
            </a:r>
          </a:p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file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(merge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)</a:t>
            </a:r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–m “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…”</a:t>
            </a:r>
          </a:p>
          <a:p>
            <a:r>
              <a:rPr lang="en-US" dirty="0"/>
              <a:t>git push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7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Project milestones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6D224-0D36-40F9-AE8B-D36658AE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186093" cy="31103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Track issue type/status with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0BCD-1600-4F2E-8113-3AB3A44D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4" y="908720"/>
            <a:ext cx="8064897" cy="55823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Manage project issues 1/4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836712"/>
            <a:ext cx="8141335" cy="569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New Req </a:t>
            </a:r>
            <a:r>
              <a:rPr lang="en-US" sz="2400" dirty="0"/>
              <a:t>(Issues/List/New Issue)</a:t>
            </a:r>
            <a:endParaRPr lang="en-US" sz="233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F34FA-4757-43F1-A7DD-ED04CB83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9" y="1203725"/>
            <a:ext cx="7704856" cy="53295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Manage project issues 2/4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140460"/>
            <a:ext cx="8141335" cy="569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Issues List </a:t>
            </a:r>
            <a:r>
              <a:rPr lang="en-US" sz="2400"/>
              <a:t>(Issues/List)</a:t>
            </a:r>
          </a:p>
          <a:p>
            <a:pPr marL="0" indent="0">
              <a:buNone/>
            </a:pPr>
            <a:r>
              <a:rPr lang="en-US" sz="2330"/>
              <a:t>From this page, user canimport issues, search/filter then export issues or select issue(s) for multiple editing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46655"/>
            <a:ext cx="8039735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Manage project issues 3/4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153795"/>
            <a:ext cx="8141335" cy="569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Issues Board</a:t>
            </a:r>
            <a:r>
              <a:rPr lang="en-US" sz="2400"/>
              <a:t> (Issues/Board)</a:t>
            </a:r>
          </a:p>
          <a:p>
            <a:pPr marL="0" indent="0">
              <a:buNone/>
            </a:pPr>
            <a:r>
              <a:rPr lang="en-US" sz="2400"/>
              <a:t>Project team to track issues for their project team mapped with relevant issue type &amp; status (Board view)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From this page, the project member can:</a:t>
            </a:r>
            <a:endParaRPr lang="en-US" sz="2000"/>
          </a:p>
          <a:p>
            <a:pPr lvl="1">
              <a:buFont typeface="Wingdings" panose="05000000000000000000" charset="0"/>
              <a:buChar char=""/>
            </a:pPr>
            <a:r>
              <a:rPr lang="en-US" sz="2000"/>
              <a:t>Filter the issues by Assignee, Label, Milestone,..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US" sz="2000">
                <a:sym typeface="+mn-ea"/>
              </a:rPr>
              <a:t>Quickly create new issue at a specific status</a:t>
            </a:r>
            <a:r>
              <a:rPr lang="en-US" sz="2000"/>
              <a:t> (issue list)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US" sz="2000"/>
              <a:t>Drag &amp; drop issues to change the status &amp; priority of the issue</a:t>
            </a:r>
          </a:p>
          <a:p>
            <a:pPr marL="0" lvl="0" indent="0">
              <a:buFont typeface="Wingdings" panose="05000000000000000000" charset="0"/>
              <a:buNone/>
            </a:pPr>
            <a:endParaRPr lang="en-US" sz="2330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397760"/>
            <a:ext cx="779462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Manage project issues 4/4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104900"/>
            <a:ext cx="8141335" cy="569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Issue Details </a:t>
            </a:r>
            <a:r>
              <a:rPr lang="en-US" sz="1800"/>
              <a:t>(Issues/List/Issue Details)</a:t>
            </a:r>
          </a:p>
          <a:p>
            <a:pPr marL="0" indent="0">
              <a:buNone/>
            </a:pPr>
            <a:r>
              <a:rPr lang="en-US" sz="1800"/>
              <a:t>View details of a specific issue, from that to view change history/comments, link issues, quickly edit issue attributes &amp; give the comments..</a:t>
            </a:r>
          </a:p>
          <a:p>
            <a:pPr marL="0" lvl="0" indent="0">
              <a:buFont typeface="Wingdings" panose="05000000000000000000" charset="0"/>
              <a:buNone/>
            </a:pP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191385"/>
            <a:ext cx="8096885" cy="4046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>
                <a:ea typeface="MS PGothic" panose="020B0600070205080204" pitchFamily="34" charset="-128"/>
                <a:sym typeface="+mn-ea"/>
              </a:rPr>
              <a:t>Tracking &amp; Monitoring</a:t>
            </a:r>
            <a:br>
              <a:rPr lang="en-US" altLang="en-US" sz="3200" dirty="0">
                <a:ea typeface="MS PGothic" panose="020B0600070205080204" pitchFamily="34" charset="-128"/>
                <a:sym typeface="+mn-ea"/>
              </a:rPr>
            </a:br>
            <a:r>
              <a:rPr lang="en-US" altLang="en-US" sz="2800" i="1" dirty="0">
                <a:ea typeface="MS PGothic" panose="020B0600070205080204" pitchFamily="34" charset="-128"/>
                <a:sym typeface="+mn-ea"/>
              </a:rPr>
              <a:t>Manage git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908720"/>
            <a:ext cx="8141335" cy="569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New Tag </a:t>
            </a:r>
            <a:r>
              <a:rPr lang="en-US" sz="1800" dirty="0"/>
              <a:t>(Project Information/Repository/Tags)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1800" dirty="0"/>
              <a:t>On viewing details of a tag, you can:</a:t>
            </a:r>
          </a:p>
          <a:p>
            <a:pPr>
              <a:buFont typeface="Wingdings" panose="05000000000000000000" charset="0"/>
              <a:buChar char=""/>
            </a:pPr>
            <a:r>
              <a:rPr lang="en-US" sz="1600" dirty="0"/>
              <a:t>Copy tag URL from address bar </a:t>
            </a:r>
            <a:r>
              <a:rPr lang="en-US" sz="1600" dirty="0">
                <a:sym typeface="+mn-ea"/>
              </a:rPr>
              <a:t>for sharing</a:t>
            </a:r>
          </a:p>
          <a:p>
            <a:pPr>
              <a:buFont typeface="Wingdings" panose="05000000000000000000" charset="0"/>
              <a:buChar char=""/>
            </a:pPr>
            <a:r>
              <a:rPr lang="en-US" sz="1600" dirty="0">
                <a:sym typeface="+mn-ea"/>
              </a:rPr>
              <a:t>Attach files or change attached files for the tag</a:t>
            </a: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74175"/>
            <a:ext cx="7779385" cy="3717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87DA-8FD2-E05D-94F5-B45FE731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BCE4-E43F-349C-342D-AA73BCC8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81688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students to work in teams, to complete a specific 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Web system </a:t>
            </a:r>
            <a:r>
              <a:rPr lang="en-GB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(recommend to be a management system)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4-5 students/teams, as assigned or arranged by the teacher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topic &amp; scope: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provided/agreed with the teacher.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Process/software development scope: requirement analysing, designing, coding, and integrating.</a:t>
            </a:r>
          </a:p>
          <a:p>
            <a:r>
              <a:rPr lang="en-GB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Technologies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20675" indent="0">
              <a:buNone/>
            </a:pPr>
            <a:r>
              <a:rPr lang="en-GB" sz="1800" b="1" i="1" dirty="0"/>
              <a:t>Sources &amp; Task/Issue Management</a:t>
            </a:r>
            <a:r>
              <a:rPr lang="en-GB" sz="1800" dirty="0"/>
              <a:t>: </a:t>
            </a:r>
            <a:r>
              <a:rPr lang="en-GB" sz="1800" b="0" i="0" dirty="0">
                <a:effectLst/>
              </a:rPr>
              <a:t>GitLab, login with FPT email account, </a:t>
            </a:r>
          </a:p>
          <a:p>
            <a:pPr marL="320675" indent="0">
              <a:buNone/>
            </a:pPr>
            <a:r>
              <a:rPr lang="en-GB" sz="1800" b="1" i="1" dirty="0"/>
              <a:t>Document/Files Management</a:t>
            </a:r>
            <a:r>
              <a:rPr lang="en-GB" sz="1800" dirty="0"/>
              <a:t>: </a:t>
            </a:r>
            <a:r>
              <a:rPr lang="en-GB" sz="1800" b="0" i="0" dirty="0">
                <a:effectLst/>
              </a:rPr>
              <a:t>OneDrive, login with the FPT email account</a:t>
            </a:r>
          </a:p>
          <a:p>
            <a:pPr marL="320675" indent="0">
              <a:buNone/>
            </a:pPr>
            <a:r>
              <a:rPr lang="en-GB" sz="1800" b="1" i="1" dirty="0"/>
              <a:t>Student/Teacher communication</a:t>
            </a:r>
            <a:r>
              <a:rPr lang="en-GB" sz="1800" dirty="0"/>
              <a:t>: Slack, login with the FPT account</a:t>
            </a:r>
          </a:p>
          <a:p>
            <a:pPr marL="320675" indent="0">
              <a:buNone/>
            </a:pPr>
            <a:r>
              <a:rPr lang="en-GB" sz="1800" b="1" i="1" dirty="0"/>
              <a:t>Mailing Tool</a:t>
            </a:r>
            <a:r>
              <a:rPr lang="en-GB" sz="1800" dirty="0"/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MailTrap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https://mailtrap.io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sz="1800" dirty="0"/>
          </a:p>
          <a:p>
            <a:pPr marL="320675" indent="0">
              <a:buNone/>
            </a:pPr>
            <a:r>
              <a:rPr lang="en-GB" sz="1800" b="1" i="1" dirty="0"/>
              <a:t>Development techniques &amp; environment</a:t>
            </a:r>
            <a:r>
              <a:rPr lang="en-GB" sz="1800" dirty="0"/>
              <a:t>: choose Java or .NET technologies (with the technical framework &amp; DBMS as assigned/agreed by the teacher)</a:t>
            </a:r>
          </a:p>
          <a:p>
            <a:pPr marL="358775" lvl="1" indent="0">
              <a:buNone/>
            </a:pPr>
            <a:r>
              <a:rPr lang="en-GB" sz="1800" u="sng" dirty="0">
                <a:effectLst/>
              </a:rPr>
              <a:t>For Java project</a:t>
            </a:r>
            <a:br>
              <a:rPr lang="en-GB" sz="1800" dirty="0"/>
            </a:br>
            <a:r>
              <a:rPr lang="en-GB" sz="1800" b="0" i="0" dirty="0">
                <a:effectLst/>
              </a:rPr>
              <a:t>• Java JDK version 1.6 or higher, NetBeans 13</a:t>
            </a:r>
            <a:br>
              <a:rPr lang="en-GB" sz="1800" dirty="0"/>
            </a:br>
            <a:r>
              <a:rPr lang="en-GB" sz="1800" b="0" i="0" dirty="0">
                <a:effectLst/>
              </a:rPr>
              <a:t>• Recommended DBMS: MySQL Server (v8.0.23 or higher), MySQL Workbench;</a:t>
            </a:r>
          </a:p>
          <a:p>
            <a:pPr marL="358775" lvl="1" indent="0">
              <a:buNone/>
            </a:pPr>
            <a:br>
              <a:rPr lang="en-GB" sz="1100" dirty="0"/>
            </a:br>
            <a:r>
              <a:rPr lang="en-GB" sz="1800" u="sng" dirty="0">
                <a:effectLst/>
              </a:rPr>
              <a:t>For .NET project</a:t>
            </a:r>
            <a:r>
              <a:rPr lang="en-GB" sz="1800" dirty="0">
                <a:effectLst/>
              </a:rPr>
              <a:t> (not recommended)</a:t>
            </a:r>
            <a:br>
              <a:rPr lang="en-GB" sz="1800" dirty="0"/>
            </a:br>
            <a:r>
              <a:rPr lang="en-GB" sz="1800" b="0" i="0" dirty="0">
                <a:effectLst/>
              </a:rPr>
              <a:t>• Microsoft Visual Studio version 2015 or higher</a:t>
            </a:r>
            <a:endParaRPr lang="en-GB" sz="1800" dirty="0"/>
          </a:p>
          <a:p>
            <a:pPr marL="358775" lvl="1" indent="0">
              <a:buNone/>
            </a:pPr>
            <a:r>
              <a:rPr lang="en-GB" sz="1800" b="0" i="0" dirty="0">
                <a:effectLst/>
              </a:rPr>
              <a:t>• Microsoft Internet Information Services server (come with Microsoft Windows)</a:t>
            </a:r>
            <a:br>
              <a:rPr lang="en-GB" sz="1800" dirty="0"/>
            </a:br>
            <a:r>
              <a:rPr lang="en-GB" sz="1800" b="0" i="0" dirty="0">
                <a:effectLst/>
              </a:rPr>
              <a:t>• Recommended DBMS: Microsoft SQL Server version 2014 or higher (Express version)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3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830E-B384-EAFE-FE59-B31199BE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CCB2-A991-8D21-0E8F-E32A459D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881688"/>
          </a:xfrm>
        </p:spPr>
        <p:txBody>
          <a:bodyPr>
            <a:normAutofit/>
          </a:bodyPr>
          <a:lstStyle/>
          <a:p>
            <a:r>
              <a:rPr lang="en-US" sz="2800" dirty="0"/>
              <a:t>Templates &amp; guides: the latest ones as in CMS</a:t>
            </a:r>
          </a:p>
          <a:p>
            <a:r>
              <a:rPr lang="en-US" sz="2800" dirty="0"/>
              <a:t>Project requirement documents, as prepared /provided by the guiding teacher or as proposed by the student team with agreement and/or adjustment from the teacher</a:t>
            </a:r>
          </a:p>
          <a:p>
            <a:pPr lvl="1"/>
            <a:r>
              <a:rPr lang="en-US" sz="2400" dirty="0"/>
              <a:t>Acceptable product size: there are enough functions or screens so that each team member can have 3-4 different screens/functions to implement in each iteration (including the iteration 3)</a:t>
            </a:r>
          </a:p>
          <a:p>
            <a:pPr lvl="1" algn="just"/>
            <a:r>
              <a:rPr lang="en-US" sz="2400" dirty="0"/>
              <a:t>Input requirement: to be agreed/assigned by the teacher</a:t>
            </a:r>
          </a:p>
          <a:p>
            <a:pPr lvl="1" algn="just"/>
            <a:r>
              <a:rPr lang="en-US" sz="2400" dirty="0"/>
              <a:t>Refs: CMS (SWP391 General Information)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82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965C-16E1-2D41-385B-D8D6898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&amp; Evaluations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876FB4-0E49-3CDE-D987-E418E7D56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209"/>
              </p:ext>
            </p:extLst>
          </p:nvPr>
        </p:nvGraphicFramePr>
        <p:xfrm>
          <a:off x="457200" y="976313"/>
          <a:ext cx="82296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9881905"/>
                    </a:ext>
                  </a:extLst>
                </a:gridCol>
                <a:gridCol w="1285867">
                  <a:extLst>
                    <a:ext uri="{9D8B030D-6E8A-4147-A177-3AD203B41FA5}">
                      <a16:colId xmlns:a16="http://schemas.microsoft.com/office/drawing/2014/main" val="14561893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01229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04680465"/>
                    </a:ext>
                  </a:extLst>
                </a:gridCol>
                <a:gridCol w="955664">
                  <a:extLst>
                    <a:ext uri="{9D8B030D-6E8A-4147-A177-3AD203B41FA5}">
                      <a16:colId xmlns:a16="http://schemas.microsoft.com/office/drawing/2014/main" val="2550943381"/>
                    </a:ext>
                  </a:extLst>
                </a:gridCol>
                <a:gridCol w="3231144">
                  <a:extLst>
                    <a:ext uri="{9D8B030D-6E8A-4147-A177-3AD203B41FA5}">
                      <a16:colId xmlns:a16="http://schemas.microsoft.com/office/drawing/2014/main" val="302128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Duration</a:t>
                      </a:r>
                    </a:p>
                    <a:p>
                      <a:pPr algn="ctr"/>
                      <a:r>
                        <a:rPr lang="en-US" sz="1600" dirty="0"/>
                        <a:t>(#slot 135’)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Duration</a:t>
                      </a:r>
                    </a:p>
                    <a:p>
                      <a:pPr algn="ctr"/>
                      <a:r>
                        <a:rPr lang="en-US" sz="1600" dirty="0"/>
                        <a:t>(#slot 90’)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85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Evaluated by the guiding 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Evaluated by the guiding 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Final package, evaluated by the guiding 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7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Final presentation with the with the joining of 2 teachers as evaluators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7101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79F140-6006-40BD-A625-E9ECBAA8E4F0}"/>
              </a:ext>
            </a:extLst>
          </p:cNvPr>
          <p:cNvSpPr txBox="1">
            <a:spLocks/>
          </p:cNvSpPr>
          <p:nvPr/>
        </p:nvSpPr>
        <p:spPr>
          <a:xfrm>
            <a:off x="457199" y="4005064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pass the subject, student needs to have</a:t>
            </a:r>
          </a:p>
          <a:p>
            <a:pPr lvl="1"/>
            <a:r>
              <a:rPr lang="en-US" sz="2400" dirty="0"/>
              <a:t>Present &gt;=80% of training slots</a:t>
            </a:r>
          </a:p>
          <a:p>
            <a:pPr lvl="1"/>
            <a:r>
              <a:rPr lang="en-US" sz="2400" dirty="0"/>
              <a:t>OG Grade &gt;= 5/10; </a:t>
            </a:r>
          </a:p>
          <a:p>
            <a:pPr marL="457200" lvl="1" indent="0">
              <a:buNone/>
            </a:pPr>
            <a:r>
              <a:rPr lang="en-US" sz="2400" dirty="0"/>
              <a:t>     OG Grade=(iter1*15% + iter2*20%+ iter3*25%] / 60%</a:t>
            </a:r>
          </a:p>
          <a:p>
            <a:pPr lvl="1"/>
            <a:r>
              <a:rPr lang="en-US" sz="2400" dirty="0"/>
              <a:t>Final Presentation Grade &gt;= 5/10; evaluate the iter3 results</a:t>
            </a:r>
          </a:p>
          <a:p>
            <a:pPr lvl="1"/>
            <a:r>
              <a:rPr lang="en-US" sz="2400" dirty="0"/>
              <a:t>No cheating found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04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470-A94B-F15E-6A2D-74D2070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Milestones &amp; Evaluations</a:t>
            </a:r>
            <a:br>
              <a:rPr lang="en-US" dirty="0"/>
            </a:br>
            <a:r>
              <a:rPr lang="en-US" sz="3100" i="1" dirty="0"/>
              <a:t>Main student &amp; teacher tasks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E833-DF4E-084F-05F8-EFFCE3E4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765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The teacher</a:t>
            </a:r>
            <a:r>
              <a:rPr lang="en-US" sz="1800" dirty="0"/>
              <a:t>:</a:t>
            </a:r>
          </a:p>
          <a:p>
            <a:r>
              <a:rPr lang="en-US" sz="1800" dirty="0"/>
              <a:t>The teacher is acting as both the coach/mentor and the customer/PO for the student teams: the final point to confirm/clarify team’s requirements </a:t>
            </a:r>
          </a:p>
          <a:p>
            <a:r>
              <a:rPr lang="en-US" sz="1800" dirty="0"/>
              <a:t>In the initiation stage, the teacher would</a:t>
            </a:r>
          </a:p>
          <a:p>
            <a:pPr lvl="1"/>
            <a:r>
              <a:rPr lang="en-US" sz="1400" dirty="0"/>
              <a:t>Introduce the subject, arrange the student teams, assign/verify the input requirements</a:t>
            </a:r>
          </a:p>
          <a:p>
            <a:pPr lvl="1"/>
            <a:r>
              <a:rPr lang="en-US" sz="1400" dirty="0"/>
              <a:t>Create Slack chatting channel, invite all the students into, and then post the input requirements and other reference materials/links into </a:t>
            </a:r>
          </a:p>
          <a:p>
            <a:pPr lvl="1"/>
            <a:r>
              <a:rPr lang="en-US" sz="1400" dirty="0"/>
              <a:t>Create GitLab group and configure the group labels (issue types, detailed statuses), and milestones</a:t>
            </a:r>
          </a:p>
          <a:p>
            <a:pPr lvl="1"/>
            <a:r>
              <a:rPr lang="en-US" sz="1400" dirty="0"/>
              <a:t>Create GitLab repositories and invite team leaders as the maintainer; The team leader is then invite their team members into and configure the repository security settings</a:t>
            </a:r>
          </a:p>
          <a:p>
            <a:pPr lvl="1"/>
            <a:r>
              <a:rPr lang="en-US" sz="1400" dirty="0"/>
              <a:t>Guides the students on: GitLab (source code versioning control and project tasks/issues tracking) + Slack with related communication rules..</a:t>
            </a:r>
          </a:p>
          <a:p>
            <a:pPr lvl="1"/>
            <a:r>
              <a:rPr lang="en-US" sz="1400" dirty="0"/>
              <a:t>Clarify requirement and guide students to complete the submit packages</a:t>
            </a:r>
          </a:p>
          <a:p>
            <a:r>
              <a:rPr lang="en-US" sz="1800" dirty="0"/>
              <a:t>Most of the teacher time during the project iterations is to clarify/confirm requirements and </a:t>
            </a:r>
            <a:r>
              <a:rPr lang="en-US" sz="1800" b="1" i="1" dirty="0"/>
              <a:t>evaluate/feedback </a:t>
            </a:r>
            <a:r>
              <a:rPr lang="en-US" sz="1800" dirty="0"/>
              <a:t>on student work results</a:t>
            </a:r>
          </a:p>
          <a:p>
            <a:pPr marL="0" indent="0">
              <a:buNone/>
            </a:pPr>
            <a:r>
              <a:rPr lang="en-US" sz="1800" b="1" i="1" dirty="0"/>
              <a:t>The student</a:t>
            </a:r>
            <a:r>
              <a:rPr lang="en-US" sz="1800" dirty="0"/>
              <a:t>:</a:t>
            </a:r>
          </a:p>
          <a:p>
            <a:r>
              <a:rPr lang="en-US" sz="1800" dirty="0"/>
              <a:t>For the planned/assigned functions/screens: log &amp; track the tasks/issues, complete detailed documentation, </a:t>
            </a:r>
            <a:r>
              <a:rPr lang="en-US" sz="1800" b="1" i="1" dirty="0"/>
              <a:t>full stack coding.</a:t>
            </a:r>
          </a:p>
          <a:p>
            <a:r>
              <a:rPr lang="en-US" sz="1800" dirty="0"/>
              <a:t>Work together to complete the common code modules, database tables design, common document contents + review and integrate the works with others 	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86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470-A94B-F15E-6A2D-74D2070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Milestones &amp; Evaluations</a:t>
            </a:r>
            <a:br>
              <a:rPr lang="en-US" dirty="0"/>
            </a:br>
            <a:r>
              <a:rPr lang="en-US" sz="3100" i="1" dirty="0"/>
              <a:t>Iteration Submit Items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E833-DF4E-084F-05F8-EFFCE3E4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7650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By the end of each iteration, student teams are requested to submit following outputs</a:t>
            </a:r>
          </a:p>
          <a:p>
            <a:r>
              <a:rPr lang="en-US" sz="2400" b="1" i="1" dirty="0"/>
              <a:t>Project Tracking </a:t>
            </a:r>
            <a:r>
              <a:rPr lang="en-US" sz="2400" dirty="0"/>
              <a:t>document which include</a:t>
            </a:r>
          </a:p>
          <a:p>
            <a:pPr lvl="1"/>
            <a:r>
              <a:rPr lang="en-US" sz="2200" dirty="0"/>
              <a:t>The updated product scopes tracking: sheets “Use Cases” and “Product” (screens)</a:t>
            </a:r>
          </a:p>
          <a:p>
            <a:pPr lvl="1"/>
            <a:r>
              <a:rPr lang="en-US" sz="2200" dirty="0"/>
              <a:t>The status of functions/screens that the team has implemented in the iteration</a:t>
            </a:r>
          </a:p>
          <a:p>
            <a:pPr lvl="1"/>
            <a:r>
              <a:rPr lang="en-US" sz="2200" dirty="0"/>
              <a:t>The planned/assigned functions/screens for the next iteration</a:t>
            </a:r>
          </a:p>
          <a:p>
            <a:pPr lvl="1"/>
            <a:r>
              <a:rPr lang="en-US" sz="2200" u="sng" dirty="0"/>
              <a:t>Notes</a:t>
            </a:r>
            <a:r>
              <a:rPr lang="en-US" sz="2200" dirty="0"/>
              <a:t>: the initial list of product scopes &amp; planned/assigned screens/functions for the iteration 1 (iter1) need to be submitted before the start of the iter1.</a:t>
            </a:r>
          </a:p>
          <a:p>
            <a:pPr algn="just"/>
            <a:r>
              <a:rPr lang="en-US" sz="2800" b="1" i="1" dirty="0"/>
              <a:t>RDS document</a:t>
            </a:r>
            <a:r>
              <a:rPr lang="en-US" sz="2800" dirty="0"/>
              <a:t>: include the detailed requirement and design specifications for the iterations and the updates for the previous iterations (if any).</a:t>
            </a:r>
          </a:p>
          <a:p>
            <a:pPr algn="just"/>
            <a:r>
              <a:rPr lang="en-US" sz="2800" dirty="0"/>
              <a:t>Links to related released materials:</a:t>
            </a:r>
          </a:p>
          <a:p>
            <a:pPr lvl="1" algn="just"/>
            <a:r>
              <a:rPr lang="en-US" sz="2200" dirty="0"/>
              <a:t>Links to each team member’s demonstration videos</a:t>
            </a:r>
          </a:p>
          <a:p>
            <a:pPr lvl="1" algn="just"/>
            <a:r>
              <a:rPr lang="en-US" sz="2200" dirty="0"/>
              <a:t>Links to the tagged iteration’s source codes on the GitLab; the iteration’s DB scripts &amp; other source/config materials if any need to be added to this tagged codes.</a:t>
            </a:r>
          </a:p>
        </p:txBody>
      </p:sp>
    </p:spTree>
    <p:extLst>
      <p:ext uri="{BB962C8B-B14F-4D97-AF65-F5344CB8AC3E}">
        <p14:creationId xmlns:p14="http://schemas.microsoft.com/office/powerpoint/2010/main" val="50513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470-A94B-F15E-6A2D-74D2070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Milestones &amp; Evaluations</a:t>
            </a:r>
            <a:br>
              <a:rPr lang="en-US" dirty="0"/>
            </a:br>
            <a:r>
              <a:rPr lang="en-US" sz="3100" i="1" dirty="0"/>
              <a:t>Evaluation Criteria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E833-DF4E-084F-05F8-EFFCE3E4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505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For ongoing assessment, the class teacher would grade the iteration result with below two criteria</a:t>
            </a:r>
          </a:p>
          <a:p>
            <a:pPr lvl="1" algn="just"/>
            <a:r>
              <a:rPr lang="en-US" sz="2000" dirty="0"/>
              <a:t>LOC (Line of Codes): weight 70%, evaluate individually, as sum of converted LOCs for all the functions/screens that each team member has completed in the iteration (with the iteration 3, we evaluate all the completed screens/functions)</a:t>
            </a:r>
          </a:p>
          <a:p>
            <a:pPr marL="914400" lvl="2" indent="0">
              <a:buNone/>
            </a:pPr>
            <a:r>
              <a:rPr lang="en-US" sz="1600" dirty="0"/>
              <a:t>Converted LOC of a function/screen = C * Q, in which:</a:t>
            </a:r>
          </a:p>
          <a:p>
            <a:pPr marL="914400" lvl="2" indent="0">
              <a:buNone/>
            </a:pPr>
            <a:r>
              <a:rPr lang="en-US" sz="1600" dirty="0"/>
              <a:t>C is Complexity, graded by the teacher, with following details</a:t>
            </a:r>
          </a:p>
          <a:p>
            <a:pPr lvl="3"/>
            <a:r>
              <a:rPr lang="en-US" sz="1700" dirty="0"/>
              <a:t>Complex function/screen (&gt;=15 screen fields, &gt;=7 transactions): 240</a:t>
            </a:r>
          </a:p>
          <a:p>
            <a:pPr lvl="3"/>
            <a:r>
              <a:rPr lang="en-US" sz="1700" dirty="0"/>
              <a:t>Medium one (7-15 screen fields, 3-7 transactions): 120</a:t>
            </a:r>
          </a:p>
          <a:p>
            <a:pPr lvl="3"/>
            <a:r>
              <a:rPr lang="en-US" sz="1700" dirty="0"/>
              <a:t>Simple one (&lt;7 screen fields, &lt;3 transactions): 60</a:t>
            </a:r>
          </a:p>
          <a:p>
            <a:pPr marL="914400" lvl="2" indent="0">
              <a:buNone/>
            </a:pPr>
            <a:r>
              <a:rPr lang="en-US" sz="1600" dirty="0"/>
              <a:t>Q is Quality, graded based on the quality of the screen (completeness, correctness, good UI/UX,..)</a:t>
            </a:r>
          </a:p>
          <a:p>
            <a:pPr lvl="3"/>
            <a:r>
              <a:rPr lang="en-US" sz="1500" dirty="0"/>
              <a:t>High Quality: 100%</a:t>
            </a:r>
          </a:p>
          <a:p>
            <a:pPr lvl="3"/>
            <a:r>
              <a:rPr lang="en-US" sz="1500" dirty="0"/>
              <a:t>Medium Quality: 75%</a:t>
            </a:r>
          </a:p>
          <a:p>
            <a:pPr lvl="3"/>
            <a:r>
              <a:rPr lang="en-US" sz="1500" dirty="0"/>
              <a:t>Low Quality: 50%</a:t>
            </a:r>
          </a:p>
          <a:p>
            <a:pPr marL="914400" lvl="2" indent="0">
              <a:buNone/>
            </a:pPr>
            <a:r>
              <a:rPr lang="en-US" sz="1600" dirty="0"/>
              <a:t>LOC Grade = Converted LOC * 10/</a:t>
            </a:r>
            <a:r>
              <a:rPr lang="en-US" sz="1600" dirty="0" err="1"/>
              <a:t>MaxLOC</a:t>
            </a:r>
            <a:r>
              <a:rPr lang="en-US" sz="1600" dirty="0"/>
              <a:t> (</a:t>
            </a:r>
            <a:r>
              <a:rPr lang="en-US" sz="1600" dirty="0" err="1"/>
              <a:t>MaxLOC</a:t>
            </a:r>
            <a:r>
              <a:rPr lang="en-US" sz="1600" dirty="0"/>
              <a:t> = 240 for iter1 &amp; 2, 720 for iter3)</a:t>
            </a:r>
          </a:p>
          <a:p>
            <a:pPr lvl="1"/>
            <a:r>
              <a:rPr lang="en-US" sz="2000" dirty="0"/>
              <a:t>Submitted Package: weight 30%, evaluation for the source code, DB script, and the RDS (Requirement &amp; Design Specification) document.</a:t>
            </a:r>
          </a:p>
          <a:p>
            <a:r>
              <a:rPr lang="en-US" sz="2400" dirty="0"/>
              <a:t>Final presentation: evaluated by 2 teachers (other than the class teacher)</a:t>
            </a:r>
          </a:p>
          <a:p>
            <a:pPr lvl="1"/>
            <a:r>
              <a:rPr lang="en-US" sz="2000" dirty="0"/>
              <a:t>LOC Grade = Converted LOC * 10/720 (all screens/functions)</a:t>
            </a:r>
          </a:p>
          <a:p>
            <a:pPr lvl="1"/>
            <a:r>
              <a:rPr lang="en-US" sz="2000" dirty="0"/>
              <a:t>Submitted software package/documents</a:t>
            </a:r>
          </a:p>
          <a:p>
            <a:pPr lvl="1"/>
            <a:r>
              <a:rPr lang="en-US" sz="2000" dirty="0"/>
              <a:t>Final product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25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B4B7-9641-4FF4-8F35-FADD9CB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Guides</a:t>
            </a:r>
            <a:br>
              <a:rPr lang="en-US" dirty="0"/>
            </a:br>
            <a:r>
              <a:rPr lang="en-US" sz="3100" i="1" dirty="0" err="1"/>
              <a:t>Thiết</a:t>
            </a:r>
            <a:r>
              <a:rPr lang="en-US" sz="3100" i="1" dirty="0"/>
              <a:t> </a:t>
            </a:r>
            <a:r>
              <a:rPr lang="en-US" sz="3100" i="1" dirty="0" err="1"/>
              <a:t>lập</a:t>
            </a:r>
            <a:r>
              <a:rPr lang="en-US" sz="3100" i="1" dirty="0"/>
              <a:t> </a:t>
            </a:r>
            <a:r>
              <a:rPr lang="en-US" sz="3100" i="1" dirty="0" err="1"/>
              <a:t>môi</a:t>
            </a:r>
            <a:r>
              <a:rPr lang="en-US" sz="3100" i="1" dirty="0"/>
              <a:t> </a:t>
            </a:r>
            <a:r>
              <a:rPr lang="en-US" sz="3100" i="1" dirty="0" err="1"/>
              <a:t>trường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6B1B-FE4A-4F48-8B0A-489E3343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lead invite team members..</a:t>
            </a:r>
          </a:p>
          <a:p>
            <a:r>
              <a:rPr lang="en-US" dirty="0"/>
              <a:t>Google login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FPT,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/>
              <a:t>Create working folder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local git: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link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git remote add origin </a:t>
            </a:r>
            <a:r>
              <a:rPr lang="en-US" dirty="0">
                <a:hlinkClick r:id="rId2"/>
              </a:rPr>
              <a:t>https://gitlab.com/fuhn/kien/java-utils.git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Nhập</a:t>
            </a:r>
            <a:r>
              <a:rPr lang="en-US" dirty="0"/>
              <a:t> email/pass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PopUp</a:t>
            </a:r>
            <a:r>
              <a:rPr lang="en-US" dirty="0"/>
              <a:t>)</a:t>
            </a:r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/codes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git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411874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B4B7-9641-4FF4-8F35-FADD9CB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Guides</a:t>
            </a:r>
            <a:br>
              <a:rPr lang="en-US" dirty="0"/>
            </a:br>
            <a:r>
              <a:rPr lang="en-US" sz="3100" i="1" dirty="0" err="1"/>
              <a:t>Cập</a:t>
            </a:r>
            <a:r>
              <a:rPr lang="en-US" sz="3100" i="1" dirty="0"/>
              <a:t> </a:t>
            </a:r>
            <a:r>
              <a:rPr lang="en-US" sz="3100" i="1" dirty="0" err="1"/>
              <a:t>nhật</a:t>
            </a:r>
            <a:r>
              <a:rPr lang="en-US" sz="3100" i="1" dirty="0"/>
              <a:t>, </a:t>
            </a:r>
            <a:r>
              <a:rPr lang="en-US" sz="3100" i="1" dirty="0" err="1"/>
              <a:t>thêm</a:t>
            </a:r>
            <a:r>
              <a:rPr lang="en-US" sz="3100" i="1" dirty="0"/>
              <a:t> </a:t>
            </a:r>
            <a:r>
              <a:rPr lang="en-US" sz="3100" i="1" dirty="0" err="1"/>
              <a:t>mới</a:t>
            </a:r>
            <a:r>
              <a:rPr lang="en-US" sz="3100" i="1" dirty="0"/>
              <a:t>,..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6B1B-FE4A-4F48-8B0A-489E3343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Lấy</a:t>
            </a:r>
            <a:r>
              <a:rPr lang="en-US" dirty="0"/>
              <a:t> codes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git pull origin main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codes (NetBeans 13)</a:t>
            </a:r>
          </a:p>
          <a:p>
            <a:r>
              <a:rPr lang="en-US" dirty="0"/>
              <a:t>Check code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ko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git add .</a:t>
            </a:r>
          </a:p>
          <a:p>
            <a:r>
              <a:rPr lang="en-US" dirty="0" err="1"/>
              <a:t>Gọi</a:t>
            </a:r>
            <a:r>
              <a:rPr lang="en-US" dirty="0"/>
              <a:t>: git commit –m “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”</a:t>
            </a:r>
          </a:p>
          <a:p>
            <a:r>
              <a:rPr lang="en-US" dirty="0" err="1"/>
              <a:t>Gọi</a:t>
            </a:r>
            <a:r>
              <a:rPr lang="en-US" dirty="0"/>
              <a:t>: git push --set-upstream origin main</a:t>
            </a:r>
          </a:p>
        </p:txBody>
      </p:sp>
    </p:spTree>
    <p:extLst>
      <p:ext uri="{BB962C8B-B14F-4D97-AF65-F5344CB8AC3E}">
        <p14:creationId xmlns:p14="http://schemas.microsoft.com/office/powerpoint/2010/main" val="336820617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583</TotalTime>
  <Words>1847</Words>
  <Application>Microsoft Office PowerPoint</Application>
  <PresentationFormat>On-screen Show (4:3)</PresentationFormat>
  <Paragraphs>185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Session 02_Integration Management</vt:lpstr>
      <vt:lpstr>Software Development Project (SWP391)</vt:lpstr>
      <vt:lpstr>Subject Overview</vt:lpstr>
      <vt:lpstr>Inputs &amp; Requirements</vt:lpstr>
      <vt:lpstr>Milestones &amp; Evaluations</vt:lpstr>
      <vt:lpstr>Milestones &amp; Evaluations Main student &amp; teacher tasks</vt:lpstr>
      <vt:lpstr>Milestones &amp; Evaluations Iteration Submit Items</vt:lpstr>
      <vt:lpstr>Milestones &amp; Evaluations Evaluation Criteria</vt:lpstr>
      <vt:lpstr>Git Guides Thiết lập môi trường</vt:lpstr>
      <vt:lpstr>Git Guides Cập nhật, thêm mới,..</vt:lpstr>
      <vt:lpstr>Git Guides Xử lý xung đột 1/2</vt:lpstr>
      <vt:lpstr>Git Guides Xử lý xung đột 2/2</vt:lpstr>
      <vt:lpstr>Tracking &amp; Monitoring Project milestones</vt:lpstr>
      <vt:lpstr>Tracking &amp; Monitoring Track issue type/status with labels</vt:lpstr>
      <vt:lpstr>Tracking &amp; Monitoring Manage project issues 1/4</vt:lpstr>
      <vt:lpstr>Tracking &amp; Monitoring Manage project issues 2/4</vt:lpstr>
      <vt:lpstr>Tracking &amp; Monitoring Manage project issues 3/4</vt:lpstr>
      <vt:lpstr>Tracking &amp; Monitoring Manage project issues 4/4</vt:lpstr>
      <vt:lpstr>Tracking &amp; Monitoring Manage git tags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 Nguyen</cp:lastModifiedBy>
  <cp:revision>542</cp:revision>
  <cp:lastPrinted>2022-06-06T22:34:51Z</cp:lastPrinted>
  <dcterms:created xsi:type="dcterms:W3CDTF">2022-06-06T22:34:51Z</dcterms:created>
  <dcterms:modified xsi:type="dcterms:W3CDTF">2023-09-04T14:15:53Z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