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26E09-5E33-21DA-B6C1-3C28B4A47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C5D5C9-5B34-28B9-A29A-C4183291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1AFC3D-711C-70F9-0D65-3FA3F72E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ADC856-ECDB-1471-BBA0-09A5AD74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55CE81-3767-D56B-43E2-F09DE006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EF880-D4B7-9CAB-3936-575F63EC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D9897E-A257-6BE3-F7E9-5D615D703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B28676-5DCE-0498-685A-AD514BEC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6E441D-23F6-1A3E-DBB1-F2EADAF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F2B77A-B7A2-7708-B793-5D578F2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E0CAB8-5964-1CD6-4320-A76BFB3C0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962D30-D0A6-C004-B78C-F39ED56A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1D7AB-2455-9AD4-8740-AE061FE9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D3A59E-8CD2-3C70-3C6C-F9E8D894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23E9E-8FC6-55C6-DDAD-73ABA773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EE2CD-89A5-967D-FA4E-FBBD2983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61B271-99B5-5EE9-5D34-BB807B54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8440A5-EAF7-A862-0D68-77164022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5F8EB2-573E-0DD1-81B7-08918968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4A1F74-2E58-464A-9E03-08618A1E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94FFC-4001-E70F-DDA8-C182498E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887E48-7220-F2D7-E1EB-3FDBD4CB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C24A6A-7D81-EF89-15D9-728D1259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38EAE7-5014-0070-9C6E-23A79974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8CFB1D-1F9C-0227-A87A-004069E8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70F67-1F4E-8F7B-3421-EA53FF81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1AB179-1502-7AF6-5CD6-F796EE65E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FC8F92-1B4A-1432-D0CD-FE3501B00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9DAEB4-A7CD-9669-1C7D-79D2D577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669823-5516-5375-C92F-8B6D75B7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572EC8-F926-E869-0947-06922B96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8E388-992E-8196-E761-9414D6F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2E9A46-F81A-AB8F-01FE-7958183A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33F950-2713-FBA0-7FAB-8A25957A1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0CD9E27-5AC4-1C53-648E-6CA9B58B7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4545F3-E538-0017-F288-43A153CFB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5E25B4-12FD-FC35-4501-F01CF27D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6AF080-F5BB-6978-24B2-213EA26B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F2AB65E-8A09-E4A3-5790-C9BED0D1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B5C8A-92F0-86B2-6C49-31AF1D64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5C0B26-4D78-94B3-32C6-7404E18E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85AE6C-13C3-2040-66D4-7A8886C7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36DF04-BD71-8496-C199-5129C622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4CF1CA-2E78-810C-0C4B-9494BE07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E46647-81E9-74B9-FD33-E3F8DF7C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D6A839-6F11-4872-F7B6-F8E92C19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E6D5F-1BE7-CDE0-CDEA-6EA2462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A81E18-ECDB-4CA4-6ADF-037607E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5FF4EA-C9D6-2E2A-589D-1C477E27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285C29-B2FB-AB7E-D7E2-025A8D12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ACAA87-FF91-6107-F424-B3EB15FB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C72ED4-9F97-B8C9-5112-AE97C8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570AA-3A0D-3ADC-4DFF-1EDF02DB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8722D65-9431-6AB5-9A8A-0DE86CCC7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C9BEFC-A83B-944D-F643-1A7201396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D8C431-50B4-D531-14C7-33F686DF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891CD8-241B-8562-1D02-3E668C1C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F05C4E-E2A2-E35B-9060-7C26C0D6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EB64E4-A6B7-FFCB-A195-2F50942D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026AE6-8792-4A8C-05A4-3C546165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7A0429-CD09-6289-9E7F-F288623AC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3F800-A62C-4287-9590-42BBB2A17A0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14DD3C-3803-A84A-3A23-13F5282AC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1B9CEA-97F0-D0E1-F46A-77196BA6E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B7839-9285-4771-8FD4-BD72F704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4A7E2-76CA-25BC-815E-EF1C26438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ADFC04-7712-4EDB-88F0-33D17DF13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4 – SE1751 –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– HE176610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24808-D46C-EFD4-1705-BFEFAA24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AF262-63ED-21E7-9A0C-1655E4CB7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Danh sach class, method</a:t>
            </a:r>
          </a:p>
        </p:txBody>
      </p:sp>
    </p:spTree>
    <p:extLst>
      <p:ext uri="{BB962C8B-B14F-4D97-AF65-F5344CB8AC3E}">
        <p14:creationId xmlns:p14="http://schemas.microsoft.com/office/powerpoint/2010/main" val="29586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7A0F9-B977-86EB-D16A-0AC4FFD5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B97636-605C-8DD8-7860-30FE7EA2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findByUserAndPassword</a:t>
            </a:r>
            <a:endParaRPr lang="en-US" dirty="0"/>
          </a:p>
          <a:p>
            <a:r>
              <a:rPr lang="en-US" dirty="0" err="1" smtClean="0"/>
              <a:t>isUserExist</a:t>
            </a:r>
            <a:endParaRPr lang="en-US" dirty="0" smtClean="0"/>
          </a:p>
          <a:p>
            <a:r>
              <a:rPr lang="en-US" dirty="0" err="1"/>
              <a:t>signUp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6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E3E8F-4489-3871-7DD5-DCEBE5B7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1" y="365125"/>
            <a:ext cx="10515600" cy="1325563"/>
          </a:xfrm>
        </p:spPr>
        <p:txBody>
          <a:bodyPr/>
          <a:lstStyle/>
          <a:p>
            <a:r>
              <a:rPr lang="en-US" dirty="0" err="1"/>
              <a:t>findByUserAndPassword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12" y="1825625"/>
            <a:ext cx="5638575" cy="4351338"/>
          </a:xfrm>
        </p:spPr>
      </p:pic>
    </p:spTree>
    <p:extLst>
      <p:ext uri="{BB962C8B-B14F-4D97-AF65-F5344CB8AC3E}">
        <p14:creationId xmlns:p14="http://schemas.microsoft.com/office/powerpoint/2010/main" val="18631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D3E01FE-B688-B47A-011D-217E19111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C22B3-2087-76B3-BFFB-F493E91E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findByUserAndPassword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90" y="1415904"/>
            <a:ext cx="5907505" cy="433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E3E8F-4489-3871-7DD5-DCEBE5B7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isUserExist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57" y="1901240"/>
            <a:ext cx="48577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86" y="2177002"/>
            <a:ext cx="4858428" cy="364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5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D3E01FE-B688-B47A-011D-217E19111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C22B3-2087-76B3-BFFB-F493E91E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isUserExist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94" y="1612632"/>
            <a:ext cx="6087979" cy="453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8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signUp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48" y="1943218"/>
            <a:ext cx="8158477" cy="321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7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021" y="1587265"/>
            <a:ext cx="6448926" cy="472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25</Words>
  <Application>Microsoft Office PowerPoint</Application>
  <PresentationFormat>Custom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UserDAO</vt:lpstr>
      <vt:lpstr>findByUserAndPassword</vt:lpstr>
      <vt:lpstr>findByUserAndPassword </vt:lpstr>
      <vt:lpstr>isUserExist</vt:lpstr>
      <vt:lpstr>isUserExist </vt:lpstr>
      <vt:lpstr>signUp</vt:lpstr>
      <vt:lpstr>signUp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khải nguyễn</dc:creator>
  <cp:lastModifiedBy>Admin</cp:lastModifiedBy>
  <cp:revision>10</cp:revision>
  <dcterms:created xsi:type="dcterms:W3CDTF">2024-03-08T02:09:01Z</dcterms:created>
  <dcterms:modified xsi:type="dcterms:W3CDTF">2024-03-20T09:28:47Z</dcterms:modified>
</cp:coreProperties>
</file>