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  <a:srgbClr val="C0C0C0"/>
    <a:srgbClr val="24B949"/>
    <a:srgbClr val="5C9594"/>
    <a:srgbClr val="2F625E"/>
    <a:srgbClr val="367571"/>
    <a:srgbClr val="377B77"/>
    <a:srgbClr val="418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621A-5C13-4EE5-BE8F-3EAB8FF73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223B3-4B1B-49D0-BCD6-B78D5FCA5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28EF-05FB-463D-A78E-168968A6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401D-1603-4174-98BC-4415FD45BA6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D7BC-1BA8-4478-8735-19EF96E0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638B-889F-4E57-99FE-E9724E2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08A-A0F9-4BCE-9BA8-FC2C06E32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9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5405-83B2-4F6C-902B-79D07B78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BFE2A-B54B-41E1-AD3C-220D8113E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2434-DA75-40F5-9FED-8063646D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401D-1603-4174-98BC-4415FD45BA6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B2B4-0B98-4141-844F-43D9BEE0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95D5-8C96-47B4-BFF2-177FC78D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08A-A0F9-4BCE-9BA8-FC2C06E32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8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00537-186A-44AA-9003-410244332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B51E4-E743-4897-9612-0FC9009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D1D3-A926-45D2-816C-E1412AE2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401D-1603-4174-98BC-4415FD45BA6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B66A4-AF90-423F-AC05-AB7CF67B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DC90-5869-4CC6-8A59-351A9642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08A-A0F9-4BCE-9BA8-FC2C06E32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5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CD71-B6BA-4D53-8E9B-01241448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C496-90CA-4FAA-B9A5-BBA7B43E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35B9-5C6F-46B5-A800-4EE1A548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401D-1603-4174-98BC-4415FD45BA6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469F-E9C4-4D61-9289-F0691835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12DD7-E8A5-4FEE-A661-8E3F271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08A-A0F9-4BCE-9BA8-FC2C06E32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0F2E-A958-4590-B091-85031EDA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08D31-05D2-4A00-B135-09A50B287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EFFD-B39D-4324-A9D5-ED23D428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401D-1603-4174-98BC-4415FD45BA6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FF64-0F60-4001-B48C-EB1B5560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D454F-A0DD-49D4-9584-AE69C610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08A-A0F9-4BCE-9BA8-FC2C06E32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1037-83D7-40A0-89DA-41BB67A9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E5CD-0B11-41C6-B16A-4A31B812F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C8567-E324-480D-9A70-26D905D8E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78AFA-BE3F-43BD-94D6-0F2B25F5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401D-1603-4174-98BC-4415FD45BA6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414E5-22EB-4EFA-B54B-2B762186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FF6F5-D9E6-4F37-A853-DA2533BD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08A-A0F9-4BCE-9BA8-FC2C06E32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13A2-9C53-472B-A251-9677147A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4B7F3-6B95-44DB-A3C1-7485654E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793F1-4D32-4472-9D3B-D44AF31C0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05ACE-50E0-48CD-A20B-A4FEDEF61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E8F45-581B-4417-9745-63E6F5361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7C3B4-05BC-4649-BEE8-071AA917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401D-1603-4174-98BC-4415FD45BA6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A54CA-D93A-4503-93A2-DCDB9458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9A6AE-D343-4EF1-A24A-1F972243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08A-A0F9-4BCE-9BA8-FC2C06E32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9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B69-C550-41A9-8BD8-985DF9AB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FADED-F58B-4CA0-8C85-D4EF8DEE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401D-1603-4174-98BC-4415FD45BA6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92253-6BF8-414C-9D10-A74D331A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13DC2-B838-45CF-88C9-CD5BC0F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08A-A0F9-4BCE-9BA8-FC2C06E32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009F8-A7B7-4414-93B3-9F64A5DF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401D-1603-4174-98BC-4415FD45BA6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E4C5D-F235-47AE-AEBA-6694A7FC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C1FD1-46DC-4752-BDEE-7A851F78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08A-A0F9-4BCE-9BA8-FC2C06E32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23DF-B90E-4BCA-AE13-C37C060E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8244-9F47-432D-A61E-001750C7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ED5E-664C-41C6-A63B-01209FBAB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5D014-ACEA-4CC8-BF81-7B855AC6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401D-1603-4174-98BC-4415FD45BA6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F6A08-829E-430E-94DC-5A44B4CF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1199C-CD15-4B9A-A3E8-7DC446F2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08A-A0F9-4BCE-9BA8-FC2C06E32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22ED-0B5F-4AEE-AB40-43FEB82C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D16A9-3239-471D-8E45-CFC9A43E9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EADA3-8D28-4FF7-8174-1C268D26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9FFFB-A2BE-4F70-8428-6676683C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401D-1603-4174-98BC-4415FD45BA6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7C82D-F36D-4C5C-BDC4-EF162C72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7E337-9AC1-4EF5-A636-4B70D271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08A-A0F9-4BCE-9BA8-FC2C06E32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B639A-A760-44F9-91C1-2A29BB72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5A906-B7CB-4E20-B5C9-19347E3F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29FBF-FAB6-439E-B3B3-AB87C0045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8401D-1603-4174-98BC-4415FD45BA6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3D846-CF3C-4256-A610-CEA308C00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0287-A4DC-4148-AC2F-1CBB6BC59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808A-A0F9-4BCE-9BA8-FC2C06E32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8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22275B-B67D-47E6-B0E1-A582D58F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064" y="94389"/>
            <a:ext cx="1445866" cy="1445866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E007C0B-101B-426C-A0E1-0C2C8D6C8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55265" y="-449952"/>
            <a:ext cx="60720" cy="2210939"/>
          </a:xfrm>
          <a:prstGeom prst="rect">
            <a:avLst/>
          </a:prstGeom>
        </p:spPr>
      </p:pic>
      <p:pic>
        <p:nvPicPr>
          <p:cNvPr id="840" name="Picture 839">
            <a:extLst>
              <a:ext uri="{FF2B5EF4-FFF2-40B4-BE49-F238E27FC236}">
                <a16:creationId xmlns:a16="http://schemas.microsoft.com/office/drawing/2014/main" id="{7A39FF50-BCE4-4525-AD52-9B68A56D8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55" y="803082"/>
            <a:ext cx="1225501" cy="2361999"/>
          </a:xfrm>
          <a:prstGeom prst="rect">
            <a:avLst/>
          </a:prstGeom>
        </p:spPr>
      </p:pic>
      <p:pic>
        <p:nvPicPr>
          <p:cNvPr id="841" name="Picture 840">
            <a:extLst>
              <a:ext uri="{FF2B5EF4-FFF2-40B4-BE49-F238E27FC236}">
                <a16:creationId xmlns:a16="http://schemas.microsoft.com/office/drawing/2014/main" id="{BEA9F2FB-666F-415E-B0D1-E7A7D5DA8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01" y="792264"/>
            <a:ext cx="1225501" cy="2361999"/>
          </a:xfrm>
          <a:prstGeom prst="rect">
            <a:avLst/>
          </a:prstGeom>
        </p:spPr>
      </p:pic>
      <p:pic>
        <p:nvPicPr>
          <p:cNvPr id="839" name="Picture 838">
            <a:extLst>
              <a:ext uri="{FF2B5EF4-FFF2-40B4-BE49-F238E27FC236}">
                <a16:creationId xmlns:a16="http://schemas.microsoft.com/office/drawing/2014/main" id="{2993D181-BBB6-44B1-BF85-2DAFCC728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79" y="790594"/>
            <a:ext cx="1225501" cy="2361999"/>
          </a:xfrm>
          <a:prstGeom prst="rect">
            <a:avLst/>
          </a:prstGeom>
        </p:spPr>
      </p:pic>
      <p:pic>
        <p:nvPicPr>
          <p:cNvPr id="842" name="Picture 841">
            <a:extLst>
              <a:ext uri="{FF2B5EF4-FFF2-40B4-BE49-F238E27FC236}">
                <a16:creationId xmlns:a16="http://schemas.microsoft.com/office/drawing/2014/main" id="{DA0B29EA-DCBA-4FFD-B4E5-D04E78FAD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05" y="763813"/>
            <a:ext cx="1225501" cy="2361999"/>
          </a:xfrm>
          <a:prstGeom prst="rect">
            <a:avLst/>
          </a:prstGeom>
        </p:spPr>
      </p:pic>
      <p:pic>
        <p:nvPicPr>
          <p:cNvPr id="838" name="Picture 837">
            <a:extLst>
              <a:ext uri="{FF2B5EF4-FFF2-40B4-BE49-F238E27FC236}">
                <a16:creationId xmlns:a16="http://schemas.microsoft.com/office/drawing/2014/main" id="{4B6DF411-234A-4BCA-9346-754303191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32" y="3736509"/>
            <a:ext cx="1225501" cy="2361999"/>
          </a:xfrm>
          <a:prstGeom prst="rect">
            <a:avLst/>
          </a:prstGeom>
        </p:spPr>
      </p:pic>
      <p:pic>
        <p:nvPicPr>
          <p:cNvPr id="837" name="Picture 836">
            <a:extLst>
              <a:ext uri="{FF2B5EF4-FFF2-40B4-BE49-F238E27FC236}">
                <a16:creationId xmlns:a16="http://schemas.microsoft.com/office/drawing/2014/main" id="{363BED2A-85AC-48C7-972F-14C641647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974" y="3733043"/>
            <a:ext cx="1225501" cy="2361999"/>
          </a:xfrm>
          <a:prstGeom prst="rect">
            <a:avLst/>
          </a:prstGeom>
        </p:spPr>
      </p:pic>
      <p:pic>
        <p:nvPicPr>
          <p:cNvPr id="836" name="Picture 835">
            <a:extLst>
              <a:ext uri="{FF2B5EF4-FFF2-40B4-BE49-F238E27FC236}">
                <a16:creationId xmlns:a16="http://schemas.microsoft.com/office/drawing/2014/main" id="{727F5DCC-BE68-45A5-AB1A-22CCE6D82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90" y="3751848"/>
            <a:ext cx="1225501" cy="2361999"/>
          </a:xfrm>
          <a:prstGeom prst="rect">
            <a:avLst/>
          </a:prstGeom>
        </p:spPr>
      </p:pic>
      <p:pic>
        <p:nvPicPr>
          <p:cNvPr id="835" name="Picture 834">
            <a:extLst>
              <a:ext uri="{FF2B5EF4-FFF2-40B4-BE49-F238E27FC236}">
                <a16:creationId xmlns:a16="http://schemas.microsoft.com/office/drawing/2014/main" id="{77DFC292-2C1B-4FDB-96BD-8669BB80C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66" y="3745646"/>
            <a:ext cx="1225501" cy="2361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2D693D-55B8-4845-BC53-09B78CA1F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1652587"/>
            <a:ext cx="59532" cy="1295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5AC030-7F71-4D9A-B153-6AD52B851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0" y="1558131"/>
            <a:ext cx="115786" cy="1071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0959EE-D1F4-4EC8-AB74-38088C1A6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80337" y="2893207"/>
            <a:ext cx="115786" cy="1143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A156D6-0EA3-49CF-B6F8-4E56B1839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0679" y="1497156"/>
            <a:ext cx="55162" cy="1771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019950-B32A-445E-A0E3-76259402F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7392" y="2168719"/>
            <a:ext cx="53575" cy="2071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8DAEE0-DC39-44A1-A470-56E423304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9574" y="2899316"/>
            <a:ext cx="60718" cy="1580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D674478-F4D2-4B0C-9D99-2E1D64159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21037" y="1286466"/>
            <a:ext cx="60718" cy="2119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5155D33-6E89-42FB-BBD3-950B510E4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5853" y="1362074"/>
            <a:ext cx="113583" cy="1166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6D8271-8E0D-472E-8405-D3042E788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1" y="1478755"/>
            <a:ext cx="56354" cy="125848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6F8AF96-2636-4493-A8CD-1BDAE7EBB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733472" y="2711428"/>
            <a:ext cx="113583" cy="1079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546D01-9E39-445B-AF20-576C78CE9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22224" y="2689005"/>
            <a:ext cx="53575" cy="2071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20B8B4-07DB-43AC-977E-343737226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7276" y="1904150"/>
            <a:ext cx="53576" cy="36203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A79EE1-759A-4885-8622-A71884C615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900317" y="2007452"/>
            <a:ext cx="111839" cy="1047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6FA0935-AE40-48D2-92C5-4F5AB9B4CE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83" y="1333499"/>
            <a:ext cx="57873" cy="6739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6C6900D-462B-4F7C-80FF-D17E5AAE7C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83" y="1228783"/>
            <a:ext cx="111839" cy="10715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8D515AC-6C2D-4679-BC14-B0814FD04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4520" y="2488163"/>
            <a:ext cx="113583" cy="10471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4E60AE8-70F8-45A0-A8B7-09A69535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71574" y="2459031"/>
            <a:ext cx="53577" cy="1118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DC7E265-BCCB-479E-9FF2-7AF2D8712C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10" y="2590440"/>
            <a:ext cx="56354" cy="159103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406037A-7FD5-4657-8869-38AD90B6A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71071" y="4151966"/>
            <a:ext cx="111840" cy="10597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6FA9B04-6738-4535-AA01-B53B849C6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7119" y="2940977"/>
            <a:ext cx="53578" cy="258153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152FE62-5D01-4041-88B5-49BB92589F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428" y="4714322"/>
            <a:ext cx="52966" cy="173137"/>
          </a:xfrm>
          <a:prstGeom prst="rect">
            <a:avLst/>
          </a:prstGeom>
        </p:spPr>
      </p:pic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368249B6-DE02-4398-950E-391254A51D09}"/>
              </a:ext>
            </a:extLst>
          </p:cNvPr>
          <p:cNvSpPr/>
          <p:nvPr/>
        </p:nvSpPr>
        <p:spPr>
          <a:xfrm>
            <a:off x="26240" y="4723801"/>
            <a:ext cx="683339" cy="123813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BACKWASH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951C0E7-6E2E-40E5-AA6F-75B65584E0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7" y="4398169"/>
            <a:ext cx="57047" cy="72628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C42111-B322-4E3F-90E3-5A31CC0CCF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81464" y="5114028"/>
            <a:ext cx="111840" cy="10597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1FFD649-90D4-4A0E-86EC-4D4EDB1234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7" y="4292195"/>
            <a:ext cx="111841" cy="10597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772B0C0-A6F7-421D-8EED-479BB7DFB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1944" y="4239953"/>
            <a:ext cx="53579" cy="15805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95C818E-0F16-4A4F-A895-5A4267E56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1943" y="5114183"/>
            <a:ext cx="53579" cy="15805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FE160CE-659A-495F-8021-594C5A4933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98820" y="4046186"/>
            <a:ext cx="53579" cy="15805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3DD6B6F-F51D-4F24-B8F1-2DB61AE1E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94498" y="4922417"/>
            <a:ext cx="53579" cy="15805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D529553-C224-4ACB-888C-6B1CA16B6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700317" y="4922264"/>
            <a:ext cx="111839" cy="10597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781361A-39DF-4DE4-9E34-8407EB41D7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00315" y="4098425"/>
            <a:ext cx="111838" cy="10597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9DF9C40-BD61-495F-8D75-744BC8E99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06" y="4200191"/>
            <a:ext cx="57047" cy="726281"/>
          </a:xfrm>
          <a:prstGeom prst="rect">
            <a:avLst/>
          </a:prstGeom>
        </p:spPr>
      </p:pic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3993A4CA-AF1E-4F2B-913F-62FEA16E1BED}"/>
              </a:ext>
            </a:extLst>
          </p:cNvPr>
          <p:cNvSpPr/>
          <p:nvPr/>
        </p:nvSpPr>
        <p:spPr>
          <a:xfrm>
            <a:off x="26241" y="2217383"/>
            <a:ext cx="690530" cy="92874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DE1DE346-1A32-4338-BCB3-64F17B497EC5}"/>
              </a:ext>
            </a:extLst>
          </p:cNvPr>
          <p:cNvSpPr/>
          <p:nvPr/>
        </p:nvSpPr>
        <p:spPr>
          <a:xfrm>
            <a:off x="104807" y="595313"/>
            <a:ext cx="696104" cy="110128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AIR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5FFD877-69C0-4ADA-8224-FEB5D938B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4677" y="1230002"/>
            <a:ext cx="113583" cy="10471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92AA6D3-71AE-4438-82AA-8379F85BA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44154" y="4204384"/>
            <a:ext cx="113584" cy="10471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563EE63-3B80-4B3C-8EA1-768E278E2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946" y="4301956"/>
            <a:ext cx="56792" cy="63809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19CEBFE-E977-4F9E-997C-D211A4534C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02691" y="4934511"/>
            <a:ext cx="111839" cy="10310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2523A19-907B-431F-BE55-553CE4D1D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7738" y="4985260"/>
            <a:ext cx="113584" cy="10471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07493A5-1A01-4FA3-95F6-7377F114FD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30" y="5082832"/>
            <a:ext cx="56792" cy="63809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FE33CD3-F5CD-4B82-B5E4-12D7605EF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44154" y="5053183"/>
            <a:ext cx="113584" cy="10471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0677C0A-7FA1-41BC-857A-2BB17F3CD5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946" y="5157899"/>
            <a:ext cx="56792" cy="56302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145BB33-DB0F-4E6D-B2BF-4B7C0BA56B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30444" y="4785379"/>
            <a:ext cx="53579" cy="59281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FBA9DB8-43C1-4E3C-9386-4FED7F1D08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901" y="4665135"/>
            <a:ext cx="50924" cy="104033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04E9A7F-72C8-4027-9F30-4C039723B8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07621" y="3985901"/>
            <a:ext cx="53580" cy="13330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A15DB67-1D00-43FB-BA24-FD3E55862A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73424" y="4576666"/>
            <a:ext cx="113584" cy="10212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6EF6AA5-F72C-4798-A6E3-9B733CDE8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24" y="4256742"/>
            <a:ext cx="56792" cy="3223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79B2EAD-F9EF-4BFA-8088-FC6013C1B2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56310" y="4230250"/>
            <a:ext cx="54667" cy="114298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FE2962-437E-4333-BDAC-CCEDF8D54E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35190" y="4723801"/>
            <a:ext cx="112698" cy="10597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31E4368-B250-40BC-9AA9-85558E3744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58" y="1924050"/>
            <a:ext cx="56354" cy="2849657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CBF6C124-1AD2-487B-A7CF-85D179A3F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96" y="4254361"/>
            <a:ext cx="56792" cy="46944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BC30EA8-D11D-499A-BBAC-A0F27E2BD7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58" y="1826069"/>
            <a:ext cx="111839" cy="10715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2028752-94E8-4A39-BBF7-DF6D680028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808696" y="1773215"/>
            <a:ext cx="111838" cy="10471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F92CEC6-BA4A-41C0-A6C5-F0B5B7C293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663" y="1280572"/>
            <a:ext cx="57872" cy="496187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2D3D2467-7A89-4E54-8A83-78015AFB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7198" y="682268"/>
            <a:ext cx="54625" cy="292620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9115172-94B9-4948-8DD9-DA72D5BE1D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1086" y="-44584"/>
            <a:ext cx="53576" cy="260351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C976614-C58A-443A-B4F0-E6880B18D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97458" y="1564312"/>
            <a:ext cx="52098" cy="57513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D52716F6-F055-4D4D-B140-6EE097D8C9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77958" y="3563075"/>
            <a:ext cx="98696" cy="9869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2DE1226A-C57A-4725-80B2-7F6D8D236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4596" y="3339627"/>
            <a:ext cx="47755" cy="59988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FBCFE0E0-9DFA-4984-93D2-1098B2924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3918" y="3616137"/>
            <a:ext cx="94448" cy="8437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CF944519-00CB-4D90-9BA6-01C9BAF9E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99699" y="3668609"/>
            <a:ext cx="45719" cy="21582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62C5F79-FD70-486C-8D47-E4834B42F5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01741" y="3880416"/>
            <a:ext cx="84373" cy="84373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20C96BEA-0832-46EB-8358-69D0C4CCA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3092" y="3476423"/>
            <a:ext cx="45719" cy="933363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D8040D2C-DF66-4AAE-8032-7EFA471268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36" y="3852942"/>
            <a:ext cx="56354" cy="35290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BF32E36-5610-4848-9205-1CCC80900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70599" y="627539"/>
            <a:ext cx="122643" cy="11012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28E075C4-5E35-456E-8C2A-3A256936B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31920" y="732807"/>
            <a:ext cx="61322" cy="21582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7041FFC5-44F7-41E6-8AF7-157491AC05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31939" y="936779"/>
            <a:ext cx="120243" cy="10797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EE2BAEC-368E-4140-AB2E-D9FD90CAA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20662" y="578036"/>
            <a:ext cx="53584" cy="88076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EEBDDC91-23C8-4590-A3D6-7F50B690A1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66" y="1283909"/>
            <a:ext cx="63400" cy="352906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F0A2B8A-8080-4C36-A150-6A35733DD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52093" y="1629914"/>
            <a:ext cx="122110" cy="1100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9AB5E462-876A-4DE6-908D-66538E7A4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64413" y="990576"/>
            <a:ext cx="53579" cy="144665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FE4A8FC0-820C-4757-AEBB-ABE70532C5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787003" y="1631302"/>
            <a:ext cx="114335" cy="10705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5A65CF83-60BC-4202-AF58-36EAF74253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91" y="1322922"/>
            <a:ext cx="56354" cy="68453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659A11EA-BE26-49E3-91B6-182B2981D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22733" y="1957101"/>
            <a:ext cx="114037" cy="10705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152AEDF0-6719-48AC-B091-29C5F2DAB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6576" y="2006638"/>
            <a:ext cx="111838" cy="10273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1BCF3969-8D26-4D6A-8D3F-04D881470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2" y="1741584"/>
            <a:ext cx="47861" cy="102421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23E30BB-B4F5-4013-9708-FCF2018FD3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57" y="879059"/>
            <a:ext cx="56354" cy="35290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614C0890-FAD4-4DF4-A911-80A059A887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44089" y="1815163"/>
            <a:ext cx="53582" cy="66013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AAFE060C-895F-4861-9253-3B445A097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1050" y="2119564"/>
            <a:ext cx="113314" cy="102732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0684671-21C3-445E-B81C-4DC65C79F3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95" y="2100519"/>
            <a:ext cx="56354" cy="68453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9053AA5B-E802-47DF-918A-DDE7A2B4E3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50" y="2203683"/>
            <a:ext cx="56791" cy="58136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0121566B-0750-4C6F-BA16-2BE235E841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32" y="1326097"/>
            <a:ext cx="56354" cy="31055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B03F1D7D-3F65-44A4-9027-78014F8F32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32" y="1252383"/>
            <a:ext cx="111545" cy="10471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1BD5DDA-F63B-48AB-8464-47B38A487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93577" y="510261"/>
            <a:ext cx="53582" cy="153538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45F9FE9-E3B5-4062-9CB3-07A5D361D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574" y="713247"/>
            <a:ext cx="60388" cy="207180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E05920BF-886F-4BCD-BDAB-BCEB1A37CF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02168" y="612567"/>
            <a:ext cx="113583" cy="104716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E0D694DC-CB24-4FC5-AEE8-AEF1858865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02837" y="-34296"/>
            <a:ext cx="53579" cy="1347254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6A02188-5882-4B28-9863-47E6BC9CC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83805" y="667085"/>
            <a:ext cx="53582" cy="32147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DAFEA084-D2F0-478B-AC46-E9F3143DA3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7832" y="668329"/>
            <a:ext cx="56353" cy="186284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0C6506DA-C8DA-45FE-B2B5-ED489E00C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45621" y="4194440"/>
            <a:ext cx="113583" cy="104716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8F332595-F04F-4EAF-8DC1-81D8495094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346" y="4217014"/>
            <a:ext cx="56354" cy="35290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30167498-AEEA-4B68-A07B-8F9F90B97B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60346" y="4566745"/>
            <a:ext cx="114037" cy="107054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F916589B-BABC-41A5-98CF-414986DBA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70922" y="3923681"/>
            <a:ext cx="53579" cy="1446654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49C790-9EB9-4138-907A-A6965C595A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93516" y="4566745"/>
            <a:ext cx="111838" cy="104716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A2EE7754-BC2E-48AB-B63F-48C7FABBC4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00" y="4256027"/>
            <a:ext cx="56354" cy="684530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0B728EDB-2754-4C81-B556-ECC5957BBF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03842" y="4887031"/>
            <a:ext cx="114037" cy="107054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BC92B664-DCE7-4788-80A1-D8921D1BD5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3085" y="4939743"/>
            <a:ext cx="111838" cy="10273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C8BD4727-3113-4F9E-9A1A-07ED64ABE1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01" y="4674689"/>
            <a:ext cx="47861" cy="1024215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7DB6870B-A31C-4243-9E36-73DAAF6234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29" y="3845505"/>
            <a:ext cx="56354" cy="352906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C12F14B7-3E00-4509-B23A-1C18516647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50598" y="4748268"/>
            <a:ext cx="53582" cy="660135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370EFBCF-F41E-44DA-9FAE-FD58C5005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57559" y="5052669"/>
            <a:ext cx="113314" cy="102732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2A0241E5-582C-4463-8F39-68AF70A165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04" y="5033624"/>
            <a:ext cx="56354" cy="684530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1E185F73-6771-4074-8A94-BA7404DC32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59" y="5136788"/>
            <a:ext cx="56791" cy="581366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B4293316-AEB7-41CB-858D-74B0F1378A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41" y="4256027"/>
            <a:ext cx="56354" cy="310556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E4D0726C-B63D-4569-83A6-A2420AEE04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41" y="4185488"/>
            <a:ext cx="111545" cy="10471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95043C2A-43C5-4CED-AD44-D9BC0A20DC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05848" y="3433876"/>
            <a:ext cx="57308" cy="1550631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4090E9EE-B819-4743-B407-A384A9CA9A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83" y="3646352"/>
            <a:ext cx="60388" cy="2071802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33B12660-2827-49A4-9E90-909ABE58B4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3914" y="3545672"/>
            <a:ext cx="122175" cy="104716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728878FB-ED88-4C03-A672-554CFAA011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09346" y="2898809"/>
            <a:ext cx="53579" cy="1347254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2A3F89FD-99BD-4BCE-9544-7FDE013CF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92672" y="3608577"/>
            <a:ext cx="53582" cy="321473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FD64A82C-0A5A-4AF1-8EB0-417F787E72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81643" y="3601433"/>
            <a:ext cx="66519" cy="199083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264C3E00-5AC6-4471-8E5A-5447869F0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93470" y="1264152"/>
            <a:ext cx="113583" cy="104716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415EAA85-C979-428F-A782-F147553E20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30" y="1299009"/>
            <a:ext cx="56354" cy="352906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3BD486C8-EB46-43DE-B525-3307F4074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882630" y="1648740"/>
            <a:ext cx="114037" cy="107054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FBAC0B92-1B4F-44C0-88CE-9628B85C74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93206" y="1005676"/>
            <a:ext cx="53579" cy="1446654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D01E60C8-7F6C-44D1-85E6-4261EA1174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415800" y="1648740"/>
            <a:ext cx="111838" cy="104716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C53F504A-01BF-4AF8-80BA-1547F13F1A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484" y="1338022"/>
            <a:ext cx="56354" cy="684530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1AD97113-1BAA-4B42-B71A-080A98852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51526" y="1972201"/>
            <a:ext cx="114037" cy="107054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559F69CF-33C7-48B7-9E36-66BFCB7E2A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05369" y="2021738"/>
            <a:ext cx="111838" cy="102732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0D800132-A20F-4853-BDEE-E3528681D4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585" y="1756684"/>
            <a:ext cx="47861" cy="1024215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8A7F17B5-2F75-403E-A04A-686BBE5C9C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207" y="912832"/>
            <a:ext cx="56354" cy="352906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F0F409EC-C9B1-40C1-9F69-9E4E8B4D58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72882" y="1830263"/>
            <a:ext cx="53582" cy="660135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5F955505-F3F6-422F-9B75-5B8E4B11B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9843" y="2134664"/>
            <a:ext cx="113314" cy="102732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89CA568F-0F00-4A0C-A55A-8F55BA22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288" y="2115619"/>
            <a:ext cx="56354" cy="684530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816F39D0-4948-4B87-8A55-2A6DAEF183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43" y="2218783"/>
            <a:ext cx="56791" cy="581366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41876C6D-25B5-489B-8200-2F0685272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25" y="1338022"/>
            <a:ext cx="56354" cy="310556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DB0C497A-FC19-44C2-8D73-B04D4C2C8F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25" y="1267483"/>
            <a:ext cx="111545" cy="104715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41F4EDC9-F465-475F-B37A-94B7B5817C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23028" y="524551"/>
            <a:ext cx="53732" cy="1536848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93349764-1564-453F-A19C-0C94B55014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67" y="728347"/>
            <a:ext cx="60388" cy="2071802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98081124-83C6-4237-BFED-86B9B83ED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0961" y="627667"/>
            <a:ext cx="113583" cy="104716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EBBF992-E47D-4685-8F4D-02615CED26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31630" y="-19196"/>
            <a:ext cx="53579" cy="1347254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49ACB667-02A8-49B2-914C-095DFCD88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39640" y="662765"/>
            <a:ext cx="53582" cy="321473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EEAB8FF4-699D-44E3-B16C-53B01283A5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31585" y="682473"/>
            <a:ext cx="61236" cy="152068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B60E742E-C2F4-4E49-B194-84D2BC232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8318" y="1267343"/>
            <a:ext cx="113583" cy="104716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45DD65AC-A202-46F8-8BC0-94DB75544C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478" y="1324425"/>
            <a:ext cx="56354" cy="352906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97274D96-C59B-49F0-8478-F793DBADB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707478" y="1674156"/>
            <a:ext cx="114037" cy="107054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55022176-B00A-4D01-A55F-A6E3D5B7B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11542" y="837450"/>
            <a:ext cx="53733" cy="1833783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B6AE0DA8-06A9-41B5-8E50-1C5A771A54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32" y="1363438"/>
            <a:ext cx="56354" cy="684530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D37FD97C-ABD4-481C-BB14-12E6D04AA6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176374" y="1997617"/>
            <a:ext cx="114037" cy="107054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4AC73CB4-1BEF-4E73-8497-E522CE042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30217" y="2047154"/>
            <a:ext cx="111838" cy="102732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721D94DB-6942-4B41-94CA-67CFD9F197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33" y="1782100"/>
            <a:ext cx="47861" cy="1024215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1574CF8A-AD6C-46A1-81F0-7D68265FB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803" y="919719"/>
            <a:ext cx="60257" cy="352906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4E19CD06-3F54-49D3-8406-00E47A339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97730" y="1855679"/>
            <a:ext cx="53582" cy="660135"/>
          </a:xfrm>
          <a:prstGeom prst="rect">
            <a:avLst/>
          </a:prstGeom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BF544BF0-DE92-4398-AED3-718B802D7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04691" y="2160080"/>
            <a:ext cx="113314" cy="102732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8679A6AE-4967-4EAD-BA77-054344C332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136" y="2141035"/>
            <a:ext cx="56354" cy="684530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4AA03D9D-6BF0-4922-80A9-B465B7028D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191" y="2244199"/>
            <a:ext cx="56791" cy="581366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EC75C6CA-B9C3-4719-9209-EFBF890C7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30216" y="1726933"/>
            <a:ext cx="111838" cy="104990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8BE7041A-9802-4078-9DE6-ED8696EE48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215" y="734711"/>
            <a:ext cx="60388" cy="2071802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31926C11-CABE-40B4-8B1C-F8741F8B18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0572" y="634031"/>
            <a:ext cx="113583" cy="104716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1C449025-8887-4093-BCEA-3E16EA7B63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58362" y="-13168"/>
            <a:ext cx="53579" cy="1347254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DAE960EC-A81F-40FA-9A70-C3DAE6015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64487" y="629794"/>
            <a:ext cx="53582" cy="321473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E0A0B8EB-FDBF-40BF-9E89-63539CC982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0144" y="679243"/>
            <a:ext cx="76161" cy="140162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78A11738-691E-4076-819F-DF2193AFF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88059" y="1253254"/>
            <a:ext cx="113583" cy="104716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AE95CD0A-6496-4640-99DF-8EF341A6CC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219" y="1297635"/>
            <a:ext cx="56354" cy="352906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718B0F4D-2098-4DAA-A443-DA7C12604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77219" y="1647366"/>
            <a:ext cx="114037" cy="107054"/>
          </a:xfrm>
          <a:prstGeom prst="rect">
            <a:avLst/>
          </a:prstGeom>
        </p:spPr>
      </p:pic>
      <p:pic>
        <p:nvPicPr>
          <p:cNvPr id="290" name="Picture 289">
            <a:extLst>
              <a:ext uri="{FF2B5EF4-FFF2-40B4-BE49-F238E27FC236}">
                <a16:creationId xmlns:a16="http://schemas.microsoft.com/office/drawing/2014/main" id="{18927528-9598-4E72-9913-9C8FA8E2C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87795" y="1004302"/>
            <a:ext cx="53579" cy="1446654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55CBAFDF-D813-4BD2-8216-CC4D84358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610389" y="1647366"/>
            <a:ext cx="111838" cy="104716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993C16F0-26CB-492B-9703-7B6A3BF419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73" y="1336648"/>
            <a:ext cx="56354" cy="684530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11A709DE-7D1D-4495-9172-E5D6BAB3F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46115" y="1970827"/>
            <a:ext cx="114037" cy="107054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264774F4-C195-4C23-B9A1-8AEBFC39D1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99958" y="2020364"/>
            <a:ext cx="111838" cy="102732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8CBFA771-3354-4CC7-8331-C073871AE4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44" y="1755310"/>
            <a:ext cx="59567" cy="998593"/>
          </a:xfrm>
          <a:prstGeom prst="rect">
            <a:avLst/>
          </a:prstGeom>
        </p:spPr>
      </p:pic>
      <p:pic>
        <p:nvPicPr>
          <p:cNvPr id="296" name="Picture 295">
            <a:extLst>
              <a:ext uri="{FF2B5EF4-FFF2-40B4-BE49-F238E27FC236}">
                <a16:creationId xmlns:a16="http://schemas.microsoft.com/office/drawing/2014/main" id="{128CF2D2-9F4E-4613-B00D-6220BA8FE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39" y="902310"/>
            <a:ext cx="56354" cy="352906"/>
          </a:xfrm>
          <a:prstGeom prst="rect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4EB1FE32-6E2A-4B00-9180-727C7D5FCF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67471" y="1828889"/>
            <a:ext cx="53582" cy="660135"/>
          </a:xfrm>
          <a:prstGeom prst="rect">
            <a:avLst/>
          </a:prstGeom>
        </p:spPr>
      </p:pic>
      <p:pic>
        <p:nvPicPr>
          <p:cNvPr id="298" name="Picture 297">
            <a:extLst>
              <a:ext uri="{FF2B5EF4-FFF2-40B4-BE49-F238E27FC236}">
                <a16:creationId xmlns:a16="http://schemas.microsoft.com/office/drawing/2014/main" id="{A1AA4F97-5D13-4EC6-BF71-F936EA3D7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74432" y="2133290"/>
            <a:ext cx="113314" cy="102732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63D65CBD-1132-478F-867E-C743A4EBD5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77" y="2114245"/>
            <a:ext cx="56354" cy="684530"/>
          </a:xfrm>
          <a:prstGeom prst="rect">
            <a:avLst/>
          </a:prstGeom>
        </p:spPr>
      </p:pic>
      <p:pic>
        <p:nvPicPr>
          <p:cNvPr id="300" name="Picture 299">
            <a:extLst>
              <a:ext uri="{FF2B5EF4-FFF2-40B4-BE49-F238E27FC236}">
                <a16:creationId xmlns:a16="http://schemas.microsoft.com/office/drawing/2014/main" id="{206F37A2-1AF1-4126-8C58-B6C7D76F3E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32" y="2217409"/>
            <a:ext cx="56791" cy="581366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BE22156F-2432-4E63-85CE-439193B0FD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14" y="1336648"/>
            <a:ext cx="56354" cy="310556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69282C28-3EDF-4C00-8999-621408AAC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14" y="1266109"/>
            <a:ext cx="111545" cy="104715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B47DFBD9-FF0A-4E89-BD7D-B4A3CDAD7B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06111" y="534282"/>
            <a:ext cx="57308" cy="1517411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1FA1DFA1-B4C0-4F5C-B819-000D67EC0B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56" y="726973"/>
            <a:ext cx="60388" cy="2071802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C79F7801-58C8-4EB8-B62F-C71A9F139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25550" y="626293"/>
            <a:ext cx="113583" cy="104716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E061F1B5-80AF-49DB-835B-3E0847116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26219" y="-20570"/>
            <a:ext cx="53579" cy="1347254"/>
          </a:xfrm>
          <a:prstGeom prst="rect">
            <a:avLst/>
          </a:prstGeom>
        </p:spPr>
      </p:pic>
      <p:pic>
        <p:nvPicPr>
          <p:cNvPr id="307" name="Picture 306">
            <a:extLst>
              <a:ext uri="{FF2B5EF4-FFF2-40B4-BE49-F238E27FC236}">
                <a16:creationId xmlns:a16="http://schemas.microsoft.com/office/drawing/2014/main" id="{01DF330B-1DE6-45DC-AE17-D826F0702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07187" y="680811"/>
            <a:ext cx="53582" cy="321473"/>
          </a:xfrm>
          <a:prstGeom prst="rect">
            <a:avLst/>
          </a:prstGeom>
        </p:spPr>
      </p:pic>
      <p:pic>
        <p:nvPicPr>
          <p:cNvPr id="308" name="Picture 307">
            <a:extLst>
              <a:ext uri="{FF2B5EF4-FFF2-40B4-BE49-F238E27FC236}">
                <a16:creationId xmlns:a16="http://schemas.microsoft.com/office/drawing/2014/main" id="{EF477040-AA6C-419A-A06D-AE59237489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8517" y="682055"/>
            <a:ext cx="67521" cy="167676"/>
          </a:xfrm>
          <a:prstGeom prst="rect">
            <a:avLst/>
          </a:prstGeom>
        </p:spPr>
      </p:pic>
      <p:pic>
        <p:nvPicPr>
          <p:cNvPr id="378" name="Picture 377">
            <a:extLst>
              <a:ext uri="{FF2B5EF4-FFF2-40B4-BE49-F238E27FC236}">
                <a16:creationId xmlns:a16="http://schemas.microsoft.com/office/drawing/2014/main" id="{91C82AED-7E19-4649-BD96-9B7CA1AE0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12992" y="4181877"/>
            <a:ext cx="113583" cy="104716"/>
          </a:xfrm>
          <a:prstGeom prst="rect">
            <a:avLst/>
          </a:prstGeom>
        </p:spPr>
      </p:pic>
      <p:pic>
        <p:nvPicPr>
          <p:cNvPr id="379" name="Picture 378">
            <a:extLst>
              <a:ext uri="{FF2B5EF4-FFF2-40B4-BE49-F238E27FC236}">
                <a16:creationId xmlns:a16="http://schemas.microsoft.com/office/drawing/2014/main" id="{80AD717D-11CC-456C-96D1-E0AF745892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977" y="4226259"/>
            <a:ext cx="56354" cy="352906"/>
          </a:xfrm>
          <a:prstGeom prst="rect">
            <a:avLst/>
          </a:prstGeom>
        </p:spPr>
      </p:pic>
      <p:pic>
        <p:nvPicPr>
          <p:cNvPr id="380" name="Picture 379">
            <a:extLst>
              <a:ext uri="{FF2B5EF4-FFF2-40B4-BE49-F238E27FC236}">
                <a16:creationId xmlns:a16="http://schemas.microsoft.com/office/drawing/2014/main" id="{7C49A1A3-FBDB-482F-8CD1-91E3E9814C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898977" y="4575990"/>
            <a:ext cx="114037" cy="107054"/>
          </a:xfrm>
          <a:prstGeom prst="rect">
            <a:avLst/>
          </a:prstGeom>
        </p:spPr>
      </p:pic>
      <p:pic>
        <p:nvPicPr>
          <p:cNvPr id="381" name="Picture 380">
            <a:extLst>
              <a:ext uri="{FF2B5EF4-FFF2-40B4-BE49-F238E27FC236}">
                <a16:creationId xmlns:a16="http://schemas.microsoft.com/office/drawing/2014/main" id="{2FF9DC57-C275-4607-A579-85771A467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09553" y="3932926"/>
            <a:ext cx="53579" cy="1446654"/>
          </a:xfrm>
          <a:prstGeom prst="rect">
            <a:avLst/>
          </a:prstGeom>
        </p:spPr>
      </p:pic>
      <p:pic>
        <p:nvPicPr>
          <p:cNvPr id="382" name="Picture 381">
            <a:extLst>
              <a:ext uri="{FF2B5EF4-FFF2-40B4-BE49-F238E27FC236}">
                <a16:creationId xmlns:a16="http://schemas.microsoft.com/office/drawing/2014/main" id="{0BE1B375-1600-4721-BFC7-7CB9801B7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432645" y="4575696"/>
            <a:ext cx="111838" cy="104716"/>
          </a:xfrm>
          <a:prstGeom prst="rect">
            <a:avLst/>
          </a:prstGeom>
        </p:spPr>
      </p:pic>
      <p:pic>
        <p:nvPicPr>
          <p:cNvPr id="383" name="Picture 382">
            <a:extLst>
              <a:ext uri="{FF2B5EF4-FFF2-40B4-BE49-F238E27FC236}">
                <a16:creationId xmlns:a16="http://schemas.microsoft.com/office/drawing/2014/main" id="{2ADBD946-83FB-4563-B6A0-33F100B60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31" y="4265272"/>
            <a:ext cx="56354" cy="684530"/>
          </a:xfrm>
          <a:prstGeom prst="rect">
            <a:avLst/>
          </a:prstGeom>
        </p:spPr>
      </p:pic>
      <p:pic>
        <p:nvPicPr>
          <p:cNvPr id="384" name="Picture 383">
            <a:extLst>
              <a:ext uri="{FF2B5EF4-FFF2-40B4-BE49-F238E27FC236}">
                <a16:creationId xmlns:a16="http://schemas.microsoft.com/office/drawing/2014/main" id="{6D3D8C84-C717-42FC-A795-FB12A25D32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67873" y="4899451"/>
            <a:ext cx="114037" cy="107054"/>
          </a:xfrm>
          <a:prstGeom prst="rect">
            <a:avLst/>
          </a:prstGeom>
        </p:spPr>
      </p:pic>
      <p:pic>
        <p:nvPicPr>
          <p:cNvPr id="385" name="Picture 384">
            <a:extLst>
              <a:ext uri="{FF2B5EF4-FFF2-40B4-BE49-F238E27FC236}">
                <a16:creationId xmlns:a16="http://schemas.microsoft.com/office/drawing/2014/main" id="{3F4E9D21-50C2-4335-B5B8-E3A1F49ECB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1716" y="4948988"/>
            <a:ext cx="111838" cy="102732"/>
          </a:xfrm>
          <a:prstGeom prst="rect">
            <a:avLst/>
          </a:prstGeom>
        </p:spPr>
      </p:pic>
      <p:pic>
        <p:nvPicPr>
          <p:cNvPr id="386" name="Picture 385">
            <a:extLst>
              <a:ext uri="{FF2B5EF4-FFF2-40B4-BE49-F238E27FC236}">
                <a16:creationId xmlns:a16="http://schemas.microsoft.com/office/drawing/2014/main" id="{F7991D75-F01C-4EA4-A5AA-5EE8556F6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932" y="4683934"/>
            <a:ext cx="47861" cy="1024215"/>
          </a:xfrm>
          <a:prstGeom prst="rect">
            <a:avLst/>
          </a:prstGeom>
        </p:spPr>
      </p:pic>
      <p:pic>
        <p:nvPicPr>
          <p:cNvPr id="387" name="Picture 386">
            <a:extLst>
              <a:ext uri="{FF2B5EF4-FFF2-40B4-BE49-F238E27FC236}">
                <a16:creationId xmlns:a16="http://schemas.microsoft.com/office/drawing/2014/main" id="{F9BF3862-DA32-4D20-B6D8-B6DFA15068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47" y="3827759"/>
            <a:ext cx="56354" cy="352906"/>
          </a:xfrm>
          <a:prstGeom prst="rect">
            <a:avLst/>
          </a:prstGeom>
        </p:spPr>
      </p:pic>
      <p:pic>
        <p:nvPicPr>
          <p:cNvPr id="388" name="Picture 387">
            <a:extLst>
              <a:ext uri="{FF2B5EF4-FFF2-40B4-BE49-F238E27FC236}">
                <a16:creationId xmlns:a16="http://schemas.microsoft.com/office/drawing/2014/main" id="{87799209-09CE-40BF-8B4B-98682849D5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89229" y="4757513"/>
            <a:ext cx="53582" cy="660135"/>
          </a:xfrm>
          <a:prstGeom prst="rect">
            <a:avLst/>
          </a:prstGeom>
        </p:spPr>
      </p:pic>
      <p:pic>
        <p:nvPicPr>
          <p:cNvPr id="389" name="Picture 388">
            <a:extLst>
              <a:ext uri="{FF2B5EF4-FFF2-40B4-BE49-F238E27FC236}">
                <a16:creationId xmlns:a16="http://schemas.microsoft.com/office/drawing/2014/main" id="{71D7C947-D710-4E59-9407-9E6CF40128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96190" y="5061914"/>
            <a:ext cx="113314" cy="102732"/>
          </a:xfrm>
          <a:prstGeom prst="rect">
            <a:avLst/>
          </a:prstGeom>
        </p:spPr>
      </p:pic>
      <p:pic>
        <p:nvPicPr>
          <p:cNvPr id="390" name="Picture 389">
            <a:extLst>
              <a:ext uri="{FF2B5EF4-FFF2-40B4-BE49-F238E27FC236}">
                <a16:creationId xmlns:a16="http://schemas.microsoft.com/office/drawing/2014/main" id="{8E0E6F54-0C65-4EBA-8E37-527813A95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635" y="5042869"/>
            <a:ext cx="56354" cy="684530"/>
          </a:xfrm>
          <a:prstGeom prst="rect">
            <a:avLst/>
          </a:prstGeom>
        </p:spPr>
      </p:pic>
      <p:pic>
        <p:nvPicPr>
          <p:cNvPr id="391" name="Picture 390">
            <a:extLst>
              <a:ext uri="{FF2B5EF4-FFF2-40B4-BE49-F238E27FC236}">
                <a16:creationId xmlns:a16="http://schemas.microsoft.com/office/drawing/2014/main" id="{A08D877F-83EB-4681-88C6-7AFC03C2B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90" y="5146033"/>
            <a:ext cx="56791" cy="581366"/>
          </a:xfrm>
          <a:prstGeom prst="rect">
            <a:avLst/>
          </a:prstGeom>
        </p:spPr>
      </p:pic>
      <p:pic>
        <p:nvPicPr>
          <p:cNvPr id="392" name="Picture 391">
            <a:extLst>
              <a:ext uri="{FF2B5EF4-FFF2-40B4-BE49-F238E27FC236}">
                <a16:creationId xmlns:a16="http://schemas.microsoft.com/office/drawing/2014/main" id="{FD3C9F4C-213D-48BF-B5A0-E370FBB6B8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2" y="4265272"/>
            <a:ext cx="56354" cy="310556"/>
          </a:xfrm>
          <a:prstGeom prst="rect">
            <a:avLst/>
          </a:prstGeom>
        </p:spPr>
      </p:pic>
      <p:pic>
        <p:nvPicPr>
          <p:cNvPr id="393" name="Picture 392">
            <a:extLst>
              <a:ext uri="{FF2B5EF4-FFF2-40B4-BE49-F238E27FC236}">
                <a16:creationId xmlns:a16="http://schemas.microsoft.com/office/drawing/2014/main" id="{121603C9-DF53-4A52-B840-FA8A7AEF7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2" y="4194733"/>
            <a:ext cx="111545" cy="104715"/>
          </a:xfrm>
          <a:prstGeom prst="rect">
            <a:avLst/>
          </a:prstGeom>
        </p:spPr>
      </p:pic>
      <p:pic>
        <p:nvPicPr>
          <p:cNvPr id="394" name="Picture 393">
            <a:extLst>
              <a:ext uri="{FF2B5EF4-FFF2-40B4-BE49-F238E27FC236}">
                <a16:creationId xmlns:a16="http://schemas.microsoft.com/office/drawing/2014/main" id="{1F529F3A-4ACE-41EC-8585-3E9A26143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39931" y="3451399"/>
            <a:ext cx="53581" cy="1537810"/>
          </a:xfrm>
          <a:prstGeom prst="rect">
            <a:avLst/>
          </a:prstGeom>
        </p:spPr>
      </p:pic>
      <p:pic>
        <p:nvPicPr>
          <p:cNvPr id="395" name="Picture 394">
            <a:extLst>
              <a:ext uri="{FF2B5EF4-FFF2-40B4-BE49-F238E27FC236}">
                <a16:creationId xmlns:a16="http://schemas.microsoft.com/office/drawing/2014/main" id="{2EAD8C43-6EAE-4808-9120-36A6D6EBE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14" y="3655597"/>
            <a:ext cx="60388" cy="2071802"/>
          </a:xfrm>
          <a:prstGeom prst="rect">
            <a:avLst/>
          </a:prstGeom>
        </p:spPr>
      </p:pic>
      <p:pic>
        <p:nvPicPr>
          <p:cNvPr id="396" name="Picture 395">
            <a:extLst>
              <a:ext uri="{FF2B5EF4-FFF2-40B4-BE49-F238E27FC236}">
                <a16:creationId xmlns:a16="http://schemas.microsoft.com/office/drawing/2014/main" id="{882A84B6-6B88-456B-85C1-9A8FEF559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7308" y="3554917"/>
            <a:ext cx="113583" cy="104716"/>
          </a:xfrm>
          <a:prstGeom prst="rect">
            <a:avLst/>
          </a:prstGeom>
        </p:spPr>
      </p:pic>
      <p:pic>
        <p:nvPicPr>
          <p:cNvPr id="397" name="Picture 396">
            <a:extLst>
              <a:ext uri="{FF2B5EF4-FFF2-40B4-BE49-F238E27FC236}">
                <a16:creationId xmlns:a16="http://schemas.microsoft.com/office/drawing/2014/main" id="{AAF6A320-7D07-4A6F-A3AC-A42ADD392C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47977" y="2908054"/>
            <a:ext cx="53579" cy="1347254"/>
          </a:xfrm>
          <a:prstGeom prst="rect">
            <a:avLst/>
          </a:prstGeom>
        </p:spPr>
      </p:pic>
      <p:pic>
        <p:nvPicPr>
          <p:cNvPr id="398" name="Picture 397">
            <a:extLst>
              <a:ext uri="{FF2B5EF4-FFF2-40B4-BE49-F238E27FC236}">
                <a16:creationId xmlns:a16="http://schemas.microsoft.com/office/drawing/2014/main" id="{0795CBC6-2BFD-4CB0-AC2A-96945A3D6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45859" y="3605151"/>
            <a:ext cx="53582" cy="321473"/>
          </a:xfrm>
          <a:prstGeom prst="rect">
            <a:avLst/>
          </a:prstGeom>
        </p:spPr>
      </p:pic>
      <p:pic>
        <p:nvPicPr>
          <p:cNvPr id="399" name="Picture 398">
            <a:extLst>
              <a:ext uri="{FF2B5EF4-FFF2-40B4-BE49-F238E27FC236}">
                <a16:creationId xmlns:a16="http://schemas.microsoft.com/office/drawing/2014/main" id="{DFDAAC51-0800-42A0-99B5-5575B1A044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38207" y="3610679"/>
            <a:ext cx="62829" cy="185426"/>
          </a:xfrm>
          <a:prstGeom prst="rect">
            <a:avLst/>
          </a:prstGeom>
        </p:spPr>
      </p:pic>
      <p:pic>
        <p:nvPicPr>
          <p:cNvPr id="400" name="Picture 399">
            <a:extLst>
              <a:ext uri="{FF2B5EF4-FFF2-40B4-BE49-F238E27FC236}">
                <a16:creationId xmlns:a16="http://schemas.microsoft.com/office/drawing/2014/main" id="{CDC9A5DE-05DE-459E-B24C-EDE84229B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5627" y="4193236"/>
            <a:ext cx="113583" cy="104716"/>
          </a:xfrm>
          <a:prstGeom prst="rect">
            <a:avLst/>
          </a:prstGeom>
        </p:spPr>
      </p:pic>
      <p:pic>
        <p:nvPicPr>
          <p:cNvPr id="401" name="Picture 400">
            <a:extLst>
              <a:ext uri="{FF2B5EF4-FFF2-40B4-BE49-F238E27FC236}">
                <a16:creationId xmlns:a16="http://schemas.microsoft.com/office/drawing/2014/main" id="{8956A48C-DC8C-48F4-88D5-83D108C80B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87" y="4234443"/>
            <a:ext cx="56354" cy="352906"/>
          </a:xfrm>
          <a:prstGeom prst="rect">
            <a:avLst/>
          </a:prstGeom>
        </p:spPr>
      </p:pic>
      <p:pic>
        <p:nvPicPr>
          <p:cNvPr id="402" name="Picture 401">
            <a:extLst>
              <a:ext uri="{FF2B5EF4-FFF2-40B4-BE49-F238E27FC236}">
                <a16:creationId xmlns:a16="http://schemas.microsoft.com/office/drawing/2014/main" id="{34A79FEF-73FF-4225-B8ED-6A6D14AC60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724787" y="4584174"/>
            <a:ext cx="114037" cy="107054"/>
          </a:xfrm>
          <a:prstGeom prst="rect">
            <a:avLst/>
          </a:prstGeom>
        </p:spPr>
      </p:pic>
      <p:pic>
        <p:nvPicPr>
          <p:cNvPr id="403" name="Picture 402">
            <a:extLst>
              <a:ext uri="{FF2B5EF4-FFF2-40B4-BE49-F238E27FC236}">
                <a16:creationId xmlns:a16="http://schemas.microsoft.com/office/drawing/2014/main" id="{5B83F374-7A4B-4F05-ABF9-4DFF74EA9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58286" y="3818034"/>
            <a:ext cx="53732" cy="1692652"/>
          </a:xfrm>
          <a:prstGeom prst="rect">
            <a:avLst/>
          </a:prstGeom>
        </p:spPr>
      </p:pic>
      <p:pic>
        <p:nvPicPr>
          <p:cNvPr id="404" name="Picture 403">
            <a:extLst>
              <a:ext uri="{FF2B5EF4-FFF2-40B4-BE49-F238E27FC236}">
                <a16:creationId xmlns:a16="http://schemas.microsoft.com/office/drawing/2014/main" id="{F2EF8126-E9D3-41BA-869D-AE86ECFF1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09765" y="4638141"/>
            <a:ext cx="111837" cy="104715"/>
          </a:xfrm>
          <a:prstGeom prst="rect">
            <a:avLst/>
          </a:prstGeom>
        </p:spPr>
      </p:pic>
      <p:pic>
        <p:nvPicPr>
          <p:cNvPr id="405" name="Picture 404">
            <a:extLst>
              <a:ext uri="{FF2B5EF4-FFF2-40B4-BE49-F238E27FC236}">
                <a16:creationId xmlns:a16="http://schemas.microsoft.com/office/drawing/2014/main" id="{D5FB3A4D-0A3B-45B9-BDE2-6FF3591A9C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641" y="4273456"/>
            <a:ext cx="56354" cy="684530"/>
          </a:xfrm>
          <a:prstGeom prst="rect">
            <a:avLst/>
          </a:prstGeom>
        </p:spPr>
      </p:pic>
      <p:pic>
        <p:nvPicPr>
          <p:cNvPr id="406" name="Picture 405">
            <a:extLst>
              <a:ext uri="{FF2B5EF4-FFF2-40B4-BE49-F238E27FC236}">
                <a16:creationId xmlns:a16="http://schemas.microsoft.com/office/drawing/2014/main" id="{B6218E4B-4FCF-4967-945D-4985DC7FA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193683" y="4907635"/>
            <a:ext cx="114037" cy="107054"/>
          </a:xfrm>
          <a:prstGeom prst="rect">
            <a:avLst/>
          </a:prstGeom>
        </p:spPr>
      </p:pic>
      <p:pic>
        <p:nvPicPr>
          <p:cNvPr id="407" name="Picture 406">
            <a:extLst>
              <a:ext uri="{FF2B5EF4-FFF2-40B4-BE49-F238E27FC236}">
                <a16:creationId xmlns:a16="http://schemas.microsoft.com/office/drawing/2014/main" id="{7E6E4361-C053-4188-993B-048EA5994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47526" y="4957172"/>
            <a:ext cx="111838" cy="102732"/>
          </a:xfrm>
          <a:prstGeom prst="rect">
            <a:avLst/>
          </a:prstGeom>
        </p:spPr>
      </p:pic>
      <p:pic>
        <p:nvPicPr>
          <p:cNvPr id="408" name="Picture 407">
            <a:extLst>
              <a:ext uri="{FF2B5EF4-FFF2-40B4-BE49-F238E27FC236}">
                <a16:creationId xmlns:a16="http://schemas.microsoft.com/office/drawing/2014/main" id="{E7349696-6CCE-47EB-BC0D-C0AC2C0327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42" y="4692118"/>
            <a:ext cx="47861" cy="1024215"/>
          </a:xfrm>
          <a:prstGeom prst="rect">
            <a:avLst/>
          </a:prstGeom>
        </p:spPr>
      </p:pic>
      <p:pic>
        <p:nvPicPr>
          <p:cNvPr id="409" name="Picture 408">
            <a:extLst>
              <a:ext uri="{FF2B5EF4-FFF2-40B4-BE49-F238E27FC236}">
                <a16:creationId xmlns:a16="http://schemas.microsoft.com/office/drawing/2014/main" id="{5758E035-5B10-412D-8347-FE73FF7E2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707" y="3845468"/>
            <a:ext cx="56354" cy="352906"/>
          </a:xfrm>
          <a:prstGeom prst="rect">
            <a:avLst/>
          </a:prstGeom>
        </p:spPr>
      </p:pic>
      <p:pic>
        <p:nvPicPr>
          <p:cNvPr id="410" name="Picture 409">
            <a:extLst>
              <a:ext uri="{FF2B5EF4-FFF2-40B4-BE49-F238E27FC236}">
                <a16:creationId xmlns:a16="http://schemas.microsoft.com/office/drawing/2014/main" id="{346A5B48-C8D6-4DF1-BC95-60307AECCB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15039" y="4765697"/>
            <a:ext cx="53582" cy="660135"/>
          </a:xfrm>
          <a:prstGeom prst="rect">
            <a:avLst/>
          </a:prstGeom>
        </p:spPr>
      </p:pic>
      <p:pic>
        <p:nvPicPr>
          <p:cNvPr id="411" name="Picture 410">
            <a:extLst>
              <a:ext uri="{FF2B5EF4-FFF2-40B4-BE49-F238E27FC236}">
                <a16:creationId xmlns:a16="http://schemas.microsoft.com/office/drawing/2014/main" id="{DBF7FB32-CD85-40E2-93B7-F709E534A5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2000" y="5070098"/>
            <a:ext cx="113314" cy="102732"/>
          </a:xfrm>
          <a:prstGeom prst="rect">
            <a:avLst/>
          </a:prstGeom>
        </p:spPr>
      </p:pic>
      <p:pic>
        <p:nvPicPr>
          <p:cNvPr id="412" name="Picture 411">
            <a:extLst>
              <a:ext uri="{FF2B5EF4-FFF2-40B4-BE49-F238E27FC236}">
                <a16:creationId xmlns:a16="http://schemas.microsoft.com/office/drawing/2014/main" id="{6BA95D0F-5E01-46EE-86E6-273C9B940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45" y="5051053"/>
            <a:ext cx="56354" cy="684530"/>
          </a:xfrm>
          <a:prstGeom prst="rect">
            <a:avLst/>
          </a:prstGeom>
        </p:spPr>
      </p:pic>
      <p:pic>
        <p:nvPicPr>
          <p:cNvPr id="413" name="Picture 412">
            <a:extLst>
              <a:ext uri="{FF2B5EF4-FFF2-40B4-BE49-F238E27FC236}">
                <a16:creationId xmlns:a16="http://schemas.microsoft.com/office/drawing/2014/main" id="{3C7A886C-59A5-47FC-BFEE-110ECC8412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500" y="5154217"/>
            <a:ext cx="56791" cy="581366"/>
          </a:xfrm>
          <a:prstGeom prst="rect">
            <a:avLst/>
          </a:prstGeom>
        </p:spPr>
      </p:pic>
      <p:pic>
        <p:nvPicPr>
          <p:cNvPr id="414" name="Picture 413">
            <a:extLst>
              <a:ext uri="{FF2B5EF4-FFF2-40B4-BE49-F238E27FC236}">
                <a16:creationId xmlns:a16="http://schemas.microsoft.com/office/drawing/2014/main" id="{ADA68909-A860-49F0-A2BA-99A57D2FD3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500" y="3243263"/>
            <a:ext cx="84737" cy="3047999"/>
          </a:xfrm>
          <a:prstGeom prst="rect">
            <a:avLst/>
          </a:prstGeom>
        </p:spPr>
      </p:pic>
      <p:pic>
        <p:nvPicPr>
          <p:cNvPr id="415" name="Picture 414">
            <a:extLst>
              <a:ext uri="{FF2B5EF4-FFF2-40B4-BE49-F238E27FC236}">
                <a16:creationId xmlns:a16="http://schemas.microsoft.com/office/drawing/2014/main" id="{7DFEFD6B-A986-4A4E-B3BA-9ED7DE0584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563217" y="6213475"/>
            <a:ext cx="118138" cy="149438"/>
          </a:xfrm>
          <a:prstGeom prst="rect">
            <a:avLst/>
          </a:prstGeom>
        </p:spPr>
      </p:pic>
      <p:pic>
        <p:nvPicPr>
          <p:cNvPr id="417" name="Picture 416">
            <a:extLst>
              <a:ext uri="{FF2B5EF4-FFF2-40B4-BE49-F238E27FC236}">
                <a16:creationId xmlns:a16="http://schemas.microsoft.com/office/drawing/2014/main" id="{49A44A41-321D-48F1-8155-869C7B13C5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24" y="3663781"/>
            <a:ext cx="60388" cy="2071802"/>
          </a:xfrm>
          <a:prstGeom prst="rect">
            <a:avLst/>
          </a:prstGeom>
        </p:spPr>
      </p:pic>
      <p:pic>
        <p:nvPicPr>
          <p:cNvPr id="418" name="Picture 417">
            <a:extLst>
              <a:ext uri="{FF2B5EF4-FFF2-40B4-BE49-F238E27FC236}">
                <a16:creationId xmlns:a16="http://schemas.microsoft.com/office/drawing/2014/main" id="{78DABFE8-11B3-4E61-AE02-7A1909456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73118" y="3563101"/>
            <a:ext cx="113583" cy="104716"/>
          </a:xfrm>
          <a:prstGeom prst="rect">
            <a:avLst/>
          </a:prstGeom>
        </p:spPr>
      </p:pic>
      <p:pic>
        <p:nvPicPr>
          <p:cNvPr id="419" name="Picture 418">
            <a:extLst>
              <a:ext uri="{FF2B5EF4-FFF2-40B4-BE49-F238E27FC236}">
                <a16:creationId xmlns:a16="http://schemas.microsoft.com/office/drawing/2014/main" id="{C97E6562-2A27-4D0E-BF02-4F1F2976AE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73787" y="2916238"/>
            <a:ext cx="53579" cy="1347254"/>
          </a:xfrm>
          <a:prstGeom prst="rect">
            <a:avLst/>
          </a:prstGeom>
        </p:spPr>
      </p:pic>
      <p:pic>
        <p:nvPicPr>
          <p:cNvPr id="420" name="Picture 419">
            <a:extLst>
              <a:ext uri="{FF2B5EF4-FFF2-40B4-BE49-F238E27FC236}">
                <a16:creationId xmlns:a16="http://schemas.microsoft.com/office/drawing/2014/main" id="{CD7E33C9-9D77-4A36-B969-93C27FED1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64487" y="3597666"/>
            <a:ext cx="53582" cy="321473"/>
          </a:xfrm>
          <a:prstGeom prst="rect">
            <a:avLst/>
          </a:prstGeom>
        </p:spPr>
      </p:pic>
      <p:pic>
        <p:nvPicPr>
          <p:cNvPr id="421" name="Picture 420">
            <a:extLst>
              <a:ext uri="{FF2B5EF4-FFF2-40B4-BE49-F238E27FC236}">
                <a16:creationId xmlns:a16="http://schemas.microsoft.com/office/drawing/2014/main" id="{02F17802-A192-48E9-A1B4-A0E44454B1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785" y="3615688"/>
            <a:ext cx="67521" cy="167676"/>
          </a:xfrm>
          <a:prstGeom prst="rect">
            <a:avLst/>
          </a:prstGeom>
        </p:spPr>
      </p:pic>
      <p:pic>
        <p:nvPicPr>
          <p:cNvPr id="439" name="Picture 438">
            <a:extLst>
              <a:ext uri="{FF2B5EF4-FFF2-40B4-BE49-F238E27FC236}">
                <a16:creationId xmlns:a16="http://schemas.microsoft.com/office/drawing/2014/main" id="{77BC66B4-CE88-4710-8866-F86787D85A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749330" y="4576271"/>
            <a:ext cx="111838" cy="104716"/>
          </a:xfrm>
          <a:prstGeom prst="rect">
            <a:avLst/>
          </a:prstGeom>
        </p:spPr>
      </p:pic>
      <p:pic>
        <p:nvPicPr>
          <p:cNvPr id="440" name="Picture 439">
            <a:extLst>
              <a:ext uri="{FF2B5EF4-FFF2-40B4-BE49-F238E27FC236}">
                <a16:creationId xmlns:a16="http://schemas.microsoft.com/office/drawing/2014/main" id="{3E0C88F4-5418-4D43-8E6C-9EA1E86254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22" y="4265272"/>
            <a:ext cx="56354" cy="310556"/>
          </a:xfrm>
          <a:prstGeom prst="rect">
            <a:avLst/>
          </a:prstGeom>
        </p:spPr>
      </p:pic>
      <p:pic>
        <p:nvPicPr>
          <p:cNvPr id="441" name="Picture 440">
            <a:extLst>
              <a:ext uri="{FF2B5EF4-FFF2-40B4-BE49-F238E27FC236}">
                <a16:creationId xmlns:a16="http://schemas.microsoft.com/office/drawing/2014/main" id="{860550C2-FB36-4398-A49E-1455987564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575" y="4194733"/>
            <a:ext cx="112416" cy="104715"/>
          </a:xfrm>
          <a:prstGeom prst="rect">
            <a:avLst/>
          </a:prstGeom>
        </p:spPr>
      </p:pic>
      <p:pic>
        <p:nvPicPr>
          <p:cNvPr id="442" name="Picture 441">
            <a:extLst>
              <a:ext uri="{FF2B5EF4-FFF2-40B4-BE49-F238E27FC236}">
                <a16:creationId xmlns:a16="http://schemas.microsoft.com/office/drawing/2014/main" id="{3AC77866-2FEA-482C-A515-24FBE2C621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1310" y="3453052"/>
            <a:ext cx="53582" cy="1535382"/>
          </a:xfrm>
          <a:prstGeom prst="rect">
            <a:avLst/>
          </a:prstGeom>
        </p:spPr>
      </p:pic>
      <p:pic>
        <p:nvPicPr>
          <p:cNvPr id="443" name="Picture 442">
            <a:extLst>
              <a:ext uri="{FF2B5EF4-FFF2-40B4-BE49-F238E27FC236}">
                <a16:creationId xmlns:a16="http://schemas.microsoft.com/office/drawing/2014/main" id="{B13F8210-24C1-4B6C-9E07-0154783791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38" y="3646352"/>
            <a:ext cx="60388" cy="2071802"/>
          </a:xfrm>
          <a:prstGeom prst="rect">
            <a:avLst/>
          </a:prstGeom>
        </p:spPr>
      </p:pic>
      <p:pic>
        <p:nvPicPr>
          <p:cNvPr id="444" name="Picture 443">
            <a:extLst>
              <a:ext uri="{FF2B5EF4-FFF2-40B4-BE49-F238E27FC236}">
                <a16:creationId xmlns:a16="http://schemas.microsoft.com/office/drawing/2014/main" id="{031DB894-A73F-4BA1-921C-A21938FAD1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98501" y="2898809"/>
            <a:ext cx="53579" cy="1347254"/>
          </a:xfrm>
          <a:prstGeom prst="rect">
            <a:avLst/>
          </a:prstGeom>
        </p:spPr>
      </p:pic>
      <p:pic>
        <p:nvPicPr>
          <p:cNvPr id="445" name="Picture 444">
            <a:extLst>
              <a:ext uri="{FF2B5EF4-FFF2-40B4-BE49-F238E27FC236}">
                <a16:creationId xmlns:a16="http://schemas.microsoft.com/office/drawing/2014/main" id="{9ADF2FDE-7E58-4937-9717-22FB01B44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24385" y="3629427"/>
            <a:ext cx="45719" cy="321473"/>
          </a:xfrm>
          <a:prstGeom prst="rect">
            <a:avLst/>
          </a:prstGeom>
        </p:spPr>
      </p:pic>
      <p:pic>
        <p:nvPicPr>
          <p:cNvPr id="446" name="Picture 445">
            <a:extLst>
              <a:ext uri="{FF2B5EF4-FFF2-40B4-BE49-F238E27FC236}">
                <a16:creationId xmlns:a16="http://schemas.microsoft.com/office/drawing/2014/main" id="{78675585-D9DC-4128-8F7C-CB2D19651B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340" y="3601002"/>
            <a:ext cx="67521" cy="167676"/>
          </a:xfrm>
          <a:prstGeom prst="rect">
            <a:avLst/>
          </a:prstGeom>
        </p:spPr>
      </p:pic>
      <p:pic>
        <p:nvPicPr>
          <p:cNvPr id="447" name="Picture 446">
            <a:extLst>
              <a:ext uri="{FF2B5EF4-FFF2-40B4-BE49-F238E27FC236}">
                <a16:creationId xmlns:a16="http://schemas.microsoft.com/office/drawing/2014/main" id="{ECCFF2D4-C8BC-456C-9E9C-596B33455A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8918" y="3545850"/>
            <a:ext cx="113584" cy="104716"/>
          </a:xfrm>
          <a:prstGeom prst="rect">
            <a:avLst/>
          </a:prstGeom>
        </p:spPr>
      </p:pic>
      <p:pic>
        <p:nvPicPr>
          <p:cNvPr id="686" name="Picture 685">
            <a:extLst>
              <a:ext uri="{FF2B5EF4-FFF2-40B4-BE49-F238E27FC236}">
                <a16:creationId xmlns:a16="http://schemas.microsoft.com/office/drawing/2014/main" id="{9807C7A6-8ACE-413B-B1CB-FAE616B08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0446" y="2188095"/>
            <a:ext cx="54890" cy="167095"/>
          </a:xfrm>
          <a:prstGeom prst="rect">
            <a:avLst/>
          </a:prstGeom>
        </p:spPr>
      </p:pic>
      <p:pic>
        <p:nvPicPr>
          <p:cNvPr id="687" name="Picture 686">
            <a:extLst>
              <a:ext uri="{FF2B5EF4-FFF2-40B4-BE49-F238E27FC236}">
                <a16:creationId xmlns:a16="http://schemas.microsoft.com/office/drawing/2014/main" id="{97D1A7A1-D34B-4C86-BFC3-0F66C01A0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15" y="1825572"/>
            <a:ext cx="56354" cy="4460928"/>
          </a:xfrm>
          <a:prstGeom prst="rect">
            <a:avLst/>
          </a:prstGeom>
        </p:spPr>
      </p:pic>
      <p:pic>
        <p:nvPicPr>
          <p:cNvPr id="688" name="Picture 687">
            <a:extLst>
              <a:ext uri="{FF2B5EF4-FFF2-40B4-BE49-F238E27FC236}">
                <a16:creationId xmlns:a16="http://schemas.microsoft.com/office/drawing/2014/main" id="{A3F6F69D-285B-4D59-AE6D-A397564CEC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217" y="4740496"/>
            <a:ext cx="58386" cy="1520603"/>
          </a:xfrm>
          <a:prstGeom prst="rect">
            <a:avLst/>
          </a:prstGeom>
        </p:spPr>
      </p:pic>
      <p:pic>
        <p:nvPicPr>
          <p:cNvPr id="689" name="Picture 688">
            <a:extLst>
              <a:ext uri="{FF2B5EF4-FFF2-40B4-BE49-F238E27FC236}">
                <a16:creationId xmlns:a16="http://schemas.microsoft.com/office/drawing/2014/main" id="{C204AD9A-C611-4DF8-B2F1-62785C9C7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06807" y="5561047"/>
            <a:ext cx="76412" cy="1527315"/>
          </a:xfrm>
          <a:prstGeom prst="rect">
            <a:avLst/>
          </a:prstGeom>
        </p:spPr>
      </p:pic>
      <p:pic>
        <p:nvPicPr>
          <p:cNvPr id="690" name="Picture 689">
            <a:extLst>
              <a:ext uri="{FF2B5EF4-FFF2-40B4-BE49-F238E27FC236}">
                <a16:creationId xmlns:a16="http://schemas.microsoft.com/office/drawing/2014/main" id="{AA938697-2815-40BD-AD22-5BA869A8D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500" y="3153531"/>
            <a:ext cx="167428" cy="154357"/>
          </a:xfrm>
          <a:prstGeom prst="rect">
            <a:avLst/>
          </a:prstGeom>
        </p:spPr>
      </p:pic>
      <p:sp>
        <p:nvSpPr>
          <p:cNvPr id="692" name="Arrow: Pentagon 691">
            <a:extLst>
              <a:ext uri="{FF2B5EF4-FFF2-40B4-BE49-F238E27FC236}">
                <a16:creationId xmlns:a16="http://schemas.microsoft.com/office/drawing/2014/main" id="{F8DA6BAD-9C98-4A23-B6E8-508A0ACCA237}"/>
              </a:ext>
            </a:extLst>
          </p:cNvPr>
          <p:cNvSpPr/>
          <p:nvPr/>
        </p:nvSpPr>
        <p:spPr>
          <a:xfrm>
            <a:off x="11444012" y="3104930"/>
            <a:ext cx="747987" cy="154357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 SYSTEM</a:t>
            </a:r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B9EF531B-9162-474F-9A71-AC8EAD19201F}"/>
              </a:ext>
            </a:extLst>
          </p:cNvPr>
          <p:cNvSpPr/>
          <p:nvPr/>
        </p:nvSpPr>
        <p:spPr>
          <a:xfrm>
            <a:off x="1121119" y="1691894"/>
            <a:ext cx="472769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 01A</a:t>
            </a:r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7F1253C7-1B4C-482E-A356-2F5FCE2BDF8E}"/>
              </a:ext>
            </a:extLst>
          </p:cNvPr>
          <p:cNvSpPr/>
          <p:nvPr/>
        </p:nvSpPr>
        <p:spPr>
          <a:xfrm>
            <a:off x="1139507" y="2391303"/>
            <a:ext cx="478396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 01C</a:t>
            </a:r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B544AF97-B51F-49C8-9587-E74FBC165D38}"/>
              </a:ext>
            </a:extLst>
          </p:cNvPr>
          <p:cNvSpPr/>
          <p:nvPr/>
        </p:nvSpPr>
        <p:spPr>
          <a:xfrm>
            <a:off x="1108750" y="3082314"/>
            <a:ext cx="478396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 01B</a:t>
            </a:r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DEA41B3D-EF8D-46AB-B2AF-B0C1D2A296DE}"/>
              </a:ext>
            </a:extLst>
          </p:cNvPr>
          <p:cNvSpPr/>
          <p:nvPr/>
        </p:nvSpPr>
        <p:spPr>
          <a:xfrm>
            <a:off x="1129435" y="4403591"/>
            <a:ext cx="478396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 01A</a:t>
            </a:r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35FFC513-246D-47A6-8276-6DB0221E4A4E}"/>
              </a:ext>
            </a:extLst>
          </p:cNvPr>
          <p:cNvSpPr/>
          <p:nvPr/>
        </p:nvSpPr>
        <p:spPr>
          <a:xfrm>
            <a:off x="1120471" y="5304672"/>
            <a:ext cx="478396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 01B</a:t>
            </a:r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0A8D4F49-367C-4E4A-B4B5-A87FB79A749E}"/>
              </a:ext>
            </a:extLst>
          </p:cNvPr>
          <p:cNvSpPr/>
          <p:nvPr/>
        </p:nvSpPr>
        <p:spPr>
          <a:xfrm>
            <a:off x="-37190" y="4914043"/>
            <a:ext cx="849312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WATER TANK</a:t>
            </a:r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8BBBAA41-86BB-4C80-B842-8279D66603DD}"/>
              </a:ext>
            </a:extLst>
          </p:cNvPr>
          <p:cNvSpPr/>
          <p:nvPr/>
        </p:nvSpPr>
        <p:spPr>
          <a:xfrm>
            <a:off x="-54937" y="2395401"/>
            <a:ext cx="849312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WATER TANK</a:t>
            </a:r>
          </a:p>
        </p:txBody>
      </p:sp>
      <p:pic>
        <p:nvPicPr>
          <p:cNvPr id="709" name="Picture 708">
            <a:extLst>
              <a:ext uri="{FF2B5EF4-FFF2-40B4-BE49-F238E27FC236}">
                <a16:creationId xmlns:a16="http://schemas.microsoft.com/office/drawing/2014/main" id="{5757E689-BFA2-4D61-9D56-9CBEBDC406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017" y="1165608"/>
            <a:ext cx="53260" cy="841030"/>
          </a:xfrm>
          <a:prstGeom prst="rect">
            <a:avLst/>
          </a:prstGeom>
        </p:spPr>
      </p:pic>
      <p:pic>
        <p:nvPicPr>
          <p:cNvPr id="710" name="Picture 709">
            <a:extLst>
              <a:ext uri="{FF2B5EF4-FFF2-40B4-BE49-F238E27FC236}">
                <a16:creationId xmlns:a16="http://schemas.microsoft.com/office/drawing/2014/main" id="{62A026A1-7EF8-498B-B93E-FA48E4ACD9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35843" y="1018123"/>
            <a:ext cx="54769" cy="175934"/>
          </a:xfrm>
          <a:prstGeom prst="rect">
            <a:avLst/>
          </a:prstGeom>
        </p:spPr>
      </p:pic>
      <p:pic>
        <p:nvPicPr>
          <p:cNvPr id="713" name="Picture 712">
            <a:extLst>
              <a:ext uri="{FF2B5EF4-FFF2-40B4-BE49-F238E27FC236}">
                <a16:creationId xmlns:a16="http://schemas.microsoft.com/office/drawing/2014/main" id="{8BAEABF1-CBA0-4E3A-A552-1160A1A322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1706912" y="1078704"/>
            <a:ext cx="108745" cy="109539"/>
          </a:xfrm>
          <a:prstGeom prst="rect">
            <a:avLst/>
          </a:prstGeom>
        </p:spPr>
      </p:pic>
      <p:pic>
        <p:nvPicPr>
          <p:cNvPr id="715" name="Picture 714">
            <a:extLst>
              <a:ext uri="{FF2B5EF4-FFF2-40B4-BE49-F238E27FC236}">
                <a16:creationId xmlns:a16="http://schemas.microsoft.com/office/drawing/2014/main" id="{70FC414E-541D-475C-AD3B-07E8C9D08C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11209" y="1995461"/>
            <a:ext cx="102637" cy="103385"/>
          </a:xfrm>
          <a:prstGeom prst="rect">
            <a:avLst/>
          </a:prstGeom>
        </p:spPr>
      </p:pic>
      <p:pic>
        <p:nvPicPr>
          <p:cNvPr id="720" name="Picture 719">
            <a:extLst>
              <a:ext uri="{FF2B5EF4-FFF2-40B4-BE49-F238E27FC236}">
                <a16:creationId xmlns:a16="http://schemas.microsoft.com/office/drawing/2014/main" id="{44341EB2-8951-4831-978E-C3555A456C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076" y="1902288"/>
            <a:ext cx="56354" cy="229877"/>
          </a:xfrm>
          <a:prstGeom prst="rect">
            <a:avLst/>
          </a:prstGeom>
        </p:spPr>
      </p:pic>
      <p:pic>
        <p:nvPicPr>
          <p:cNvPr id="721" name="Picture 720">
            <a:extLst>
              <a:ext uri="{FF2B5EF4-FFF2-40B4-BE49-F238E27FC236}">
                <a16:creationId xmlns:a16="http://schemas.microsoft.com/office/drawing/2014/main" id="{E7198C69-6C62-4B2C-8BC7-44C2B3061D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1604687" y="1793713"/>
            <a:ext cx="108745" cy="109539"/>
          </a:xfrm>
          <a:prstGeom prst="rect">
            <a:avLst/>
          </a:prstGeom>
        </p:spPr>
      </p:pic>
      <p:pic>
        <p:nvPicPr>
          <p:cNvPr id="724" name="Picture 723">
            <a:extLst>
              <a:ext uri="{FF2B5EF4-FFF2-40B4-BE49-F238E27FC236}">
                <a16:creationId xmlns:a16="http://schemas.microsoft.com/office/drawing/2014/main" id="{D4E259FD-EE00-4495-815D-E87A18451D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06407" y="2127288"/>
            <a:ext cx="104641" cy="103385"/>
          </a:xfrm>
          <a:prstGeom prst="rect">
            <a:avLst/>
          </a:prstGeom>
        </p:spPr>
      </p:pic>
      <p:pic>
        <p:nvPicPr>
          <p:cNvPr id="725" name="Picture 724">
            <a:extLst>
              <a:ext uri="{FF2B5EF4-FFF2-40B4-BE49-F238E27FC236}">
                <a16:creationId xmlns:a16="http://schemas.microsoft.com/office/drawing/2014/main" id="{E52482D0-80F3-4504-888F-8A8029D7AF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056828" y="1979365"/>
            <a:ext cx="125929" cy="120780"/>
          </a:xfrm>
          <a:prstGeom prst="rect">
            <a:avLst/>
          </a:prstGeom>
        </p:spPr>
      </p:pic>
      <p:pic>
        <p:nvPicPr>
          <p:cNvPr id="726" name="Picture 725">
            <a:extLst>
              <a:ext uri="{FF2B5EF4-FFF2-40B4-BE49-F238E27FC236}">
                <a16:creationId xmlns:a16="http://schemas.microsoft.com/office/drawing/2014/main" id="{7F86524E-922E-4112-A1DF-48D4997C53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392" y="2312489"/>
            <a:ext cx="120252" cy="115335"/>
          </a:xfrm>
          <a:prstGeom prst="rect">
            <a:avLst/>
          </a:prstGeom>
        </p:spPr>
      </p:pic>
      <p:pic>
        <p:nvPicPr>
          <p:cNvPr id="727" name="Picture 726">
            <a:extLst>
              <a:ext uri="{FF2B5EF4-FFF2-40B4-BE49-F238E27FC236}">
                <a16:creationId xmlns:a16="http://schemas.microsoft.com/office/drawing/2014/main" id="{6D0B9022-7B24-49A3-B032-AECD0B14AE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194" y="2090540"/>
            <a:ext cx="62211" cy="229877"/>
          </a:xfrm>
          <a:prstGeom prst="rect">
            <a:avLst/>
          </a:prstGeom>
        </p:spPr>
      </p:pic>
      <p:pic>
        <p:nvPicPr>
          <p:cNvPr id="728" name="Picture 727">
            <a:extLst>
              <a:ext uri="{FF2B5EF4-FFF2-40B4-BE49-F238E27FC236}">
                <a16:creationId xmlns:a16="http://schemas.microsoft.com/office/drawing/2014/main" id="{148FE73B-363E-4B6B-BD0F-810DD6B287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933828" y="2173978"/>
            <a:ext cx="125929" cy="120780"/>
          </a:xfrm>
          <a:prstGeom prst="rect">
            <a:avLst/>
          </a:prstGeom>
        </p:spPr>
      </p:pic>
      <p:pic>
        <p:nvPicPr>
          <p:cNvPr id="729" name="Picture 728">
            <a:extLst>
              <a:ext uri="{FF2B5EF4-FFF2-40B4-BE49-F238E27FC236}">
                <a16:creationId xmlns:a16="http://schemas.microsoft.com/office/drawing/2014/main" id="{B32259EB-4690-4FC8-A688-B697621489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456" y="2265193"/>
            <a:ext cx="59288" cy="3758511"/>
          </a:xfrm>
          <a:prstGeom prst="rect">
            <a:avLst/>
          </a:prstGeom>
        </p:spPr>
      </p:pic>
      <p:pic>
        <p:nvPicPr>
          <p:cNvPr id="730" name="Picture 729">
            <a:extLst>
              <a:ext uri="{FF2B5EF4-FFF2-40B4-BE49-F238E27FC236}">
                <a16:creationId xmlns:a16="http://schemas.microsoft.com/office/drawing/2014/main" id="{742AB893-921E-4547-8026-BF2870D263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82793" y="6014875"/>
            <a:ext cx="110565" cy="106727"/>
          </a:xfrm>
          <a:prstGeom prst="rect">
            <a:avLst/>
          </a:prstGeom>
        </p:spPr>
      </p:pic>
      <p:pic>
        <p:nvPicPr>
          <p:cNvPr id="731" name="Picture 730">
            <a:extLst>
              <a:ext uri="{FF2B5EF4-FFF2-40B4-BE49-F238E27FC236}">
                <a16:creationId xmlns:a16="http://schemas.microsoft.com/office/drawing/2014/main" id="{40AF8012-6E20-4E72-9B49-FF63A6B1CA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74658" y="5415026"/>
            <a:ext cx="53732" cy="1359420"/>
          </a:xfrm>
          <a:prstGeom prst="rect">
            <a:avLst/>
          </a:prstGeom>
        </p:spPr>
      </p:pic>
      <p:pic>
        <p:nvPicPr>
          <p:cNvPr id="732" name="Picture 731">
            <a:extLst>
              <a:ext uri="{FF2B5EF4-FFF2-40B4-BE49-F238E27FC236}">
                <a16:creationId xmlns:a16="http://schemas.microsoft.com/office/drawing/2014/main" id="{3D215E5E-7094-44B4-A5F7-656BD10D96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024" y="6014875"/>
            <a:ext cx="81985" cy="107698"/>
          </a:xfrm>
          <a:prstGeom prst="rect">
            <a:avLst/>
          </a:prstGeom>
        </p:spPr>
      </p:pic>
      <p:pic>
        <p:nvPicPr>
          <p:cNvPr id="733" name="Picture 732">
            <a:extLst>
              <a:ext uri="{FF2B5EF4-FFF2-40B4-BE49-F238E27FC236}">
                <a16:creationId xmlns:a16="http://schemas.microsoft.com/office/drawing/2014/main" id="{1B5D865B-41A2-44AB-A87E-315F95EC64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537" y="5718540"/>
            <a:ext cx="45719" cy="305719"/>
          </a:xfrm>
          <a:prstGeom prst="rect">
            <a:avLst/>
          </a:prstGeom>
        </p:spPr>
      </p:pic>
      <p:sp>
        <p:nvSpPr>
          <p:cNvPr id="734" name="Rectangle 733">
            <a:extLst>
              <a:ext uri="{FF2B5EF4-FFF2-40B4-BE49-F238E27FC236}">
                <a16:creationId xmlns:a16="http://schemas.microsoft.com/office/drawing/2014/main" id="{B6DD851C-6375-4507-9836-7AF46D21FFF6}"/>
              </a:ext>
            </a:extLst>
          </p:cNvPr>
          <p:cNvSpPr/>
          <p:nvPr/>
        </p:nvSpPr>
        <p:spPr>
          <a:xfrm>
            <a:off x="11076916" y="2515557"/>
            <a:ext cx="636514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 01A/B</a:t>
            </a:r>
          </a:p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NaCl PUMP </a:t>
            </a:r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20B2FB58-2E31-47ED-A170-6A9A7D9F73BC}"/>
              </a:ext>
            </a:extLst>
          </p:cNvPr>
          <p:cNvSpPr/>
          <p:nvPr/>
        </p:nvSpPr>
        <p:spPr>
          <a:xfrm>
            <a:off x="11034513" y="1530739"/>
            <a:ext cx="650740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NaCl TANK </a:t>
            </a:r>
          </a:p>
        </p:txBody>
      </p:sp>
      <p:pic>
        <p:nvPicPr>
          <p:cNvPr id="751" name="Picture 750">
            <a:extLst>
              <a:ext uri="{FF2B5EF4-FFF2-40B4-BE49-F238E27FC236}">
                <a16:creationId xmlns:a16="http://schemas.microsoft.com/office/drawing/2014/main" id="{00D100A7-B1C6-4256-9A35-B4977E4C29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93164" y="2463918"/>
            <a:ext cx="55816" cy="1435040"/>
          </a:xfrm>
          <a:prstGeom prst="rect">
            <a:avLst/>
          </a:prstGeom>
        </p:spPr>
      </p:pic>
      <p:pic>
        <p:nvPicPr>
          <p:cNvPr id="752" name="Picture 751">
            <a:extLst>
              <a:ext uri="{FF2B5EF4-FFF2-40B4-BE49-F238E27FC236}">
                <a16:creationId xmlns:a16="http://schemas.microsoft.com/office/drawing/2014/main" id="{B7DED060-8E7F-4CE8-BA03-6F5D28076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72" y="3099277"/>
            <a:ext cx="91555" cy="109972"/>
          </a:xfrm>
          <a:prstGeom prst="rect">
            <a:avLst/>
          </a:prstGeom>
        </p:spPr>
      </p:pic>
      <p:pic>
        <p:nvPicPr>
          <p:cNvPr id="753" name="Picture 752">
            <a:extLst>
              <a:ext uri="{FF2B5EF4-FFF2-40B4-BE49-F238E27FC236}">
                <a16:creationId xmlns:a16="http://schemas.microsoft.com/office/drawing/2014/main" id="{94DA4091-5131-4070-8F41-0AA99B57FB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864" y="2788905"/>
            <a:ext cx="45719" cy="309357"/>
          </a:xfrm>
          <a:prstGeom prst="rect">
            <a:avLst/>
          </a:prstGeom>
        </p:spPr>
      </p:pic>
      <p:sp>
        <p:nvSpPr>
          <p:cNvPr id="754" name="Rectangle 753">
            <a:extLst>
              <a:ext uri="{FF2B5EF4-FFF2-40B4-BE49-F238E27FC236}">
                <a16:creationId xmlns:a16="http://schemas.microsoft.com/office/drawing/2014/main" id="{AC1A240E-DE1B-49A2-A9C9-A81E6045C7B3}"/>
              </a:ext>
            </a:extLst>
          </p:cNvPr>
          <p:cNvSpPr/>
          <p:nvPr/>
        </p:nvSpPr>
        <p:spPr>
          <a:xfrm>
            <a:off x="2464320" y="681068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F07A</a:t>
            </a: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0678F729-7DE6-49D2-9233-DB0C4CBC226D}"/>
              </a:ext>
            </a:extLst>
          </p:cNvPr>
          <p:cNvSpPr/>
          <p:nvPr/>
        </p:nvSpPr>
        <p:spPr>
          <a:xfrm>
            <a:off x="3521710" y="674965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08A</a:t>
            </a:r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BF6A42EA-C9A7-4B96-B528-5298135C4F0C}"/>
              </a:ext>
            </a:extLst>
          </p:cNvPr>
          <p:cNvSpPr/>
          <p:nvPr/>
        </p:nvSpPr>
        <p:spPr>
          <a:xfrm>
            <a:off x="4068664" y="679847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06A</a:t>
            </a:r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72ED1E34-151D-4C07-9579-C525C3D61A7A}"/>
              </a:ext>
            </a:extLst>
          </p:cNvPr>
          <p:cNvSpPr/>
          <p:nvPr/>
        </p:nvSpPr>
        <p:spPr>
          <a:xfrm>
            <a:off x="5636368" y="3006579"/>
            <a:ext cx="522995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BIRMA</a:t>
            </a:r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9C1DC518-D31A-4431-A4FF-B03CDFFDC515}"/>
              </a:ext>
            </a:extLst>
          </p:cNvPr>
          <p:cNvSpPr/>
          <p:nvPr/>
        </p:nvSpPr>
        <p:spPr>
          <a:xfrm>
            <a:off x="3767544" y="2983876"/>
            <a:ext cx="522995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MMFA</a:t>
            </a:r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DDE60603-32DA-4F7E-9CC9-179D7F5B99F8}"/>
              </a:ext>
            </a:extLst>
          </p:cNvPr>
          <p:cNvSpPr/>
          <p:nvPr/>
        </p:nvSpPr>
        <p:spPr>
          <a:xfrm>
            <a:off x="7239178" y="3054163"/>
            <a:ext cx="835508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A/C FILRETA</a:t>
            </a: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62D86209-1C8C-4E81-B244-EAC99A277179}"/>
              </a:ext>
            </a:extLst>
          </p:cNvPr>
          <p:cNvSpPr/>
          <p:nvPr/>
        </p:nvSpPr>
        <p:spPr>
          <a:xfrm>
            <a:off x="8679553" y="3088385"/>
            <a:ext cx="835508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SOFTENERA</a:t>
            </a: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D2D0EA39-3A21-47FA-9B5F-F1C06E483310}"/>
              </a:ext>
            </a:extLst>
          </p:cNvPr>
          <p:cNvSpPr/>
          <p:nvPr/>
        </p:nvSpPr>
        <p:spPr>
          <a:xfrm>
            <a:off x="5369245" y="667759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08A</a:t>
            </a: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4418EEA0-BB10-4495-892D-FBD7F9A30069}"/>
              </a:ext>
            </a:extLst>
          </p:cNvPr>
          <p:cNvSpPr/>
          <p:nvPr/>
        </p:nvSpPr>
        <p:spPr>
          <a:xfrm>
            <a:off x="5833542" y="663994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06A</a:t>
            </a:r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78A6BA65-804D-4813-A0A6-5152169409AE}"/>
              </a:ext>
            </a:extLst>
          </p:cNvPr>
          <p:cNvSpPr/>
          <p:nvPr/>
        </p:nvSpPr>
        <p:spPr>
          <a:xfrm>
            <a:off x="11765246" y="6144063"/>
            <a:ext cx="426753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</a:p>
        </p:txBody>
      </p:sp>
      <p:sp>
        <p:nvSpPr>
          <p:cNvPr id="775" name="Rectangle 774">
            <a:extLst>
              <a:ext uri="{FF2B5EF4-FFF2-40B4-BE49-F238E27FC236}">
                <a16:creationId xmlns:a16="http://schemas.microsoft.com/office/drawing/2014/main" id="{B902CABC-F6C5-4F82-9D3E-AA48FF70409F}"/>
              </a:ext>
            </a:extLst>
          </p:cNvPr>
          <p:cNvSpPr/>
          <p:nvPr/>
        </p:nvSpPr>
        <p:spPr>
          <a:xfrm>
            <a:off x="7212976" y="667759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08A</a:t>
            </a:r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7464EEDB-7F66-477B-8A9D-AAF0DA989430}"/>
              </a:ext>
            </a:extLst>
          </p:cNvPr>
          <p:cNvSpPr/>
          <p:nvPr/>
        </p:nvSpPr>
        <p:spPr>
          <a:xfrm>
            <a:off x="7677273" y="663994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06A</a:t>
            </a: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9AAEEE56-2993-4FD3-8BE8-9F96614BED16}"/>
              </a:ext>
            </a:extLst>
          </p:cNvPr>
          <p:cNvSpPr/>
          <p:nvPr/>
        </p:nvSpPr>
        <p:spPr>
          <a:xfrm>
            <a:off x="9037808" y="668309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08A</a:t>
            </a: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579F18FB-F494-4A3F-BD7E-6F317A5FB5A3}"/>
              </a:ext>
            </a:extLst>
          </p:cNvPr>
          <p:cNvSpPr/>
          <p:nvPr/>
        </p:nvSpPr>
        <p:spPr>
          <a:xfrm>
            <a:off x="9502105" y="664544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06A</a:t>
            </a:r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34076E3F-83DD-4922-A303-68992226ADA9}"/>
              </a:ext>
            </a:extLst>
          </p:cNvPr>
          <p:cNvSpPr/>
          <p:nvPr/>
        </p:nvSpPr>
        <p:spPr>
          <a:xfrm>
            <a:off x="9022972" y="3594884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08B</a:t>
            </a:r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E52BB840-F268-4BAF-BCA7-A8809859947F}"/>
              </a:ext>
            </a:extLst>
          </p:cNvPr>
          <p:cNvSpPr/>
          <p:nvPr/>
        </p:nvSpPr>
        <p:spPr>
          <a:xfrm>
            <a:off x="9487269" y="3591119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06B</a:t>
            </a:r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36108908-8933-4D70-9E5D-2ED2625AC390}"/>
              </a:ext>
            </a:extLst>
          </p:cNvPr>
          <p:cNvSpPr/>
          <p:nvPr/>
        </p:nvSpPr>
        <p:spPr>
          <a:xfrm>
            <a:off x="7205520" y="3589256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08B</a:t>
            </a: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4C563424-CFE2-4481-BF81-4F049A73006B}"/>
              </a:ext>
            </a:extLst>
          </p:cNvPr>
          <p:cNvSpPr/>
          <p:nvPr/>
        </p:nvSpPr>
        <p:spPr>
          <a:xfrm>
            <a:off x="7669817" y="3585491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06B</a:t>
            </a: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453687CF-9AB3-406B-AAC5-4E42E92DC998}"/>
              </a:ext>
            </a:extLst>
          </p:cNvPr>
          <p:cNvSpPr/>
          <p:nvPr/>
        </p:nvSpPr>
        <p:spPr>
          <a:xfrm>
            <a:off x="3586770" y="3606978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08B</a:t>
            </a:r>
          </a:p>
        </p:txBody>
      </p:sp>
      <p:sp>
        <p:nvSpPr>
          <p:cNvPr id="786" name="Rectangle 785">
            <a:extLst>
              <a:ext uri="{FF2B5EF4-FFF2-40B4-BE49-F238E27FC236}">
                <a16:creationId xmlns:a16="http://schemas.microsoft.com/office/drawing/2014/main" id="{9B327A93-A0E5-4156-B191-5F4109AE078B}"/>
              </a:ext>
            </a:extLst>
          </p:cNvPr>
          <p:cNvSpPr/>
          <p:nvPr/>
        </p:nvSpPr>
        <p:spPr>
          <a:xfrm>
            <a:off x="4051067" y="3603213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06B</a:t>
            </a: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EEE86C99-AD40-4F75-A3A4-35CC1BBBA4BE}"/>
              </a:ext>
            </a:extLst>
          </p:cNvPr>
          <p:cNvSpPr/>
          <p:nvPr/>
        </p:nvSpPr>
        <p:spPr>
          <a:xfrm>
            <a:off x="5353302" y="3594076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08B</a:t>
            </a: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306D86D7-9D5A-4F87-8ECC-674EE01C6A83}"/>
              </a:ext>
            </a:extLst>
          </p:cNvPr>
          <p:cNvSpPr/>
          <p:nvPr/>
        </p:nvSpPr>
        <p:spPr>
          <a:xfrm>
            <a:off x="5817599" y="3590311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06B</a:t>
            </a:r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E53A9784-7FC2-4F2B-B317-9AE541387AC3}"/>
              </a:ext>
            </a:extLst>
          </p:cNvPr>
          <p:cNvSpPr/>
          <p:nvPr/>
        </p:nvSpPr>
        <p:spPr>
          <a:xfrm>
            <a:off x="2382433" y="1876892"/>
            <a:ext cx="469948" cy="158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BSVA</a:t>
            </a:r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DB143F41-C11A-4CF6-9CC2-EA5E344CE7EC}"/>
              </a:ext>
            </a:extLst>
          </p:cNvPr>
          <p:cNvSpPr/>
          <p:nvPr/>
        </p:nvSpPr>
        <p:spPr>
          <a:xfrm>
            <a:off x="2463348" y="3671496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F07B</a:t>
            </a:r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ADA0B54B-B7EF-4737-8FC0-D681B7A94DDF}"/>
              </a:ext>
            </a:extLst>
          </p:cNvPr>
          <p:cNvSpPr/>
          <p:nvPr/>
        </p:nvSpPr>
        <p:spPr>
          <a:xfrm>
            <a:off x="2375676" y="4843172"/>
            <a:ext cx="469948" cy="158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BSVB</a:t>
            </a:r>
          </a:p>
        </p:txBody>
      </p:sp>
      <p:sp>
        <p:nvSpPr>
          <p:cNvPr id="796" name="Rectangle 795">
            <a:extLst>
              <a:ext uri="{FF2B5EF4-FFF2-40B4-BE49-F238E27FC236}">
                <a16:creationId xmlns:a16="http://schemas.microsoft.com/office/drawing/2014/main" id="{181FCD61-8416-4C60-972C-B8B1C48F0168}"/>
              </a:ext>
            </a:extLst>
          </p:cNvPr>
          <p:cNvSpPr/>
          <p:nvPr/>
        </p:nvSpPr>
        <p:spPr>
          <a:xfrm>
            <a:off x="5579606" y="5982521"/>
            <a:ext cx="522995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BIRMB</a:t>
            </a:r>
          </a:p>
        </p:txBody>
      </p:sp>
      <p:sp>
        <p:nvSpPr>
          <p:cNvPr id="797" name="Rectangle 796">
            <a:extLst>
              <a:ext uri="{FF2B5EF4-FFF2-40B4-BE49-F238E27FC236}">
                <a16:creationId xmlns:a16="http://schemas.microsoft.com/office/drawing/2014/main" id="{34B9D760-2F61-4CBE-9AF6-2D660ABADFA2}"/>
              </a:ext>
            </a:extLst>
          </p:cNvPr>
          <p:cNvSpPr/>
          <p:nvPr/>
        </p:nvSpPr>
        <p:spPr>
          <a:xfrm>
            <a:off x="3767544" y="5960631"/>
            <a:ext cx="522995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MMFB</a:t>
            </a:r>
          </a:p>
        </p:txBody>
      </p:sp>
      <p:sp>
        <p:nvSpPr>
          <p:cNvPr id="798" name="Rectangle 797">
            <a:extLst>
              <a:ext uri="{FF2B5EF4-FFF2-40B4-BE49-F238E27FC236}">
                <a16:creationId xmlns:a16="http://schemas.microsoft.com/office/drawing/2014/main" id="{576EB98D-4FFB-4D0E-89CA-29EE36F154EB}"/>
              </a:ext>
            </a:extLst>
          </p:cNvPr>
          <p:cNvSpPr/>
          <p:nvPr/>
        </p:nvSpPr>
        <p:spPr>
          <a:xfrm>
            <a:off x="7227566" y="5974298"/>
            <a:ext cx="835508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A/C FILRETB</a:t>
            </a:r>
          </a:p>
        </p:txBody>
      </p:sp>
      <p:sp>
        <p:nvSpPr>
          <p:cNvPr id="799" name="Rectangle 798">
            <a:extLst>
              <a:ext uri="{FF2B5EF4-FFF2-40B4-BE49-F238E27FC236}">
                <a16:creationId xmlns:a16="http://schemas.microsoft.com/office/drawing/2014/main" id="{14F9A6E9-2FC1-4123-AA51-2EEA1E3ED866}"/>
              </a:ext>
            </a:extLst>
          </p:cNvPr>
          <p:cNvSpPr/>
          <p:nvPr/>
        </p:nvSpPr>
        <p:spPr>
          <a:xfrm>
            <a:off x="8694393" y="5986165"/>
            <a:ext cx="835508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SOFTENERB</a:t>
            </a: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A01E0E3D-9A5B-4DAA-BC98-EEF9ECA57CA1}"/>
              </a:ext>
            </a:extLst>
          </p:cNvPr>
          <p:cNvSpPr/>
          <p:nvPr/>
        </p:nvSpPr>
        <p:spPr>
          <a:xfrm>
            <a:off x="3438959" y="1284174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01A</a:t>
            </a: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A1E4D88E-C461-46A3-A32D-F07783B5E974}"/>
              </a:ext>
            </a:extLst>
          </p:cNvPr>
          <p:cNvSpPr/>
          <p:nvPr/>
        </p:nvSpPr>
        <p:spPr>
          <a:xfrm>
            <a:off x="4144649" y="1287507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04A</a:t>
            </a:r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2B2F5858-7ABB-4CD4-82E0-518E5F5ECCDB}"/>
              </a:ext>
            </a:extLst>
          </p:cNvPr>
          <p:cNvSpPr/>
          <p:nvPr/>
        </p:nvSpPr>
        <p:spPr>
          <a:xfrm>
            <a:off x="3424886" y="1758725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03A</a:t>
            </a:r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2B7ECE0B-ED43-43E8-A8FF-D03F3ED4BCD3}"/>
              </a:ext>
            </a:extLst>
          </p:cNvPr>
          <p:cNvSpPr/>
          <p:nvPr/>
        </p:nvSpPr>
        <p:spPr>
          <a:xfrm>
            <a:off x="4138082" y="1748981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02A</a:t>
            </a:r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F1E5377E-91C9-4CE3-BA20-254A6519A057}"/>
              </a:ext>
            </a:extLst>
          </p:cNvPr>
          <p:cNvSpPr/>
          <p:nvPr/>
        </p:nvSpPr>
        <p:spPr>
          <a:xfrm>
            <a:off x="4144485" y="2206449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05A</a:t>
            </a:r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6DF3008D-9265-4084-B98D-70B8F4719DD0}"/>
              </a:ext>
            </a:extLst>
          </p:cNvPr>
          <p:cNvSpPr/>
          <p:nvPr/>
        </p:nvSpPr>
        <p:spPr>
          <a:xfrm>
            <a:off x="5242371" y="1284174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01A</a:t>
            </a:r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CBEFAE17-2057-4C0A-ABEE-C7A7B2B85664}"/>
              </a:ext>
            </a:extLst>
          </p:cNvPr>
          <p:cNvSpPr/>
          <p:nvPr/>
        </p:nvSpPr>
        <p:spPr>
          <a:xfrm>
            <a:off x="5948061" y="1287507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04A</a:t>
            </a:r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28E9CC3C-8E4B-4801-8B5B-0CFA264551D9}"/>
              </a:ext>
            </a:extLst>
          </p:cNvPr>
          <p:cNvSpPr/>
          <p:nvPr/>
        </p:nvSpPr>
        <p:spPr>
          <a:xfrm>
            <a:off x="5228298" y="1758725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03A</a:t>
            </a:r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6A57EC78-0F13-4388-A50B-D881F29B6CCD}"/>
              </a:ext>
            </a:extLst>
          </p:cNvPr>
          <p:cNvSpPr/>
          <p:nvPr/>
        </p:nvSpPr>
        <p:spPr>
          <a:xfrm>
            <a:off x="5941494" y="1748981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02A</a:t>
            </a:r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8738A762-FDD5-4982-90C8-618524A0C616}"/>
              </a:ext>
            </a:extLst>
          </p:cNvPr>
          <p:cNvSpPr/>
          <p:nvPr/>
        </p:nvSpPr>
        <p:spPr>
          <a:xfrm>
            <a:off x="5947897" y="2206449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05A</a:t>
            </a:r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6B37005B-9904-47F1-84A7-0CA50056784A}"/>
              </a:ext>
            </a:extLst>
          </p:cNvPr>
          <p:cNvSpPr/>
          <p:nvPr/>
        </p:nvSpPr>
        <p:spPr>
          <a:xfrm>
            <a:off x="7032565" y="1315878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01A</a:t>
            </a:r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B2AF698D-EAEC-43FC-B8D3-80E6DC045E4F}"/>
              </a:ext>
            </a:extLst>
          </p:cNvPr>
          <p:cNvSpPr/>
          <p:nvPr/>
        </p:nvSpPr>
        <p:spPr>
          <a:xfrm>
            <a:off x="7738255" y="1319211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04A</a:t>
            </a:r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56CA6A88-D3C3-4576-B154-0950E866ECD7}"/>
              </a:ext>
            </a:extLst>
          </p:cNvPr>
          <p:cNvSpPr/>
          <p:nvPr/>
        </p:nvSpPr>
        <p:spPr>
          <a:xfrm>
            <a:off x="7018492" y="1790429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03A</a:t>
            </a:r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C96F3E36-0150-4C58-9AB2-99791756FABE}"/>
              </a:ext>
            </a:extLst>
          </p:cNvPr>
          <p:cNvSpPr/>
          <p:nvPr/>
        </p:nvSpPr>
        <p:spPr>
          <a:xfrm>
            <a:off x="7731688" y="1780685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02A</a:t>
            </a:r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354D40A2-F045-4F13-9F52-CE6BF11ECDFD}"/>
              </a:ext>
            </a:extLst>
          </p:cNvPr>
          <p:cNvSpPr/>
          <p:nvPr/>
        </p:nvSpPr>
        <p:spPr>
          <a:xfrm>
            <a:off x="7744879" y="2212572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05A</a:t>
            </a:r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D5174F63-004B-4DE8-A53B-9DBE46F855ED}"/>
              </a:ext>
            </a:extLst>
          </p:cNvPr>
          <p:cNvSpPr/>
          <p:nvPr/>
        </p:nvSpPr>
        <p:spPr>
          <a:xfrm>
            <a:off x="8854896" y="1315878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01A</a:t>
            </a:r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9B917C34-7CBE-4C6F-A987-41323C3D850C}"/>
              </a:ext>
            </a:extLst>
          </p:cNvPr>
          <p:cNvSpPr/>
          <p:nvPr/>
        </p:nvSpPr>
        <p:spPr>
          <a:xfrm>
            <a:off x="9560586" y="1319211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04A</a:t>
            </a:r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C92DBD4F-D86A-4591-809E-B1EDEBD33368}"/>
              </a:ext>
            </a:extLst>
          </p:cNvPr>
          <p:cNvSpPr/>
          <p:nvPr/>
        </p:nvSpPr>
        <p:spPr>
          <a:xfrm>
            <a:off x="8840823" y="1790429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03A</a:t>
            </a:r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5417A785-411D-4BA2-B017-DE6522A826CF}"/>
              </a:ext>
            </a:extLst>
          </p:cNvPr>
          <p:cNvSpPr/>
          <p:nvPr/>
        </p:nvSpPr>
        <p:spPr>
          <a:xfrm>
            <a:off x="9554019" y="1780685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02A</a:t>
            </a:r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14E07F51-81AD-43F7-8392-85247A6D1386}"/>
              </a:ext>
            </a:extLst>
          </p:cNvPr>
          <p:cNvSpPr/>
          <p:nvPr/>
        </p:nvSpPr>
        <p:spPr>
          <a:xfrm>
            <a:off x="9560422" y="2238153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05A</a:t>
            </a:r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1CF96E8B-CDFC-4A51-A0D6-2BEB4AE090CF}"/>
              </a:ext>
            </a:extLst>
          </p:cNvPr>
          <p:cNvSpPr/>
          <p:nvPr/>
        </p:nvSpPr>
        <p:spPr>
          <a:xfrm>
            <a:off x="3456225" y="4257285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01B</a:t>
            </a:r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25A516AA-6285-41C9-87B4-FAC7AC8DD202}"/>
              </a:ext>
            </a:extLst>
          </p:cNvPr>
          <p:cNvSpPr/>
          <p:nvPr/>
        </p:nvSpPr>
        <p:spPr>
          <a:xfrm>
            <a:off x="4161915" y="4260618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04B</a:t>
            </a:r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738104BD-07A5-448D-ABCD-AEF04321C52F}"/>
              </a:ext>
            </a:extLst>
          </p:cNvPr>
          <p:cNvSpPr/>
          <p:nvPr/>
        </p:nvSpPr>
        <p:spPr>
          <a:xfrm>
            <a:off x="3460423" y="4707535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03B</a:t>
            </a:r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4563CAF6-EB24-4D9B-BD28-D0505D1C61C9}"/>
              </a:ext>
            </a:extLst>
          </p:cNvPr>
          <p:cNvSpPr/>
          <p:nvPr/>
        </p:nvSpPr>
        <p:spPr>
          <a:xfrm>
            <a:off x="4164730" y="4698639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02B</a:t>
            </a:r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BFA721EC-4CE6-4661-AF8A-5166C8B348AC}"/>
              </a:ext>
            </a:extLst>
          </p:cNvPr>
          <p:cNvSpPr/>
          <p:nvPr/>
        </p:nvSpPr>
        <p:spPr>
          <a:xfrm>
            <a:off x="4167770" y="5133008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05B</a:t>
            </a:r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AF5975AD-2057-40FD-BDC7-296F17D7E23E}"/>
              </a:ext>
            </a:extLst>
          </p:cNvPr>
          <p:cNvSpPr/>
          <p:nvPr/>
        </p:nvSpPr>
        <p:spPr>
          <a:xfrm>
            <a:off x="5275218" y="4242620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01B</a:t>
            </a:r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5CBCB30A-639B-4616-B236-E5E8CC0CA7EB}"/>
              </a:ext>
            </a:extLst>
          </p:cNvPr>
          <p:cNvSpPr/>
          <p:nvPr/>
        </p:nvSpPr>
        <p:spPr>
          <a:xfrm>
            <a:off x="5980908" y="4245953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04B</a:t>
            </a:r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A9A2075D-2EA5-4A51-9699-73D5F53DC574}"/>
              </a:ext>
            </a:extLst>
          </p:cNvPr>
          <p:cNvSpPr/>
          <p:nvPr/>
        </p:nvSpPr>
        <p:spPr>
          <a:xfrm>
            <a:off x="5279416" y="4692870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03B</a:t>
            </a:r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5BD8B723-AD63-4012-99FF-512383CD2853}"/>
              </a:ext>
            </a:extLst>
          </p:cNvPr>
          <p:cNvSpPr/>
          <p:nvPr/>
        </p:nvSpPr>
        <p:spPr>
          <a:xfrm>
            <a:off x="5983723" y="4683974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02B</a:t>
            </a:r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D806574B-7A73-4B27-AF82-6C21C2A38A89}"/>
              </a:ext>
            </a:extLst>
          </p:cNvPr>
          <p:cNvSpPr/>
          <p:nvPr/>
        </p:nvSpPr>
        <p:spPr>
          <a:xfrm>
            <a:off x="5986763" y="5118343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05B</a:t>
            </a:r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ACC78A09-7EB4-4B98-978F-09318B85E8C8}"/>
              </a:ext>
            </a:extLst>
          </p:cNvPr>
          <p:cNvSpPr/>
          <p:nvPr/>
        </p:nvSpPr>
        <p:spPr>
          <a:xfrm>
            <a:off x="7105227" y="4222312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01B</a:t>
            </a:r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62671F53-D0E6-4975-B6C1-85935A10D530}"/>
              </a:ext>
            </a:extLst>
          </p:cNvPr>
          <p:cNvSpPr/>
          <p:nvPr/>
        </p:nvSpPr>
        <p:spPr>
          <a:xfrm>
            <a:off x="7810917" y="4225645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04B</a:t>
            </a:r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50244900-CF00-4231-AC6E-CD7D58618CD4}"/>
              </a:ext>
            </a:extLst>
          </p:cNvPr>
          <p:cNvSpPr/>
          <p:nvPr/>
        </p:nvSpPr>
        <p:spPr>
          <a:xfrm>
            <a:off x="7109425" y="4672562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03B</a:t>
            </a:r>
          </a:p>
        </p:txBody>
      </p:sp>
      <p:sp>
        <p:nvSpPr>
          <p:cNvPr id="867" name="Rectangle 866">
            <a:extLst>
              <a:ext uri="{FF2B5EF4-FFF2-40B4-BE49-F238E27FC236}">
                <a16:creationId xmlns:a16="http://schemas.microsoft.com/office/drawing/2014/main" id="{A2EC28C3-C6C8-456A-A520-2720C91E60B9}"/>
              </a:ext>
            </a:extLst>
          </p:cNvPr>
          <p:cNvSpPr/>
          <p:nvPr/>
        </p:nvSpPr>
        <p:spPr>
          <a:xfrm>
            <a:off x="7813732" y="4663666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02B</a:t>
            </a:r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2EC2ED1F-9BAA-4319-97F0-5E6A068554C5}"/>
              </a:ext>
            </a:extLst>
          </p:cNvPr>
          <p:cNvSpPr/>
          <p:nvPr/>
        </p:nvSpPr>
        <p:spPr>
          <a:xfrm>
            <a:off x="7816772" y="5098035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05B</a:t>
            </a:r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CC12C83C-8675-4A41-9AD3-30F8201AE7E4}"/>
              </a:ext>
            </a:extLst>
          </p:cNvPr>
          <p:cNvSpPr/>
          <p:nvPr/>
        </p:nvSpPr>
        <p:spPr>
          <a:xfrm>
            <a:off x="8910334" y="4236916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01B</a:t>
            </a:r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5C41CF53-4CBD-4005-A1E4-4FAA39CC9165}"/>
              </a:ext>
            </a:extLst>
          </p:cNvPr>
          <p:cNvSpPr/>
          <p:nvPr/>
        </p:nvSpPr>
        <p:spPr>
          <a:xfrm>
            <a:off x="9616024" y="4240249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04B</a:t>
            </a:r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4DCEA36A-2A55-42C4-8193-05F688650274}"/>
              </a:ext>
            </a:extLst>
          </p:cNvPr>
          <p:cNvSpPr/>
          <p:nvPr/>
        </p:nvSpPr>
        <p:spPr>
          <a:xfrm>
            <a:off x="8914532" y="4687166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03B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10963AF4-3CA4-4940-8B6E-0238017E4FEE}"/>
              </a:ext>
            </a:extLst>
          </p:cNvPr>
          <p:cNvSpPr/>
          <p:nvPr/>
        </p:nvSpPr>
        <p:spPr>
          <a:xfrm>
            <a:off x="9618839" y="4678270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02B</a:t>
            </a:r>
          </a:p>
        </p:txBody>
      </p:sp>
      <p:sp>
        <p:nvSpPr>
          <p:cNvPr id="873" name="Rectangle 872">
            <a:extLst>
              <a:ext uri="{FF2B5EF4-FFF2-40B4-BE49-F238E27FC236}">
                <a16:creationId xmlns:a16="http://schemas.microsoft.com/office/drawing/2014/main" id="{1119CB4D-1C4E-44CF-B034-B42F9B1B2F49}"/>
              </a:ext>
            </a:extLst>
          </p:cNvPr>
          <p:cNvSpPr/>
          <p:nvPr/>
        </p:nvSpPr>
        <p:spPr>
          <a:xfrm>
            <a:off x="9621879" y="5112639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05B</a:t>
            </a:r>
          </a:p>
        </p:txBody>
      </p:sp>
      <p:sp>
        <p:nvSpPr>
          <p:cNvPr id="874" name="Rectangle 873">
            <a:extLst>
              <a:ext uri="{FF2B5EF4-FFF2-40B4-BE49-F238E27FC236}">
                <a16:creationId xmlns:a16="http://schemas.microsoft.com/office/drawing/2014/main" id="{87ED33BC-49FD-49EE-90A5-4F4814C13AF7}"/>
              </a:ext>
            </a:extLst>
          </p:cNvPr>
          <p:cNvSpPr/>
          <p:nvPr/>
        </p:nvSpPr>
        <p:spPr>
          <a:xfrm>
            <a:off x="6829874" y="5440372"/>
            <a:ext cx="835508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 OK</a:t>
            </a:r>
          </a:p>
        </p:txBody>
      </p:sp>
      <p:pic>
        <p:nvPicPr>
          <p:cNvPr id="880" name="Picture 879">
            <a:extLst>
              <a:ext uri="{FF2B5EF4-FFF2-40B4-BE49-F238E27FC236}">
                <a16:creationId xmlns:a16="http://schemas.microsoft.com/office/drawing/2014/main" id="{3E9038BE-EF31-488D-87D1-32310D8142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239" y="2648499"/>
            <a:ext cx="417796" cy="429271"/>
          </a:xfrm>
          <a:prstGeom prst="rect">
            <a:avLst/>
          </a:prstGeom>
        </p:spPr>
      </p:pic>
      <p:pic>
        <p:nvPicPr>
          <p:cNvPr id="886" name="Picture 885">
            <a:extLst>
              <a:ext uri="{FF2B5EF4-FFF2-40B4-BE49-F238E27FC236}">
                <a16:creationId xmlns:a16="http://schemas.microsoft.com/office/drawing/2014/main" id="{A548B013-85F8-4D0D-AB55-B106EACC67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891" y="2656807"/>
            <a:ext cx="417796" cy="429271"/>
          </a:xfrm>
          <a:prstGeom prst="rect">
            <a:avLst/>
          </a:prstGeom>
        </p:spPr>
      </p:pic>
      <p:sp>
        <p:nvSpPr>
          <p:cNvPr id="890" name="Rectangle 889">
            <a:extLst>
              <a:ext uri="{FF2B5EF4-FFF2-40B4-BE49-F238E27FC236}">
                <a16:creationId xmlns:a16="http://schemas.microsoft.com/office/drawing/2014/main" id="{EBEC1273-8397-48DB-B0DB-49354A336597}"/>
              </a:ext>
            </a:extLst>
          </p:cNvPr>
          <p:cNvSpPr/>
          <p:nvPr/>
        </p:nvSpPr>
        <p:spPr>
          <a:xfrm>
            <a:off x="9518060" y="6122690"/>
            <a:ext cx="420151" cy="14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07B</a:t>
            </a:r>
          </a:p>
        </p:txBody>
      </p:sp>
      <p:sp>
        <p:nvSpPr>
          <p:cNvPr id="1242" name="Rectangle: Rounded Corners 1241">
            <a:extLst>
              <a:ext uri="{FF2B5EF4-FFF2-40B4-BE49-F238E27FC236}">
                <a16:creationId xmlns:a16="http://schemas.microsoft.com/office/drawing/2014/main" id="{BC3C6AAB-7B89-40C2-97F0-60ED5912A75A}"/>
              </a:ext>
            </a:extLst>
          </p:cNvPr>
          <p:cNvSpPr/>
          <p:nvPr/>
        </p:nvSpPr>
        <p:spPr>
          <a:xfrm>
            <a:off x="3273424" y="2862530"/>
            <a:ext cx="608208" cy="13061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sp>
        <p:nvSpPr>
          <p:cNvPr id="1243" name="Rectangle: Rounded Corners 1242">
            <a:extLst>
              <a:ext uri="{FF2B5EF4-FFF2-40B4-BE49-F238E27FC236}">
                <a16:creationId xmlns:a16="http://schemas.microsoft.com/office/drawing/2014/main" id="{9B59932E-3037-48E5-A1F1-12D0619C5B97}"/>
              </a:ext>
            </a:extLst>
          </p:cNvPr>
          <p:cNvSpPr/>
          <p:nvPr/>
        </p:nvSpPr>
        <p:spPr>
          <a:xfrm>
            <a:off x="4086300" y="2854814"/>
            <a:ext cx="608208" cy="13061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sp>
        <p:nvSpPr>
          <p:cNvPr id="1246" name="Rectangle: Rounded Corners 1245">
            <a:extLst>
              <a:ext uri="{FF2B5EF4-FFF2-40B4-BE49-F238E27FC236}">
                <a16:creationId xmlns:a16="http://schemas.microsoft.com/office/drawing/2014/main" id="{9922CA49-CD0E-4B4A-9CA5-7ECAA4ACB01C}"/>
              </a:ext>
            </a:extLst>
          </p:cNvPr>
          <p:cNvSpPr/>
          <p:nvPr/>
        </p:nvSpPr>
        <p:spPr>
          <a:xfrm>
            <a:off x="5100798" y="2848007"/>
            <a:ext cx="608208" cy="13061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sp>
        <p:nvSpPr>
          <p:cNvPr id="1247" name="Rectangle: Rounded Corners 1246">
            <a:extLst>
              <a:ext uri="{FF2B5EF4-FFF2-40B4-BE49-F238E27FC236}">
                <a16:creationId xmlns:a16="http://schemas.microsoft.com/office/drawing/2014/main" id="{675B96EA-8A2B-44D2-A19F-337E5E2BABAE}"/>
              </a:ext>
            </a:extLst>
          </p:cNvPr>
          <p:cNvSpPr/>
          <p:nvPr/>
        </p:nvSpPr>
        <p:spPr>
          <a:xfrm>
            <a:off x="5906538" y="2848889"/>
            <a:ext cx="608208" cy="13061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sp>
        <p:nvSpPr>
          <p:cNvPr id="1248" name="Rectangle: Rounded Corners 1247">
            <a:extLst>
              <a:ext uri="{FF2B5EF4-FFF2-40B4-BE49-F238E27FC236}">
                <a16:creationId xmlns:a16="http://schemas.microsoft.com/office/drawing/2014/main" id="{8D9A545E-9B7F-4F9C-8C33-AD29DD72BCE5}"/>
              </a:ext>
            </a:extLst>
          </p:cNvPr>
          <p:cNvSpPr/>
          <p:nvPr/>
        </p:nvSpPr>
        <p:spPr>
          <a:xfrm>
            <a:off x="6925160" y="2847724"/>
            <a:ext cx="608208" cy="13061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sp>
        <p:nvSpPr>
          <p:cNvPr id="1249" name="Rectangle: Rounded Corners 1248">
            <a:extLst>
              <a:ext uri="{FF2B5EF4-FFF2-40B4-BE49-F238E27FC236}">
                <a16:creationId xmlns:a16="http://schemas.microsoft.com/office/drawing/2014/main" id="{CCF88B18-EC34-4CB8-81B8-64B333877837}"/>
              </a:ext>
            </a:extLst>
          </p:cNvPr>
          <p:cNvSpPr/>
          <p:nvPr/>
        </p:nvSpPr>
        <p:spPr>
          <a:xfrm>
            <a:off x="7638207" y="2849933"/>
            <a:ext cx="608208" cy="13061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sp>
        <p:nvSpPr>
          <p:cNvPr id="1252" name="Rectangle: Rounded Corners 1251">
            <a:extLst>
              <a:ext uri="{FF2B5EF4-FFF2-40B4-BE49-F238E27FC236}">
                <a16:creationId xmlns:a16="http://schemas.microsoft.com/office/drawing/2014/main" id="{862184DB-CC5B-42F3-949E-FEFEFB9ECAED}"/>
              </a:ext>
            </a:extLst>
          </p:cNvPr>
          <p:cNvSpPr/>
          <p:nvPr/>
        </p:nvSpPr>
        <p:spPr>
          <a:xfrm>
            <a:off x="8746794" y="2843474"/>
            <a:ext cx="608208" cy="13061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sp>
        <p:nvSpPr>
          <p:cNvPr id="1253" name="Rectangle: Rounded Corners 1252">
            <a:extLst>
              <a:ext uri="{FF2B5EF4-FFF2-40B4-BE49-F238E27FC236}">
                <a16:creationId xmlns:a16="http://schemas.microsoft.com/office/drawing/2014/main" id="{9D5B37AE-C58F-4AE6-8F9C-525EC1AA0466}"/>
              </a:ext>
            </a:extLst>
          </p:cNvPr>
          <p:cNvSpPr/>
          <p:nvPr/>
        </p:nvSpPr>
        <p:spPr>
          <a:xfrm>
            <a:off x="9515061" y="2847723"/>
            <a:ext cx="644945" cy="11939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sp>
        <p:nvSpPr>
          <p:cNvPr id="1254" name="Rectangle: Rounded Corners 1253">
            <a:extLst>
              <a:ext uri="{FF2B5EF4-FFF2-40B4-BE49-F238E27FC236}">
                <a16:creationId xmlns:a16="http://schemas.microsoft.com/office/drawing/2014/main" id="{EDD63014-3FE0-4A2B-9F29-0C26FB34EF45}"/>
              </a:ext>
            </a:extLst>
          </p:cNvPr>
          <p:cNvSpPr/>
          <p:nvPr/>
        </p:nvSpPr>
        <p:spPr>
          <a:xfrm>
            <a:off x="3281666" y="5809624"/>
            <a:ext cx="608208" cy="13061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sp>
        <p:nvSpPr>
          <p:cNvPr id="1256" name="Rectangle: Rounded Corners 1255">
            <a:extLst>
              <a:ext uri="{FF2B5EF4-FFF2-40B4-BE49-F238E27FC236}">
                <a16:creationId xmlns:a16="http://schemas.microsoft.com/office/drawing/2014/main" id="{923751B5-AB83-49FF-8E5D-FFAE5D9C4AAB}"/>
              </a:ext>
            </a:extLst>
          </p:cNvPr>
          <p:cNvSpPr/>
          <p:nvPr/>
        </p:nvSpPr>
        <p:spPr>
          <a:xfrm>
            <a:off x="5110579" y="5805677"/>
            <a:ext cx="608208" cy="13061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sp>
        <p:nvSpPr>
          <p:cNvPr id="1257" name="Rectangle: Rounded Corners 1256">
            <a:extLst>
              <a:ext uri="{FF2B5EF4-FFF2-40B4-BE49-F238E27FC236}">
                <a16:creationId xmlns:a16="http://schemas.microsoft.com/office/drawing/2014/main" id="{69CDA385-124E-4CF8-93D0-1486DB1E295D}"/>
              </a:ext>
            </a:extLst>
          </p:cNvPr>
          <p:cNvSpPr/>
          <p:nvPr/>
        </p:nvSpPr>
        <p:spPr>
          <a:xfrm>
            <a:off x="5905550" y="5811790"/>
            <a:ext cx="608208" cy="13061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sp>
        <p:nvSpPr>
          <p:cNvPr id="1258" name="Rectangle: Rounded Corners 1257">
            <a:extLst>
              <a:ext uri="{FF2B5EF4-FFF2-40B4-BE49-F238E27FC236}">
                <a16:creationId xmlns:a16="http://schemas.microsoft.com/office/drawing/2014/main" id="{3EF794C3-191D-4EB1-A88F-9B81C830D4AE}"/>
              </a:ext>
            </a:extLst>
          </p:cNvPr>
          <p:cNvSpPr/>
          <p:nvPr/>
        </p:nvSpPr>
        <p:spPr>
          <a:xfrm>
            <a:off x="6917170" y="5803280"/>
            <a:ext cx="608208" cy="13061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sp>
        <p:nvSpPr>
          <p:cNvPr id="1259" name="Rectangle: Rounded Corners 1258">
            <a:extLst>
              <a:ext uri="{FF2B5EF4-FFF2-40B4-BE49-F238E27FC236}">
                <a16:creationId xmlns:a16="http://schemas.microsoft.com/office/drawing/2014/main" id="{09482660-7C94-4989-822D-83DC07ED356D}"/>
              </a:ext>
            </a:extLst>
          </p:cNvPr>
          <p:cNvSpPr/>
          <p:nvPr/>
        </p:nvSpPr>
        <p:spPr>
          <a:xfrm>
            <a:off x="7723994" y="5806146"/>
            <a:ext cx="608208" cy="13061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sp>
        <p:nvSpPr>
          <p:cNvPr id="1260" name="Rectangle: Rounded Corners 1259">
            <a:extLst>
              <a:ext uri="{FF2B5EF4-FFF2-40B4-BE49-F238E27FC236}">
                <a16:creationId xmlns:a16="http://schemas.microsoft.com/office/drawing/2014/main" id="{B4884AA9-1356-4BDC-91DB-7790B2373E96}"/>
              </a:ext>
            </a:extLst>
          </p:cNvPr>
          <p:cNvSpPr/>
          <p:nvPr/>
        </p:nvSpPr>
        <p:spPr>
          <a:xfrm>
            <a:off x="8754963" y="5799333"/>
            <a:ext cx="608208" cy="13061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sp>
        <p:nvSpPr>
          <p:cNvPr id="1261" name="Rectangle: Rounded Corners 1260">
            <a:extLst>
              <a:ext uri="{FF2B5EF4-FFF2-40B4-BE49-F238E27FC236}">
                <a16:creationId xmlns:a16="http://schemas.microsoft.com/office/drawing/2014/main" id="{6ED7E6E1-00AB-4EC5-B813-B81C607E5418}"/>
              </a:ext>
            </a:extLst>
          </p:cNvPr>
          <p:cNvSpPr/>
          <p:nvPr/>
        </p:nvSpPr>
        <p:spPr>
          <a:xfrm>
            <a:off x="9633142" y="5793076"/>
            <a:ext cx="558420" cy="13061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sp>
        <p:nvSpPr>
          <p:cNvPr id="367" name="Rectangle: Rounded Corners 366">
            <a:extLst>
              <a:ext uri="{FF2B5EF4-FFF2-40B4-BE49-F238E27FC236}">
                <a16:creationId xmlns:a16="http://schemas.microsoft.com/office/drawing/2014/main" id="{25836B07-9024-429D-9E24-CCB1AEF72E73}"/>
              </a:ext>
            </a:extLst>
          </p:cNvPr>
          <p:cNvSpPr/>
          <p:nvPr/>
        </p:nvSpPr>
        <p:spPr>
          <a:xfrm>
            <a:off x="4103903" y="5825437"/>
            <a:ext cx="608208" cy="13061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pic>
        <p:nvPicPr>
          <p:cNvPr id="885" name="Picture 884">
            <a:extLst>
              <a:ext uri="{FF2B5EF4-FFF2-40B4-BE49-F238E27FC236}">
                <a16:creationId xmlns:a16="http://schemas.microsoft.com/office/drawing/2014/main" id="{76F760B0-8B6D-4620-9AFD-50AB9BD798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444" y="2663433"/>
            <a:ext cx="417796" cy="429271"/>
          </a:xfrm>
          <a:prstGeom prst="rect">
            <a:avLst/>
          </a:prstGeom>
        </p:spPr>
      </p:pic>
      <p:pic>
        <p:nvPicPr>
          <p:cNvPr id="884" name="Picture 883">
            <a:extLst>
              <a:ext uri="{FF2B5EF4-FFF2-40B4-BE49-F238E27FC236}">
                <a16:creationId xmlns:a16="http://schemas.microsoft.com/office/drawing/2014/main" id="{B7DA43F8-A3C8-4747-AD3C-B78BA0A4FA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207" y="5605387"/>
            <a:ext cx="417796" cy="429271"/>
          </a:xfrm>
          <a:prstGeom prst="rect">
            <a:avLst/>
          </a:prstGeom>
        </p:spPr>
      </p:pic>
      <p:pic>
        <p:nvPicPr>
          <p:cNvPr id="883" name="Picture 882">
            <a:extLst>
              <a:ext uri="{FF2B5EF4-FFF2-40B4-BE49-F238E27FC236}">
                <a16:creationId xmlns:a16="http://schemas.microsoft.com/office/drawing/2014/main" id="{62C6B070-2E10-48C6-BFB0-F4D1D346EE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96" y="5589901"/>
            <a:ext cx="417796" cy="429271"/>
          </a:xfrm>
          <a:prstGeom prst="rect">
            <a:avLst/>
          </a:prstGeom>
        </p:spPr>
      </p:pic>
      <p:pic>
        <p:nvPicPr>
          <p:cNvPr id="882" name="Picture 881">
            <a:extLst>
              <a:ext uri="{FF2B5EF4-FFF2-40B4-BE49-F238E27FC236}">
                <a16:creationId xmlns:a16="http://schemas.microsoft.com/office/drawing/2014/main" id="{50A642FA-E324-40E9-8EA8-012C892351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27" y="5589901"/>
            <a:ext cx="417796" cy="429271"/>
          </a:xfrm>
          <a:prstGeom prst="rect">
            <a:avLst/>
          </a:prstGeom>
        </p:spPr>
      </p:pic>
      <p:pic>
        <p:nvPicPr>
          <p:cNvPr id="881" name="Picture 880">
            <a:extLst>
              <a:ext uri="{FF2B5EF4-FFF2-40B4-BE49-F238E27FC236}">
                <a16:creationId xmlns:a16="http://schemas.microsoft.com/office/drawing/2014/main" id="{E1F94470-E3BA-4FFC-8351-AE281F1D6C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49" y="5594989"/>
            <a:ext cx="417796" cy="429271"/>
          </a:xfrm>
          <a:prstGeom prst="rect">
            <a:avLst/>
          </a:prstGeom>
        </p:spPr>
      </p:pic>
      <p:pic>
        <p:nvPicPr>
          <p:cNvPr id="887" name="Picture 886">
            <a:extLst>
              <a:ext uri="{FF2B5EF4-FFF2-40B4-BE49-F238E27FC236}">
                <a16:creationId xmlns:a16="http://schemas.microsoft.com/office/drawing/2014/main" id="{41B4759C-1A4A-4AC6-883A-B2A388C9F3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39" y="2656807"/>
            <a:ext cx="417796" cy="4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F07E-E1AE-4F41-87A6-BE6EBD80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F7FF-6DE9-4989-8E05-9EE8E23C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671C8-9E56-4A3D-BB72-95CC791F2958}"/>
              </a:ext>
            </a:extLst>
          </p:cNvPr>
          <p:cNvSpPr/>
          <p:nvPr/>
        </p:nvSpPr>
        <p:spPr>
          <a:xfrm>
            <a:off x="-838200" y="-696242"/>
            <a:ext cx="12192000" cy="630248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3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42A5540A-C316-4D00-9F07-221612E5C555}"/>
              </a:ext>
            </a:extLst>
          </p:cNvPr>
          <p:cNvGrpSpPr/>
          <p:nvPr/>
        </p:nvGrpSpPr>
        <p:grpSpPr>
          <a:xfrm>
            <a:off x="73987" y="477560"/>
            <a:ext cx="12172949" cy="5739767"/>
            <a:chOff x="78750" y="519505"/>
            <a:chExt cx="12172949" cy="5739767"/>
          </a:xfrm>
        </p:grpSpPr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7B46E166-C45C-4A28-91DD-65E335AAA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87878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"/>
                      </a14:imgEffect>
                      <a14:imgEffect>
                        <a14:colorTemperature colorTemp="5620"/>
                      </a14:imgEffect>
                      <a14:imgEffect>
                        <a14:saturation sat="400000"/>
                      </a14:imgEffect>
                      <a14:imgEffect>
                        <a14:brightnessContrast bright="-24000" contrast="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5809" y="3646650"/>
              <a:ext cx="1225501" cy="2361999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12CA8A22-AD03-4A06-9B7E-0F706E3F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87878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"/>
                      </a14:imgEffect>
                      <a14:imgEffect>
                        <a14:colorTemperature colorTemp="5620"/>
                      </a14:imgEffect>
                      <a14:imgEffect>
                        <a14:saturation sat="400000"/>
                      </a14:imgEffect>
                      <a14:imgEffect>
                        <a14:brightnessContrast bright="-24000" contrast="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765" y="3661561"/>
              <a:ext cx="1225501" cy="2361999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77B853E6-62EF-4F77-8081-6D2B8D48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87878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"/>
                      </a14:imgEffect>
                      <a14:imgEffect>
                        <a14:colorTemperature colorTemp="5620"/>
                      </a14:imgEffect>
                      <a14:imgEffect>
                        <a14:saturation sat="400000"/>
                      </a14:imgEffect>
                      <a14:imgEffect>
                        <a14:brightnessContrast bright="-24000" contrast="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0515" y="3669511"/>
              <a:ext cx="1225501" cy="2361999"/>
            </a:xfrm>
            <a:prstGeom prst="rect">
              <a:avLst/>
            </a:prstGeom>
          </p:spPr>
        </p:pic>
        <p:pic>
          <p:nvPicPr>
            <p:cNvPr id="515" name="Picture 514">
              <a:extLst>
                <a:ext uri="{FF2B5EF4-FFF2-40B4-BE49-F238E27FC236}">
                  <a16:creationId xmlns:a16="http://schemas.microsoft.com/office/drawing/2014/main" id="{F4375350-7E34-413A-BA21-7E75AE6F2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87878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"/>
                      </a14:imgEffect>
                      <a14:imgEffect>
                        <a14:colorTemperature colorTemp="5620"/>
                      </a14:imgEffect>
                      <a14:imgEffect>
                        <a14:saturation sat="400000"/>
                      </a14:imgEffect>
                      <a14:imgEffect>
                        <a14:brightnessContrast bright="-24000" contrast="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9393" y="3674637"/>
              <a:ext cx="1225501" cy="2361999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85DA3BA8-A209-4C61-BF44-942C81F79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87878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"/>
                      </a14:imgEffect>
                      <a14:imgEffect>
                        <a14:colorTemperature colorTemp="5620"/>
                      </a14:imgEffect>
                      <a14:imgEffect>
                        <a14:saturation sat="400000"/>
                      </a14:imgEffect>
                      <a14:imgEffect>
                        <a14:brightnessContrast bright="-24000" contrast="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53" y="712681"/>
              <a:ext cx="1225501" cy="2361999"/>
            </a:xfrm>
            <a:prstGeom prst="rect">
              <a:avLst/>
            </a:prstGeom>
          </p:spPr>
        </p:pic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77F2CB3-1315-4C14-ABA2-C7800DB98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87878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"/>
                      </a14:imgEffect>
                      <a14:imgEffect>
                        <a14:colorTemperature colorTemp="5620"/>
                      </a14:imgEffect>
                      <a14:imgEffect>
                        <a14:saturation sat="400000"/>
                      </a14:imgEffect>
                      <a14:imgEffect>
                        <a14:brightnessContrast bright="-24000" contrast="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029" y="719972"/>
              <a:ext cx="1225501" cy="2361999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442E5DB6-62C0-432D-B4D5-50B7A2D0E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87878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"/>
                      </a14:imgEffect>
                      <a14:imgEffect>
                        <a14:colorTemperature colorTemp="5620"/>
                      </a14:imgEffect>
                      <a14:imgEffect>
                        <a14:saturation sat="400000"/>
                      </a14:imgEffect>
                      <a14:imgEffect>
                        <a14:brightnessContrast bright="-24000" contrast="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159" y="727922"/>
              <a:ext cx="1225501" cy="2361999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5C83906-CD65-4C4E-BB23-5B833ABF3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87878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"/>
                      </a14:imgEffect>
                      <a14:imgEffect>
                        <a14:colorTemperature colorTemp="5620"/>
                      </a14:imgEffect>
                      <a14:imgEffect>
                        <a14:saturation sat="400000"/>
                      </a14:imgEffect>
                      <a14:imgEffect>
                        <a14:brightnessContrast bright="-24000" contrast="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657" y="733048"/>
              <a:ext cx="1225501" cy="2361999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AA8053F-95CA-4A73-B2F2-3FBFFBB1FB28}"/>
                </a:ext>
              </a:extLst>
            </p:cNvPr>
            <p:cNvGrpSpPr/>
            <p:nvPr/>
          </p:nvGrpSpPr>
          <p:grpSpPr>
            <a:xfrm>
              <a:off x="78750" y="519505"/>
              <a:ext cx="12172949" cy="5739767"/>
              <a:chOff x="73987" y="514742"/>
              <a:chExt cx="12172949" cy="573976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1A90A87-AD5F-4145-BE38-8AB9294FE449}"/>
                  </a:ext>
                </a:extLst>
              </p:cNvPr>
              <p:cNvGrpSpPr/>
              <p:nvPr/>
            </p:nvGrpSpPr>
            <p:grpSpPr>
              <a:xfrm>
                <a:off x="73987" y="514742"/>
                <a:ext cx="12172949" cy="5739767"/>
                <a:chOff x="73987" y="514742"/>
                <a:chExt cx="12172949" cy="5739767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B49F5628-BA93-440B-9071-AE8CF727B89A}"/>
                    </a:ext>
                  </a:extLst>
                </p:cNvPr>
                <p:cNvGrpSpPr/>
                <p:nvPr/>
              </p:nvGrpSpPr>
              <p:grpSpPr>
                <a:xfrm>
                  <a:off x="73987" y="514742"/>
                  <a:ext cx="12172949" cy="5739767"/>
                  <a:chOff x="70812" y="571892"/>
                  <a:chExt cx="12172949" cy="5739767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9CABE9F3-F7A0-4472-9CB4-23528FFEB7B5}"/>
                      </a:ext>
                    </a:extLst>
                  </p:cNvPr>
                  <p:cNvGrpSpPr/>
                  <p:nvPr/>
                </p:nvGrpSpPr>
                <p:grpSpPr>
                  <a:xfrm>
                    <a:off x="70812" y="571892"/>
                    <a:ext cx="12172949" cy="5739767"/>
                    <a:chOff x="73987" y="571892"/>
                    <a:chExt cx="12172949" cy="5739767"/>
                  </a:xfrm>
                </p:grpSpPr>
                <p:grpSp>
                  <p:nvGrpSpPr>
                    <p:cNvPr id="860" name="Group 859">
                      <a:extLst>
                        <a:ext uri="{FF2B5EF4-FFF2-40B4-BE49-F238E27FC236}">
                          <a16:creationId xmlns:a16="http://schemas.microsoft.com/office/drawing/2014/main" id="{8E26C3C9-07B2-4BB3-B458-09872FC428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987" y="571892"/>
                      <a:ext cx="12172949" cy="5739767"/>
                      <a:chOff x="19050" y="592290"/>
                      <a:chExt cx="12172949" cy="5739767"/>
                    </a:xfrm>
                  </p:grpSpPr>
                  <p:pic>
                    <p:nvPicPr>
                      <p:cNvPr id="73" name="Picture 72">
                        <a:extLst>
                          <a:ext uri="{FF2B5EF4-FFF2-40B4-BE49-F238E27FC236}">
                            <a16:creationId xmlns:a16="http://schemas.microsoft.com/office/drawing/2014/main" id="{8B80ECCE-00C7-4229-951F-72710746F7C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2952797" y="3618335"/>
                        <a:ext cx="89300" cy="79775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859" name="Group 858">
                        <a:extLst>
                          <a:ext uri="{FF2B5EF4-FFF2-40B4-BE49-F238E27FC236}">
                            <a16:creationId xmlns:a16="http://schemas.microsoft.com/office/drawing/2014/main" id="{D8869F73-16A9-4184-B3E7-E4BBF5F128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050" y="592290"/>
                        <a:ext cx="12172949" cy="5739767"/>
                        <a:chOff x="19050" y="592290"/>
                        <a:chExt cx="12172949" cy="5739767"/>
                      </a:xfrm>
                    </p:grpSpPr>
                    <p:pic>
                      <p:nvPicPr>
                        <p:cNvPr id="25" name="Picture 24">
                          <a:extLst>
                            <a:ext uri="{FF2B5EF4-FFF2-40B4-BE49-F238E27FC236}">
                              <a16:creationId xmlns:a16="http://schemas.microsoft.com/office/drawing/2014/main" id="{54D68A82-43EE-446D-B707-E0230260345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1665669" y="1913464"/>
                          <a:ext cx="45721" cy="28619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" name="Picture 21">
                          <a:extLst>
                            <a:ext uri="{FF2B5EF4-FFF2-40B4-BE49-F238E27FC236}">
                              <a16:creationId xmlns:a16="http://schemas.microsoft.com/office/drawing/2014/main" id="{ADBF6F0D-B4F2-420E-BD51-5233FFFE673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5227" y="1439750"/>
                          <a:ext cx="45719" cy="12954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4" name="Picture 253">
                          <a:extLst>
                            <a:ext uri="{FF2B5EF4-FFF2-40B4-BE49-F238E27FC236}">
                              <a16:creationId xmlns:a16="http://schemas.microsoft.com/office/drawing/2014/main" id="{FCAF0F6E-D079-42E4-8C77-E514AD759C2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11640368" y="1027410"/>
                          <a:ext cx="45719" cy="17593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3" name="Picture 412">
                          <a:extLst>
                            <a:ext uri="{FF2B5EF4-FFF2-40B4-BE49-F238E27FC236}">
                              <a16:creationId xmlns:a16="http://schemas.microsoft.com/office/drawing/2014/main" id="{CDC0D5FF-1098-43DD-AAAE-8EEEE204DA7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463045" y="2093699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" name="Picture 3">
                          <a:extLst>
                            <a:ext uri="{FF2B5EF4-FFF2-40B4-BE49-F238E27FC236}">
                              <a16:creationId xmlns:a16="http://schemas.microsoft.com/office/drawing/2014/main" id="{BAE3A460-495C-4467-BDA7-C3355C52686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869157" y="-483441"/>
                          <a:ext cx="45719" cy="224433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" name="Picture 13">
                          <a:extLst>
                            <a:ext uri="{FF2B5EF4-FFF2-40B4-BE49-F238E27FC236}">
                              <a16:creationId xmlns:a16="http://schemas.microsoft.com/office/drawing/2014/main" id="{051326B8-04C6-4485-8010-CC19945A27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1062" y="1652587"/>
                          <a:ext cx="45719" cy="129540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5" name="Picture 14">
                          <a:extLst>
                            <a:ext uri="{FF2B5EF4-FFF2-40B4-BE49-F238E27FC236}">
                              <a16:creationId xmlns:a16="http://schemas.microsoft.com/office/drawing/2014/main" id="{DC738D55-D866-46EA-AB36-D68013B2F30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1060" y="1563433"/>
                          <a:ext cx="88827" cy="9198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" name="Picture 15">
                          <a:extLst>
                            <a:ext uri="{FF2B5EF4-FFF2-40B4-BE49-F238E27FC236}">
                              <a16:creationId xmlns:a16="http://schemas.microsoft.com/office/drawing/2014/main" id="{C47F2505-3E55-468D-9225-E61E19168A2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880337" y="2915305"/>
                          <a:ext cx="89550" cy="8664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" name="Picture 16">
                          <a:extLst>
                            <a:ext uri="{FF2B5EF4-FFF2-40B4-BE49-F238E27FC236}">
                              <a16:creationId xmlns:a16="http://schemas.microsoft.com/office/drawing/2014/main" id="{16ECFA75-03F7-42D4-9495-8B129B620E4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1034672" y="1498220"/>
                          <a:ext cx="45719" cy="17710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" name="Picture 17">
                          <a:extLst>
                            <a:ext uri="{FF2B5EF4-FFF2-40B4-BE49-F238E27FC236}">
                              <a16:creationId xmlns:a16="http://schemas.microsoft.com/office/drawing/2014/main" id="{AE835472-C249-4DFF-AB8C-A9BE648B9B9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1009287" y="2157727"/>
                          <a:ext cx="45719" cy="2071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" name="Picture 18">
                          <a:extLst>
                            <a:ext uri="{FF2B5EF4-FFF2-40B4-BE49-F238E27FC236}">
                              <a16:creationId xmlns:a16="http://schemas.microsoft.com/office/drawing/2014/main" id="{2A99AB2C-C66F-439C-A8FE-7A946A8B81C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1022787" y="2901256"/>
                          <a:ext cx="45719" cy="15805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" name="Picture 19">
                          <a:extLst>
                            <a:ext uri="{FF2B5EF4-FFF2-40B4-BE49-F238E27FC236}">
                              <a16:creationId xmlns:a16="http://schemas.microsoft.com/office/drawing/2014/main" id="{935C16EF-1887-4DE3-B1C8-7DE1726E696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1628537" y="1284440"/>
                          <a:ext cx="45720" cy="2119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" name="Picture 20">
                          <a:extLst>
                            <a:ext uri="{FF2B5EF4-FFF2-40B4-BE49-F238E27FC236}">
                              <a16:creationId xmlns:a16="http://schemas.microsoft.com/office/drawing/2014/main" id="{F3C79E97-9352-4DFB-A533-785708F8BD7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746988" y="1366943"/>
                          <a:ext cx="93958" cy="9136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" name="Picture 23">
                          <a:extLst>
                            <a:ext uri="{FF2B5EF4-FFF2-40B4-BE49-F238E27FC236}">
                              <a16:creationId xmlns:a16="http://schemas.microsoft.com/office/drawing/2014/main" id="{33C05526-570F-447E-840C-ECA9B26BB53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1630914" y="2675553"/>
                          <a:ext cx="45719" cy="2071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Picture 25">
                          <a:extLst>
                            <a:ext uri="{FF2B5EF4-FFF2-40B4-BE49-F238E27FC236}">
                              <a16:creationId xmlns:a16="http://schemas.microsoft.com/office/drawing/2014/main" id="{D668F134-3D14-4666-A7A3-401792FD657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 flipV="1">
                          <a:off x="1837310" y="1782047"/>
                          <a:ext cx="87860" cy="8463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Picture 26">
                          <a:extLst>
                            <a:ext uri="{FF2B5EF4-FFF2-40B4-BE49-F238E27FC236}">
                              <a16:creationId xmlns:a16="http://schemas.microsoft.com/office/drawing/2014/main" id="{497C5FD4-8067-4953-8EF5-C169090B873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79828" y="1298027"/>
                          <a:ext cx="45719" cy="48752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Picture 27">
                          <a:extLst>
                            <a:ext uri="{FF2B5EF4-FFF2-40B4-BE49-F238E27FC236}">
                              <a16:creationId xmlns:a16="http://schemas.microsoft.com/office/drawing/2014/main" id="{75034B4F-E5FB-4C19-97EA-A0AD0BB9EB0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0378" y="1250000"/>
                          <a:ext cx="94381" cy="9042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Picture 28">
                          <a:extLst>
                            <a:ext uri="{FF2B5EF4-FFF2-40B4-BE49-F238E27FC236}">
                              <a16:creationId xmlns:a16="http://schemas.microsoft.com/office/drawing/2014/main" id="{3ABA667C-D3A3-495F-AAF7-1636449B665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943954" y="2496991"/>
                          <a:ext cx="88255" cy="8726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Picture 29">
                          <a:extLst>
                            <a:ext uri="{FF2B5EF4-FFF2-40B4-BE49-F238E27FC236}">
                              <a16:creationId xmlns:a16="http://schemas.microsoft.com/office/drawing/2014/main" id="{A4977A62-6089-4158-B017-8011BD9DF58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1867181" y="2463511"/>
                          <a:ext cx="45720" cy="11184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" name="Picture 30">
                          <a:extLst>
                            <a:ext uri="{FF2B5EF4-FFF2-40B4-BE49-F238E27FC236}">
                              <a16:creationId xmlns:a16="http://schemas.microsoft.com/office/drawing/2014/main" id="{1BF97E4E-F2C0-45FA-8C0C-DADF98A5D4B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86769" y="2579133"/>
                          <a:ext cx="45862" cy="15910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Picture 31">
                          <a:extLst>
                            <a:ext uri="{FF2B5EF4-FFF2-40B4-BE49-F238E27FC236}">
                              <a16:creationId xmlns:a16="http://schemas.microsoft.com/office/drawing/2014/main" id="{D9B4395E-DBD2-4E04-AA9E-76C8512C1CF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1987453" y="4164170"/>
                          <a:ext cx="89107" cy="8400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" name="Picture 33">
                          <a:extLst>
                            <a:ext uri="{FF2B5EF4-FFF2-40B4-BE49-F238E27FC236}">
                              <a16:creationId xmlns:a16="http://schemas.microsoft.com/office/drawing/2014/main" id="{6768FB2B-7A4A-46A9-8CBD-99FB7BFFF6C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778051" y="4715461"/>
                          <a:ext cx="45719" cy="173137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5" name="Arrow: Pentagon 34">
                          <a:extLst>
                            <a:ext uri="{FF2B5EF4-FFF2-40B4-BE49-F238E27FC236}">
                              <a16:creationId xmlns:a16="http://schemas.microsoft.com/office/drawing/2014/main" id="{41B31852-31DC-4ECE-8B23-5444409A16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050" y="4754740"/>
                          <a:ext cx="690530" cy="92874"/>
                        </a:xfrm>
                        <a:prstGeom prst="homePlate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3">
                          <a:schemeClr val="accent5"/>
                        </a:fillRef>
                        <a:effectRef idx="2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pic>
                      <p:nvPicPr>
                        <p:cNvPr id="36" name="Picture 35">
                          <a:extLst>
                            <a:ext uri="{FF2B5EF4-FFF2-40B4-BE49-F238E27FC236}">
                              <a16:creationId xmlns:a16="http://schemas.microsoft.com/office/drawing/2014/main" id="{77BE0612-6876-4E63-BA9C-B8A3051898E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0337" y="4398169"/>
                          <a:ext cx="45719" cy="72628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" name="Picture 36">
                          <a:extLst>
                            <a:ext uri="{FF2B5EF4-FFF2-40B4-BE49-F238E27FC236}">
                              <a16:creationId xmlns:a16="http://schemas.microsoft.com/office/drawing/2014/main" id="{10FDD376-4C2F-4BD9-89BE-C45371DCA96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881465" y="5113238"/>
                          <a:ext cx="88422" cy="9485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" name="Picture 37">
                          <a:extLst>
                            <a:ext uri="{FF2B5EF4-FFF2-40B4-BE49-F238E27FC236}">
                              <a16:creationId xmlns:a16="http://schemas.microsoft.com/office/drawing/2014/main" id="{ADBACECF-D9EA-4531-8E9A-43E2DF9BB4E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1132" y="4307276"/>
                          <a:ext cx="87767" cy="9485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" name="Picture 38">
                          <a:extLst>
                            <a:ext uri="{FF2B5EF4-FFF2-40B4-BE49-F238E27FC236}">
                              <a16:creationId xmlns:a16="http://schemas.microsoft.com/office/drawing/2014/main" id="{43F123F9-F5AB-4FDA-BE76-C88AA0A4A16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18653" y="4250011"/>
                          <a:ext cx="47818" cy="15805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" name="Picture 39">
                          <a:extLst>
                            <a:ext uri="{FF2B5EF4-FFF2-40B4-BE49-F238E27FC236}">
                              <a16:creationId xmlns:a16="http://schemas.microsoft.com/office/drawing/2014/main" id="{4FDF3C80-7E19-487A-9337-CD3223985F3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24401" y="5105923"/>
                          <a:ext cx="45719" cy="15805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" name="Picture 40">
                          <a:extLst>
                            <a:ext uri="{FF2B5EF4-FFF2-40B4-BE49-F238E27FC236}">
                              <a16:creationId xmlns:a16="http://schemas.microsoft.com/office/drawing/2014/main" id="{521EE63E-04F8-4540-9C2F-EAAE99A5F79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612275" y="4018369"/>
                          <a:ext cx="45719" cy="15805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" name="Picture 41">
                          <a:extLst>
                            <a:ext uri="{FF2B5EF4-FFF2-40B4-BE49-F238E27FC236}">
                              <a16:creationId xmlns:a16="http://schemas.microsoft.com/office/drawing/2014/main" id="{B67B1023-045C-4115-B23C-39143FF4D32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616070" y="4898141"/>
                          <a:ext cx="45719" cy="15805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3" name="Picture 42">
                          <a:extLst>
                            <a:ext uri="{FF2B5EF4-FFF2-40B4-BE49-F238E27FC236}">
                              <a16:creationId xmlns:a16="http://schemas.microsoft.com/office/drawing/2014/main" id="{6EAC141C-010E-40A9-BFB6-BCA9FA58B3C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 flipV="1">
                          <a:off x="1710986" y="4908770"/>
                          <a:ext cx="88232" cy="906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" name="Picture 43">
                          <a:extLst>
                            <a:ext uri="{FF2B5EF4-FFF2-40B4-BE49-F238E27FC236}">
                              <a16:creationId xmlns:a16="http://schemas.microsoft.com/office/drawing/2014/main" id="{F844FBC6-9156-47D7-8FCD-82AA8F4620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704366" y="4075055"/>
                          <a:ext cx="98678" cy="9004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" name="Picture 44">
                          <a:extLst>
                            <a:ext uri="{FF2B5EF4-FFF2-40B4-BE49-F238E27FC236}">
                              <a16:creationId xmlns:a16="http://schemas.microsoft.com/office/drawing/2014/main" id="{E207CD90-794F-4D50-949F-0A2659ED984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5770" y="4137138"/>
                          <a:ext cx="45719" cy="80489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46" name="Arrow: Pentagon 45">
                          <a:extLst>
                            <a:ext uri="{FF2B5EF4-FFF2-40B4-BE49-F238E27FC236}">
                              <a16:creationId xmlns:a16="http://schemas.microsoft.com/office/drawing/2014/main" id="{77D837B5-0E1D-4775-90ED-B6E62AB341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241" y="2217383"/>
                          <a:ext cx="690530" cy="92874"/>
                        </a:xfrm>
                        <a:prstGeom prst="homePlate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3">
                          <a:schemeClr val="accent5"/>
                        </a:fillRef>
                        <a:effectRef idx="2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7" name="Arrow: Pentagon 46">
                          <a:extLst>
                            <a:ext uri="{FF2B5EF4-FFF2-40B4-BE49-F238E27FC236}">
                              <a16:creationId xmlns:a16="http://schemas.microsoft.com/office/drawing/2014/main" id="{71104021-4E20-41EA-989D-31ECA61736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320" y="592290"/>
                          <a:ext cx="690530" cy="92874"/>
                        </a:xfrm>
                        <a:prstGeom prst="homePlate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3">
                          <a:schemeClr val="accent5"/>
                        </a:fillRef>
                        <a:effectRef idx="2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pic>
                      <p:nvPicPr>
                        <p:cNvPr id="48" name="Picture 47">
                          <a:extLst>
                            <a:ext uri="{FF2B5EF4-FFF2-40B4-BE49-F238E27FC236}">
                              <a16:creationId xmlns:a16="http://schemas.microsoft.com/office/drawing/2014/main" id="{93B95F97-14A4-4F57-8F74-086481642E8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683401" y="1246854"/>
                          <a:ext cx="95598" cy="944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1" name="Picture 60">
                          <a:extLst>
                            <a:ext uri="{FF2B5EF4-FFF2-40B4-BE49-F238E27FC236}">
                              <a16:creationId xmlns:a16="http://schemas.microsoft.com/office/drawing/2014/main" id="{478F6228-B483-4CFF-9A9C-8BA76DE9EE5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2351954" y="4223109"/>
                          <a:ext cx="45719" cy="114298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3" name="Picture 62">
                          <a:extLst>
                            <a:ext uri="{FF2B5EF4-FFF2-40B4-BE49-F238E27FC236}">
                              <a16:creationId xmlns:a16="http://schemas.microsoft.com/office/drawing/2014/main" id="{081B78F3-0F8C-41F2-9E7F-8C7FCB7A42C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7658" y="1924050"/>
                          <a:ext cx="45719" cy="284965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4" name="Picture 63">
                          <a:extLst>
                            <a:ext uri="{FF2B5EF4-FFF2-40B4-BE49-F238E27FC236}">
                              <a16:creationId xmlns:a16="http://schemas.microsoft.com/office/drawing/2014/main" id="{5DB66F21-501F-4230-8F2B-43A11F64EBE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78771" y="4233944"/>
                          <a:ext cx="45719" cy="50326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5" name="Picture 64">
                          <a:extLst>
                            <a:ext uri="{FF2B5EF4-FFF2-40B4-BE49-F238E27FC236}">
                              <a16:creationId xmlns:a16="http://schemas.microsoft.com/office/drawing/2014/main" id="{340EDD68-7E67-48DF-AC10-AF333106180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8575" y="1838621"/>
                          <a:ext cx="93614" cy="8969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7" name="Picture 66">
                          <a:extLst>
                            <a:ext uri="{FF2B5EF4-FFF2-40B4-BE49-F238E27FC236}">
                              <a16:creationId xmlns:a16="http://schemas.microsoft.com/office/drawing/2014/main" id="{A5F4CD2D-8F8F-4985-AFF3-F39253E4E6A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8918" y="1295718"/>
                          <a:ext cx="45719" cy="49910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8" name="Picture 67">
                          <a:extLst>
                            <a:ext uri="{FF2B5EF4-FFF2-40B4-BE49-F238E27FC236}">
                              <a16:creationId xmlns:a16="http://schemas.microsoft.com/office/drawing/2014/main" id="{97DB0F3C-5259-4BF1-B0DA-C9896A997D5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2277192" y="660404"/>
                          <a:ext cx="45719" cy="29480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9" name="Picture 68">
                          <a:extLst>
                            <a:ext uri="{FF2B5EF4-FFF2-40B4-BE49-F238E27FC236}">
                              <a16:creationId xmlns:a16="http://schemas.microsoft.com/office/drawing/2014/main" id="{2323AE2A-A55C-41EF-A2D8-F57C34D306E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290197" y="-115027"/>
                          <a:ext cx="45719" cy="277577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0" name="Picture 69">
                          <a:extLst>
                            <a:ext uri="{FF2B5EF4-FFF2-40B4-BE49-F238E27FC236}">
                              <a16:creationId xmlns:a16="http://schemas.microsoft.com/office/drawing/2014/main" id="{A7918936-989D-4B26-94E5-DD6ED64C0E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 flipH="1">
                          <a:off x="2506536" y="1552744"/>
                          <a:ext cx="45719" cy="6190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1" name="Picture 70">
                          <a:extLst>
                            <a:ext uri="{FF2B5EF4-FFF2-40B4-BE49-F238E27FC236}">
                              <a16:creationId xmlns:a16="http://schemas.microsoft.com/office/drawing/2014/main" id="{F94EAE18-8950-4BC4-B669-31428D2A106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2277165" y="3577329"/>
                          <a:ext cx="96456" cy="8265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2" name="Picture 71">
                          <a:extLst>
                            <a:ext uri="{FF2B5EF4-FFF2-40B4-BE49-F238E27FC236}">
                              <a16:creationId xmlns:a16="http://schemas.microsoft.com/office/drawing/2014/main" id="{4ADD20DE-B1DD-4319-807B-7A864D64E5D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2638079" y="3324573"/>
                          <a:ext cx="45719" cy="62923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4" name="Picture 73">
                          <a:extLst>
                            <a:ext uri="{FF2B5EF4-FFF2-40B4-BE49-F238E27FC236}">
                              <a16:creationId xmlns:a16="http://schemas.microsoft.com/office/drawing/2014/main" id="{E2223B5F-413E-4517-8C77-366D22E7D39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0800000">
                          <a:off x="2997442" y="3668608"/>
                          <a:ext cx="45719" cy="21582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6" name="Picture 75">
                          <a:extLst>
                            <a:ext uri="{FF2B5EF4-FFF2-40B4-BE49-F238E27FC236}">
                              <a16:creationId xmlns:a16="http://schemas.microsoft.com/office/drawing/2014/main" id="{4043E251-19C3-43B3-A60A-452B08DE29B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533137" y="3452610"/>
                          <a:ext cx="45719" cy="95895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8" name="Picture 77">
                          <a:extLst>
                            <a:ext uri="{FF2B5EF4-FFF2-40B4-BE49-F238E27FC236}">
                              <a16:creationId xmlns:a16="http://schemas.microsoft.com/office/drawing/2014/main" id="{DAF0462B-5702-44B2-BF95-5F0ACE67F84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2991602" y="616071"/>
                          <a:ext cx="96128" cy="8631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9" name="Picture 78">
                          <a:extLst>
                            <a:ext uri="{FF2B5EF4-FFF2-40B4-BE49-F238E27FC236}">
                              <a16:creationId xmlns:a16="http://schemas.microsoft.com/office/drawing/2014/main" id="{2776E630-76BD-4922-BEBC-A858CDC9DA2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0800000">
                          <a:off x="3042009" y="691947"/>
                          <a:ext cx="45719" cy="24238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1" name="Picture 80">
                          <a:extLst>
                            <a:ext uri="{FF2B5EF4-FFF2-40B4-BE49-F238E27FC236}">
                              <a16:creationId xmlns:a16="http://schemas.microsoft.com/office/drawing/2014/main" id="{E46FCA1B-D477-49B9-86E3-0228B098A22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 flipH="1">
                          <a:off x="3547200" y="552096"/>
                          <a:ext cx="45719" cy="88076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2" name="Picture 81">
                          <a:extLst>
                            <a:ext uri="{FF2B5EF4-FFF2-40B4-BE49-F238E27FC236}">
                              <a16:creationId xmlns:a16="http://schemas.microsoft.com/office/drawing/2014/main" id="{2193D536-C09D-467C-924D-8B00B33A6CB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53837" y="1295814"/>
                          <a:ext cx="45719" cy="35290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" name="Picture 82">
                          <a:extLst>
                            <a:ext uri="{FF2B5EF4-FFF2-40B4-BE49-F238E27FC236}">
                              <a16:creationId xmlns:a16="http://schemas.microsoft.com/office/drawing/2014/main" id="{40D4896E-0AEB-48AF-8277-83CF66F4818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3253838" y="1647203"/>
                          <a:ext cx="94514" cy="8872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" name="Picture 83">
                          <a:extLst>
                            <a:ext uri="{FF2B5EF4-FFF2-40B4-BE49-F238E27FC236}">
                              <a16:creationId xmlns:a16="http://schemas.microsoft.com/office/drawing/2014/main" id="{8228A116-2AAA-4E4D-A167-4D0B0D66838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4048961" y="989147"/>
                          <a:ext cx="45719" cy="144665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" name="Picture 84">
                          <a:extLst>
                            <a:ext uri="{FF2B5EF4-FFF2-40B4-BE49-F238E27FC236}">
                              <a16:creationId xmlns:a16="http://schemas.microsoft.com/office/drawing/2014/main" id="{1682B8AD-44B9-46A4-9218-220C726D3AB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 flipV="1">
                          <a:off x="4786238" y="1645332"/>
                          <a:ext cx="89806" cy="895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6" name="Picture 85">
                          <a:extLst>
                            <a:ext uri="{FF2B5EF4-FFF2-40B4-BE49-F238E27FC236}">
                              <a16:creationId xmlns:a16="http://schemas.microsoft.com/office/drawing/2014/main" id="{BCB9125B-45A1-4C2B-83F1-D52D173CF8F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33325" y="1322922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7" name="Picture 86">
                          <a:extLst>
                            <a:ext uri="{FF2B5EF4-FFF2-40B4-BE49-F238E27FC236}">
                              <a16:creationId xmlns:a16="http://schemas.microsoft.com/office/drawing/2014/main" id="{E97D3D6F-D2DE-486D-BA9F-6DC07547161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4733161" y="1981745"/>
                          <a:ext cx="90959" cy="8240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8" name="Picture 87">
                          <a:extLst>
                            <a:ext uri="{FF2B5EF4-FFF2-40B4-BE49-F238E27FC236}">
                              <a16:creationId xmlns:a16="http://schemas.microsoft.com/office/drawing/2014/main" id="{9CE542CD-0C7D-4957-ABFF-7A4088FA5A2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793888" y="2021942"/>
                          <a:ext cx="88958" cy="8240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Picture 88">
                          <a:extLst>
                            <a:ext uri="{FF2B5EF4-FFF2-40B4-BE49-F238E27FC236}">
                              <a16:creationId xmlns:a16="http://schemas.microsoft.com/office/drawing/2014/main" id="{FFBE47B1-66AD-4221-BF20-1B28CDAD3E1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98554" y="1734441"/>
                          <a:ext cx="45719" cy="102421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Picture 89">
                          <a:extLst>
                            <a:ext uri="{FF2B5EF4-FFF2-40B4-BE49-F238E27FC236}">
                              <a16:creationId xmlns:a16="http://schemas.microsoft.com/office/drawing/2014/main" id="{4269122A-70EC-4844-A006-019B06B1F9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90757" y="900488"/>
                          <a:ext cx="45719" cy="35290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Picture 90">
                          <a:extLst>
                            <a:ext uri="{FF2B5EF4-FFF2-40B4-BE49-F238E27FC236}">
                              <a16:creationId xmlns:a16="http://schemas.microsoft.com/office/drawing/2014/main" id="{D6F5E172-C808-47A0-B6FF-2E8B40B87D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4348021" y="1811232"/>
                          <a:ext cx="45719" cy="6601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Picture 91">
                          <a:extLst>
                            <a:ext uri="{FF2B5EF4-FFF2-40B4-BE49-F238E27FC236}">
                              <a16:creationId xmlns:a16="http://schemas.microsoft.com/office/drawing/2014/main" id="{63BB8EA3-4D49-404C-88FE-D093B4A5549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666918" y="2119564"/>
                          <a:ext cx="85812" cy="892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3" name="Picture 92">
                          <a:extLst>
                            <a:ext uri="{FF2B5EF4-FFF2-40B4-BE49-F238E27FC236}">
                              <a16:creationId xmlns:a16="http://schemas.microsoft.com/office/drawing/2014/main" id="{ACAD3F67-A3D9-4215-AD85-C8A034F9848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38367" y="2100519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4" name="Picture 93">
                          <a:extLst>
                            <a:ext uri="{FF2B5EF4-FFF2-40B4-BE49-F238E27FC236}">
                              <a16:creationId xmlns:a16="http://schemas.microsoft.com/office/drawing/2014/main" id="{7D4EFAD4-C05A-4E0F-A258-AFB92E5054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07550" y="2203683"/>
                          <a:ext cx="45719" cy="5813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5" name="Picture 94">
                          <a:extLst>
                            <a:ext uri="{FF2B5EF4-FFF2-40B4-BE49-F238E27FC236}">
                              <a16:creationId xmlns:a16="http://schemas.microsoft.com/office/drawing/2014/main" id="{67BD167C-96A7-4B92-99A9-FB12CEB2BC4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29732" y="1338022"/>
                          <a:ext cx="45719" cy="3105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6" name="Picture 95">
                          <a:extLst>
                            <a:ext uri="{FF2B5EF4-FFF2-40B4-BE49-F238E27FC236}">
                              <a16:creationId xmlns:a16="http://schemas.microsoft.com/office/drawing/2014/main" id="{57F883CB-8FD6-45EE-B5E7-EB0F9924F26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29227" y="1252537"/>
                          <a:ext cx="89761" cy="9025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8" name="Picture 97">
                          <a:extLst>
                            <a:ext uri="{FF2B5EF4-FFF2-40B4-BE49-F238E27FC236}">
                              <a16:creationId xmlns:a16="http://schemas.microsoft.com/office/drawing/2014/main" id="{8176AE1F-8F83-4103-9976-2A6E5E8282F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52431" y="703723"/>
                          <a:ext cx="45719" cy="207180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9" name="Picture 98">
                          <a:extLst>
                            <a:ext uri="{FF2B5EF4-FFF2-40B4-BE49-F238E27FC236}">
                              <a16:creationId xmlns:a16="http://schemas.microsoft.com/office/drawing/2014/main" id="{DB51C09F-F107-491A-9047-841E52D5EA3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906174" y="621502"/>
                          <a:ext cx="91976" cy="8964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Picture 99">
                          <a:extLst>
                            <a:ext uri="{FF2B5EF4-FFF2-40B4-BE49-F238E27FC236}">
                              <a16:creationId xmlns:a16="http://schemas.microsoft.com/office/drawing/2014/main" id="{17F7A0EF-10D0-4777-A314-2FE13AAE8B6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4212635" y="-36232"/>
                          <a:ext cx="45719" cy="135899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1" name="Picture 100">
                          <a:extLst>
                            <a:ext uri="{FF2B5EF4-FFF2-40B4-BE49-F238E27FC236}">
                              <a16:creationId xmlns:a16="http://schemas.microsoft.com/office/drawing/2014/main" id="{D90B5B85-33D6-4E1D-B05F-2D05C251B26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3987737" y="663873"/>
                          <a:ext cx="45719" cy="32147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2" name="Picture 101">
                          <a:extLst>
                            <a:ext uri="{FF2B5EF4-FFF2-40B4-BE49-F238E27FC236}">
                              <a16:creationId xmlns:a16="http://schemas.microsoft.com/office/drawing/2014/main" id="{09FA82EC-64A1-451E-9A68-6F2E9A9E781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3990212" y="663567"/>
                          <a:ext cx="45719" cy="1862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4" name="Picture 223">
                          <a:extLst>
                            <a:ext uri="{FF2B5EF4-FFF2-40B4-BE49-F238E27FC236}">
                              <a16:creationId xmlns:a16="http://schemas.microsoft.com/office/drawing/2014/main" id="{BF84DE6A-129F-429F-B2F3-175D1997BA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313518" y="3243263"/>
                          <a:ext cx="45719" cy="304799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5" name="Picture 224">
                          <a:extLst>
                            <a:ext uri="{FF2B5EF4-FFF2-40B4-BE49-F238E27FC236}">
                              <a16:creationId xmlns:a16="http://schemas.microsoft.com/office/drawing/2014/main" id="{C285DAD2-24B6-4E7C-916D-89CE9EEDC6E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10575883" y="6242197"/>
                          <a:ext cx="89027" cy="8948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0" name="Picture 239">
                          <a:extLst>
                            <a:ext uri="{FF2B5EF4-FFF2-40B4-BE49-F238E27FC236}">
                              <a16:creationId xmlns:a16="http://schemas.microsoft.com/office/drawing/2014/main" id="{607EE4E7-9A5C-4BF5-BEC4-B7E403B1AA2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774654" y="2179263"/>
                          <a:ext cx="45719" cy="16709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1" name="Picture 240">
                          <a:extLst>
                            <a:ext uri="{FF2B5EF4-FFF2-40B4-BE49-F238E27FC236}">
                              <a16:creationId xmlns:a16="http://schemas.microsoft.com/office/drawing/2014/main" id="{40AFAB0E-BCA4-4591-B809-68A8462169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685115" y="1733434"/>
                          <a:ext cx="45719" cy="45530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2" name="Picture 241">
                          <a:extLst>
                            <a:ext uri="{FF2B5EF4-FFF2-40B4-BE49-F238E27FC236}">
                              <a16:creationId xmlns:a16="http://schemas.microsoft.com/office/drawing/2014/main" id="{BAF584C7-8D18-4843-AE2F-28C1F3701CD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575882" y="4690503"/>
                          <a:ext cx="45719" cy="156107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3" name="Picture 242">
                          <a:extLst>
                            <a:ext uri="{FF2B5EF4-FFF2-40B4-BE49-F238E27FC236}">
                              <a16:creationId xmlns:a16="http://schemas.microsoft.com/office/drawing/2014/main" id="{FD65778E-C991-4EC6-B123-76EDA1FCE48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11405482" y="5545540"/>
                          <a:ext cx="45719" cy="152731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4" name="Picture 243">
                          <a:extLst>
                            <a:ext uri="{FF2B5EF4-FFF2-40B4-BE49-F238E27FC236}">
                              <a16:creationId xmlns:a16="http://schemas.microsoft.com/office/drawing/2014/main" id="{03233B77-A196-4227-80E9-428647250C6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313518" y="3165081"/>
                          <a:ext cx="90288" cy="8562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45" name="Arrow: Pentagon 244">
                          <a:extLst>
                            <a:ext uri="{FF2B5EF4-FFF2-40B4-BE49-F238E27FC236}">
                              <a16:creationId xmlns:a16="http://schemas.microsoft.com/office/drawing/2014/main" id="{92683A74-BEA8-4CAE-A861-E43218EEF1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403806" y="3096063"/>
                          <a:ext cx="747987" cy="154357"/>
                        </a:xfrm>
                        <a:prstGeom prst="homePlate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3">
                          <a:schemeClr val="accent5"/>
                        </a:fillRef>
                        <a:effectRef idx="2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pic>
                      <p:nvPicPr>
                        <p:cNvPr id="253" name="Picture 252">
                          <a:extLst>
                            <a:ext uri="{FF2B5EF4-FFF2-40B4-BE49-F238E27FC236}">
                              <a16:creationId xmlns:a16="http://schemas.microsoft.com/office/drawing/2014/main" id="{ABCAD758-54AF-4C21-BCE0-1498236A6C5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757636" y="1165608"/>
                          <a:ext cx="45719" cy="8410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5" name="Picture 254">
                          <a:extLst>
                            <a:ext uri="{FF2B5EF4-FFF2-40B4-BE49-F238E27FC236}">
                              <a16:creationId xmlns:a16="http://schemas.microsoft.com/office/drawing/2014/main" id="{8416C44F-F7DB-46CD-8339-95785E19FAE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 flipV="1">
                          <a:off x="11708946" y="1092517"/>
                          <a:ext cx="94023" cy="9471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6" name="Picture 255">
                          <a:extLst>
                            <a:ext uri="{FF2B5EF4-FFF2-40B4-BE49-F238E27FC236}">
                              <a16:creationId xmlns:a16="http://schemas.microsoft.com/office/drawing/2014/main" id="{E615BD94-F44B-4461-AD1F-3671F9CA2B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1711207" y="2001145"/>
                          <a:ext cx="92267" cy="9293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7" name="Picture 256">
                          <a:extLst>
                            <a:ext uri="{FF2B5EF4-FFF2-40B4-BE49-F238E27FC236}">
                              <a16:creationId xmlns:a16="http://schemas.microsoft.com/office/drawing/2014/main" id="{57392670-D247-4583-818F-51695C34B60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667710" y="1846854"/>
                          <a:ext cx="45719" cy="28531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8" name="Picture 257">
                          <a:extLst>
                            <a:ext uri="{FF2B5EF4-FFF2-40B4-BE49-F238E27FC236}">
                              <a16:creationId xmlns:a16="http://schemas.microsoft.com/office/drawing/2014/main" id="{E13BC53D-9EC3-451C-8984-BB24BDFAB4F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 flipV="1">
                          <a:off x="11621165" y="1783235"/>
                          <a:ext cx="92265" cy="9293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9" name="Picture 258">
                          <a:extLst>
                            <a:ext uri="{FF2B5EF4-FFF2-40B4-BE49-F238E27FC236}">
                              <a16:creationId xmlns:a16="http://schemas.microsoft.com/office/drawing/2014/main" id="{694DD1CB-4B07-482C-A6CA-DB80981CFBB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1622124" y="2127289"/>
                          <a:ext cx="91304" cy="9020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0" name="Picture 259">
                          <a:extLst>
                            <a:ext uri="{FF2B5EF4-FFF2-40B4-BE49-F238E27FC236}">
                              <a16:creationId xmlns:a16="http://schemas.microsoft.com/office/drawing/2014/main" id="{575BE501-C469-4210-A874-6434973E257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11022998" y="1977205"/>
                          <a:ext cx="88251" cy="8464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1" name="Picture 260">
                          <a:extLst>
                            <a:ext uri="{FF2B5EF4-FFF2-40B4-BE49-F238E27FC236}">
                              <a16:creationId xmlns:a16="http://schemas.microsoft.com/office/drawing/2014/main" id="{519B4208-972F-431D-9B1C-68B3BFE366D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22999" y="2318864"/>
                          <a:ext cx="93875" cy="9003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2" name="Picture 261">
                          <a:extLst>
                            <a:ext uri="{FF2B5EF4-FFF2-40B4-BE49-F238E27FC236}">
                              <a16:creationId xmlns:a16="http://schemas.microsoft.com/office/drawing/2014/main" id="{9E48F775-2ACF-4E1B-9910-57CD9633FCB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24218" y="2056565"/>
                          <a:ext cx="45719" cy="26857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3" name="Picture 262">
                          <a:extLst>
                            <a:ext uri="{FF2B5EF4-FFF2-40B4-BE49-F238E27FC236}">
                              <a16:creationId xmlns:a16="http://schemas.microsoft.com/office/drawing/2014/main" id="{FE1B47F9-85C7-4C0C-B688-B90E6537911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10931076" y="2199791"/>
                          <a:ext cx="93875" cy="9107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4" name="Picture 263">
                          <a:extLst>
                            <a:ext uri="{FF2B5EF4-FFF2-40B4-BE49-F238E27FC236}">
                              <a16:creationId xmlns:a16="http://schemas.microsoft.com/office/drawing/2014/main" id="{33307E6D-2917-48BF-ADC0-C1C0F73B7A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931077" y="2290912"/>
                          <a:ext cx="45719" cy="375851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5" name="Picture 264">
                          <a:extLst>
                            <a:ext uri="{FF2B5EF4-FFF2-40B4-BE49-F238E27FC236}">
                              <a16:creationId xmlns:a16="http://schemas.microsoft.com/office/drawing/2014/main" id="{ED3B4764-9CD3-48F5-9BC4-71306D51002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0882789" y="6027893"/>
                          <a:ext cx="94005" cy="9370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6" name="Picture 265">
                          <a:extLst>
                            <a:ext uri="{FF2B5EF4-FFF2-40B4-BE49-F238E27FC236}">
                              <a16:creationId xmlns:a16="http://schemas.microsoft.com/office/drawing/2014/main" id="{E15D78A6-02F5-4C06-9FC0-8C07BD9A099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10189283" y="5408413"/>
                          <a:ext cx="45719" cy="138065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7" name="Picture 266">
                          <a:extLst>
                            <a:ext uri="{FF2B5EF4-FFF2-40B4-BE49-F238E27FC236}">
                              <a16:creationId xmlns:a16="http://schemas.microsoft.com/office/drawing/2014/main" id="{BFD5A213-D8BE-4966-8F54-C163A6A5B50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456395" y="6027667"/>
                          <a:ext cx="89711" cy="9275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8" name="Picture 267">
                          <a:extLst>
                            <a:ext uri="{FF2B5EF4-FFF2-40B4-BE49-F238E27FC236}">
                              <a16:creationId xmlns:a16="http://schemas.microsoft.com/office/drawing/2014/main" id="{1FFD16C3-2204-4CB5-A71B-1F5DF6E1E48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455147" y="5683890"/>
                          <a:ext cx="45719" cy="36431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1" name="Picture 270">
                          <a:extLst>
                            <a:ext uri="{FF2B5EF4-FFF2-40B4-BE49-F238E27FC236}">
                              <a16:creationId xmlns:a16="http://schemas.microsoft.com/office/drawing/2014/main" id="{F8AB2538-2A3F-41B9-A824-73A268960F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10198212" y="2454680"/>
                          <a:ext cx="45720" cy="143504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2" name="Picture 271">
                          <a:extLst>
                            <a:ext uri="{FF2B5EF4-FFF2-40B4-BE49-F238E27FC236}">
                              <a16:creationId xmlns:a16="http://schemas.microsoft.com/office/drawing/2014/main" id="{5D7DE527-772A-4624-B997-3AD919FCB08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451611" y="3108743"/>
                          <a:ext cx="86880" cy="8422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3" name="Picture 272">
                          <a:extLst>
                            <a:ext uri="{FF2B5EF4-FFF2-40B4-BE49-F238E27FC236}">
                              <a16:creationId xmlns:a16="http://schemas.microsoft.com/office/drawing/2014/main" id="{46D61D6E-D794-412F-8078-BC4859F1F39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451611" y="2713050"/>
                          <a:ext cx="45719" cy="40505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53" name="Rectangle: Rounded Corners 352">
                          <a:extLst>
                            <a:ext uri="{FF2B5EF4-FFF2-40B4-BE49-F238E27FC236}">
                              <a16:creationId xmlns:a16="http://schemas.microsoft.com/office/drawing/2014/main" id="{6E96034E-BEBA-4A60-9C0A-808FE3FB7F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1802" y="2860701"/>
                          <a:ext cx="608208" cy="130613"/>
                        </a:xfrm>
                        <a:prstGeom prst="round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7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1/1/2021</a:t>
                          </a:r>
                        </a:p>
                      </p:txBody>
                    </p:sp>
                    <p:sp>
                      <p:nvSpPr>
                        <p:cNvPr id="354" name="Rectangle: Rounded Corners 353">
                          <a:extLst>
                            <a:ext uri="{FF2B5EF4-FFF2-40B4-BE49-F238E27FC236}">
                              <a16:creationId xmlns:a16="http://schemas.microsoft.com/office/drawing/2014/main" id="{99382BCA-6D8D-48B8-BB06-5D789BA733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87151" y="2854018"/>
                          <a:ext cx="608208" cy="130613"/>
                        </a:xfrm>
                        <a:prstGeom prst="round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7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1/1/2025</a:t>
                          </a:r>
                        </a:p>
                      </p:txBody>
                    </p:sp>
                    <p:sp>
                      <p:nvSpPr>
                        <p:cNvPr id="355" name="Rectangle: Rounded Corners 354">
                          <a:extLst>
                            <a:ext uri="{FF2B5EF4-FFF2-40B4-BE49-F238E27FC236}">
                              <a16:creationId xmlns:a16="http://schemas.microsoft.com/office/drawing/2014/main" id="{A00F2D68-20F9-49A9-9753-5B83246DE6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4020" y="2848007"/>
                          <a:ext cx="608208" cy="130613"/>
                        </a:xfrm>
                        <a:prstGeom prst="round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7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1/1/2021</a:t>
                          </a:r>
                        </a:p>
                      </p:txBody>
                    </p:sp>
                    <p:sp>
                      <p:nvSpPr>
                        <p:cNvPr id="356" name="Rectangle: Rounded Corners 355">
                          <a:extLst>
                            <a:ext uri="{FF2B5EF4-FFF2-40B4-BE49-F238E27FC236}">
                              <a16:creationId xmlns:a16="http://schemas.microsoft.com/office/drawing/2014/main" id="{99F1C86B-9F0C-4F65-8C3F-2D39E3B946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81069" y="2848701"/>
                          <a:ext cx="608208" cy="130613"/>
                        </a:xfrm>
                        <a:prstGeom prst="round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7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1/1/2025</a:t>
                          </a:r>
                        </a:p>
                      </p:txBody>
                    </p:sp>
                    <p:sp>
                      <p:nvSpPr>
                        <p:cNvPr id="357" name="Rectangle: Rounded Corners 356">
                          <a:extLst>
                            <a:ext uri="{FF2B5EF4-FFF2-40B4-BE49-F238E27FC236}">
                              <a16:creationId xmlns:a16="http://schemas.microsoft.com/office/drawing/2014/main" id="{E9981FDD-C832-4C21-BB99-0B3CEC4CFF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1670" y="2849051"/>
                          <a:ext cx="608208" cy="130613"/>
                        </a:xfrm>
                        <a:prstGeom prst="round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7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1/1/2021</a:t>
                          </a:r>
                        </a:p>
                      </p:txBody>
                    </p:sp>
                    <p:sp>
                      <p:nvSpPr>
                        <p:cNvPr id="358" name="Rectangle: Rounded Corners 357">
                          <a:extLst>
                            <a:ext uri="{FF2B5EF4-FFF2-40B4-BE49-F238E27FC236}">
                              <a16:creationId xmlns:a16="http://schemas.microsoft.com/office/drawing/2014/main" id="{D5CCD952-A208-4942-872B-3FFF9C0625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07035" y="2849889"/>
                          <a:ext cx="608208" cy="130613"/>
                        </a:xfrm>
                        <a:prstGeom prst="round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7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1/1/2025</a:t>
                          </a:r>
                        </a:p>
                      </p:txBody>
                    </p:sp>
                    <p:sp>
                      <p:nvSpPr>
                        <p:cNvPr id="359" name="Rectangle: Rounded Corners 358">
                          <a:extLst>
                            <a:ext uri="{FF2B5EF4-FFF2-40B4-BE49-F238E27FC236}">
                              <a16:creationId xmlns:a16="http://schemas.microsoft.com/office/drawing/2014/main" id="{F5A136FE-CBBC-418B-8951-68E552F842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63509" y="2842686"/>
                          <a:ext cx="608208" cy="130613"/>
                        </a:xfrm>
                        <a:prstGeom prst="round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7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1/1/2021</a:t>
                          </a:r>
                        </a:p>
                      </p:txBody>
                    </p:sp>
                    <p:sp>
                      <p:nvSpPr>
                        <p:cNvPr id="360" name="Rectangle: Rounded Corners 359">
                          <a:extLst>
                            <a:ext uri="{FF2B5EF4-FFF2-40B4-BE49-F238E27FC236}">
                              <a16:creationId xmlns:a16="http://schemas.microsoft.com/office/drawing/2014/main" id="{62EA703C-6682-4968-B54B-841F2804C4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70526" y="2836441"/>
                          <a:ext cx="603539" cy="130492"/>
                        </a:xfrm>
                        <a:prstGeom prst="round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7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1/1/2025</a:t>
                          </a:r>
                        </a:p>
                      </p:txBody>
                    </p:sp>
                    <p:sp>
                      <p:nvSpPr>
                        <p:cNvPr id="361" name="Rectangle: Rounded Corners 360">
                          <a:extLst>
                            <a:ext uri="{FF2B5EF4-FFF2-40B4-BE49-F238E27FC236}">
                              <a16:creationId xmlns:a16="http://schemas.microsoft.com/office/drawing/2014/main" id="{EEF77C4B-CDD8-4555-AB35-BA8BFE228F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255" y="5819982"/>
                          <a:ext cx="608208" cy="130613"/>
                        </a:xfrm>
                        <a:prstGeom prst="round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7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1/1/2021</a:t>
                          </a:r>
                        </a:p>
                      </p:txBody>
                    </p:sp>
                    <p:sp>
                      <p:nvSpPr>
                        <p:cNvPr id="362" name="Rectangle: Rounded Corners 361">
                          <a:extLst>
                            <a:ext uri="{FF2B5EF4-FFF2-40B4-BE49-F238E27FC236}">
                              <a16:creationId xmlns:a16="http://schemas.microsoft.com/office/drawing/2014/main" id="{9C539B1B-9287-413F-B94F-64ACD304F6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80069" y="5819982"/>
                          <a:ext cx="608208" cy="130613"/>
                        </a:xfrm>
                        <a:prstGeom prst="round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7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1/1/2025</a:t>
                          </a:r>
                        </a:p>
                      </p:txBody>
                    </p:sp>
                    <p:sp>
                      <p:nvSpPr>
                        <p:cNvPr id="363" name="Rectangle: Rounded Corners 362">
                          <a:extLst>
                            <a:ext uri="{FF2B5EF4-FFF2-40B4-BE49-F238E27FC236}">
                              <a16:creationId xmlns:a16="http://schemas.microsoft.com/office/drawing/2014/main" id="{21BC9D73-601F-4A04-80DA-821F86320E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36502" y="5805460"/>
                          <a:ext cx="608208" cy="130613"/>
                        </a:xfrm>
                        <a:prstGeom prst="round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7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1/1/2021</a:t>
                          </a:r>
                        </a:p>
                      </p:txBody>
                    </p:sp>
                    <p:sp>
                      <p:nvSpPr>
                        <p:cNvPr id="364" name="Rectangle: Rounded Corners 363">
                          <a:extLst>
                            <a:ext uri="{FF2B5EF4-FFF2-40B4-BE49-F238E27FC236}">
                              <a16:creationId xmlns:a16="http://schemas.microsoft.com/office/drawing/2014/main" id="{4AD6E6DF-ABAC-4580-9084-D62DB029EB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42700" y="5805460"/>
                          <a:ext cx="608208" cy="130613"/>
                        </a:xfrm>
                        <a:prstGeom prst="round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7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1/1/2025</a:t>
                          </a:r>
                        </a:p>
                      </p:txBody>
                    </p:sp>
                    <p:sp>
                      <p:nvSpPr>
                        <p:cNvPr id="365" name="Rectangle: Rounded Corners 364">
                          <a:extLst>
                            <a:ext uri="{FF2B5EF4-FFF2-40B4-BE49-F238E27FC236}">
                              <a16:creationId xmlns:a16="http://schemas.microsoft.com/office/drawing/2014/main" id="{36386E5D-3F2C-4655-BEA7-D862A0B40C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78932" y="5816337"/>
                          <a:ext cx="608208" cy="130613"/>
                        </a:xfrm>
                        <a:prstGeom prst="round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7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1/1/2021</a:t>
                          </a:r>
                        </a:p>
                      </p:txBody>
                    </p:sp>
                    <p:sp>
                      <p:nvSpPr>
                        <p:cNvPr id="366" name="Rectangle: Rounded Corners 365">
                          <a:extLst>
                            <a:ext uri="{FF2B5EF4-FFF2-40B4-BE49-F238E27FC236}">
                              <a16:creationId xmlns:a16="http://schemas.microsoft.com/office/drawing/2014/main" id="{95548382-9420-4B6D-8343-8D419F0267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07035" y="5809131"/>
                          <a:ext cx="608208" cy="130613"/>
                        </a:xfrm>
                        <a:prstGeom prst="round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7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1/1/2025</a:t>
                          </a:r>
                        </a:p>
                      </p:txBody>
                    </p:sp>
                    <p:sp>
                      <p:nvSpPr>
                        <p:cNvPr id="367" name="Rectangle: Rounded Corners 366">
                          <a:extLst>
                            <a:ext uri="{FF2B5EF4-FFF2-40B4-BE49-F238E27FC236}">
                              <a16:creationId xmlns:a16="http://schemas.microsoft.com/office/drawing/2014/main" id="{C362E1C4-FF6F-46FF-9C8E-2525971688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65643" y="5793076"/>
                          <a:ext cx="608208" cy="130613"/>
                        </a:xfrm>
                        <a:prstGeom prst="round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7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1/1/2021</a:t>
                          </a:r>
                        </a:p>
                      </p:txBody>
                    </p:sp>
                    <p:pic>
                      <p:nvPicPr>
                        <p:cNvPr id="369" name="Picture 368">
                          <a:extLst>
                            <a:ext uri="{FF2B5EF4-FFF2-40B4-BE49-F238E27FC236}">
                              <a16:creationId xmlns:a16="http://schemas.microsoft.com/office/drawing/2014/main" id="{4DF0DB2D-4FEB-43AB-B285-602F01BC75D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5699702" y="466660"/>
                          <a:ext cx="45719" cy="16151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0" name="Picture 369">
                          <a:extLst>
                            <a:ext uri="{FF2B5EF4-FFF2-40B4-BE49-F238E27FC236}">
                              <a16:creationId xmlns:a16="http://schemas.microsoft.com/office/drawing/2014/main" id="{3B860917-452D-48B0-907D-B2B536F81FB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83031" y="1294807"/>
                          <a:ext cx="45719" cy="35290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1" name="Picture 370">
                          <a:extLst>
                            <a:ext uri="{FF2B5EF4-FFF2-40B4-BE49-F238E27FC236}">
                              <a16:creationId xmlns:a16="http://schemas.microsoft.com/office/drawing/2014/main" id="{0F004FA9-EBE9-4EAC-9729-439A89DE848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5083032" y="1646196"/>
                          <a:ext cx="94514" cy="8872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2" name="Picture 371">
                          <a:extLst>
                            <a:ext uri="{FF2B5EF4-FFF2-40B4-BE49-F238E27FC236}">
                              <a16:creationId xmlns:a16="http://schemas.microsoft.com/office/drawing/2014/main" id="{D4BE6AB5-D043-43B9-8029-9B043B7228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5878155" y="988140"/>
                          <a:ext cx="45719" cy="144665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3" name="Picture 372">
                          <a:extLst>
                            <a:ext uri="{FF2B5EF4-FFF2-40B4-BE49-F238E27FC236}">
                              <a16:creationId xmlns:a16="http://schemas.microsoft.com/office/drawing/2014/main" id="{7367FF51-B64C-4B13-8686-A92C9AD56CB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 flipV="1">
                          <a:off x="6615431" y="1644325"/>
                          <a:ext cx="89806" cy="895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4" name="Picture 373">
                          <a:extLst>
                            <a:ext uri="{FF2B5EF4-FFF2-40B4-BE49-F238E27FC236}">
                              <a16:creationId xmlns:a16="http://schemas.microsoft.com/office/drawing/2014/main" id="{D2F73A8D-F428-47F5-AEFE-988F3CA3E2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62519" y="1321915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5" name="Picture 374">
                          <a:extLst>
                            <a:ext uri="{FF2B5EF4-FFF2-40B4-BE49-F238E27FC236}">
                              <a16:creationId xmlns:a16="http://schemas.microsoft.com/office/drawing/2014/main" id="{F466D859-CDDF-41B7-8090-C39527C2936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6562355" y="1980738"/>
                          <a:ext cx="90959" cy="8240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6" name="Picture 375">
                          <a:extLst>
                            <a:ext uri="{FF2B5EF4-FFF2-40B4-BE49-F238E27FC236}">
                              <a16:creationId xmlns:a16="http://schemas.microsoft.com/office/drawing/2014/main" id="{55817273-B23B-4D14-B3EF-E824C58694F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6619603" y="2021013"/>
                          <a:ext cx="90961" cy="8426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7" name="Picture 376">
                          <a:extLst>
                            <a:ext uri="{FF2B5EF4-FFF2-40B4-BE49-F238E27FC236}">
                              <a16:creationId xmlns:a16="http://schemas.microsoft.com/office/drawing/2014/main" id="{36622863-5C31-479E-A0D8-49DCB4EC21C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827748" y="1733434"/>
                          <a:ext cx="45719" cy="102421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8" name="Picture 377">
                          <a:extLst>
                            <a:ext uri="{FF2B5EF4-FFF2-40B4-BE49-F238E27FC236}">
                              <a16:creationId xmlns:a16="http://schemas.microsoft.com/office/drawing/2014/main" id="{19F311E8-A7C5-43D0-85DD-24EE9FBCB6A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819951" y="899481"/>
                          <a:ext cx="45719" cy="35290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9" name="Picture 378">
                          <a:extLst>
                            <a:ext uri="{FF2B5EF4-FFF2-40B4-BE49-F238E27FC236}">
                              <a16:creationId xmlns:a16="http://schemas.microsoft.com/office/drawing/2014/main" id="{8663C935-3F56-4F44-B532-0935675FCF7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6177215" y="1810225"/>
                          <a:ext cx="45719" cy="6601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0" name="Picture 379">
                          <a:extLst>
                            <a:ext uri="{FF2B5EF4-FFF2-40B4-BE49-F238E27FC236}">
                              <a16:creationId xmlns:a16="http://schemas.microsoft.com/office/drawing/2014/main" id="{952CA760-4BC7-466C-821A-3273614CE7D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6496112" y="2118557"/>
                          <a:ext cx="85812" cy="892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1" name="Picture 380">
                          <a:extLst>
                            <a:ext uri="{FF2B5EF4-FFF2-40B4-BE49-F238E27FC236}">
                              <a16:creationId xmlns:a16="http://schemas.microsoft.com/office/drawing/2014/main" id="{79E46665-CF25-472B-B9CC-D40A78FA30A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667561" y="2099512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2" name="Picture 381">
                          <a:extLst>
                            <a:ext uri="{FF2B5EF4-FFF2-40B4-BE49-F238E27FC236}">
                              <a16:creationId xmlns:a16="http://schemas.microsoft.com/office/drawing/2014/main" id="{CE3B585E-4E09-4D5E-BCEF-12A8197D644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36744" y="2202676"/>
                          <a:ext cx="45719" cy="5813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3" name="Picture 382">
                          <a:extLst>
                            <a:ext uri="{FF2B5EF4-FFF2-40B4-BE49-F238E27FC236}">
                              <a16:creationId xmlns:a16="http://schemas.microsoft.com/office/drawing/2014/main" id="{D2A9450C-B1E6-4CB5-BC4D-E6B355131BB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658926" y="1337015"/>
                          <a:ext cx="45719" cy="3105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4" name="Picture 383">
                          <a:extLst>
                            <a:ext uri="{FF2B5EF4-FFF2-40B4-BE49-F238E27FC236}">
                              <a16:creationId xmlns:a16="http://schemas.microsoft.com/office/drawing/2014/main" id="{8C9B3EB0-F6FB-4E93-90D6-E1092AE5D9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658421" y="1253757"/>
                          <a:ext cx="89761" cy="8426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5" name="Picture 384">
                          <a:extLst>
                            <a:ext uri="{FF2B5EF4-FFF2-40B4-BE49-F238E27FC236}">
                              <a16:creationId xmlns:a16="http://schemas.microsoft.com/office/drawing/2014/main" id="{F78BC3B8-D146-4342-8E01-51FE9A91C5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81625" y="702716"/>
                          <a:ext cx="45719" cy="207180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6" name="Picture 385">
                          <a:extLst>
                            <a:ext uri="{FF2B5EF4-FFF2-40B4-BE49-F238E27FC236}">
                              <a16:creationId xmlns:a16="http://schemas.microsoft.com/office/drawing/2014/main" id="{EC8239A0-1F44-49AB-95AA-532B0E382AC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6738206" y="619491"/>
                          <a:ext cx="91976" cy="8964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7" name="Picture 386">
                          <a:extLst>
                            <a:ext uri="{FF2B5EF4-FFF2-40B4-BE49-F238E27FC236}">
                              <a16:creationId xmlns:a16="http://schemas.microsoft.com/office/drawing/2014/main" id="{583359B5-1CCB-4C25-BC31-4558917D116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6041829" y="-37239"/>
                          <a:ext cx="45719" cy="135899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8" name="Picture 387">
                          <a:extLst>
                            <a:ext uri="{FF2B5EF4-FFF2-40B4-BE49-F238E27FC236}">
                              <a16:creationId xmlns:a16="http://schemas.microsoft.com/office/drawing/2014/main" id="{86EFE112-2F13-43A2-80BC-241DA4B1F58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5814074" y="673343"/>
                          <a:ext cx="45719" cy="32147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9" name="Picture 388">
                          <a:extLst>
                            <a:ext uri="{FF2B5EF4-FFF2-40B4-BE49-F238E27FC236}">
                              <a16:creationId xmlns:a16="http://schemas.microsoft.com/office/drawing/2014/main" id="{9B9F3881-FEDC-4363-ABEC-5AF46C7F64A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5819406" y="662560"/>
                          <a:ext cx="45719" cy="1862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1" name="Picture 390">
                          <a:extLst>
                            <a:ext uri="{FF2B5EF4-FFF2-40B4-BE49-F238E27FC236}">
                              <a16:creationId xmlns:a16="http://schemas.microsoft.com/office/drawing/2014/main" id="{0DE9DFDD-2284-42C1-BFD9-6807F269671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6509752" y="1251373"/>
                          <a:ext cx="100562" cy="9465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2" name="Picture 391">
                          <a:extLst>
                            <a:ext uri="{FF2B5EF4-FFF2-40B4-BE49-F238E27FC236}">
                              <a16:creationId xmlns:a16="http://schemas.microsoft.com/office/drawing/2014/main" id="{A7F8D861-737F-4A08-BBC7-84E944DD827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7494300" y="467595"/>
                          <a:ext cx="45719" cy="16151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3" name="Picture 392">
                          <a:extLst>
                            <a:ext uri="{FF2B5EF4-FFF2-40B4-BE49-F238E27FC236}">
                              <a16:creationId xmlns:a16="http://schemas.microsoft.com/office/drawing/2014/main" id="{792FA231-A1AE-4EF4-BB1F-E462FAD093F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877629" y="1295742"/>
                          <a:ext cx="45719" cy="35290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4" name="Picture 393">
                          <a:extLst>
                            <a:ext uri="{FF2B5EF4-FFF2-40B4-BE49-F238E27FC236}">
                              <a16:creationId xmlns:a16="http://schemas.microsoft.com/office/drawing/2014/main" id="{2AEDC75C-7F3F-4E01-81D9-FF8E86CF2C4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6877630" y="1647131"/>
                          <a:ext cx="94514" cy="8872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5" name="Picture 394">
                          <a:extLst>
                            <a:ext uri="{FF2B5EF4-FFF2-40B4-BE49-F238E27FC236}">
                              <a16:creationId xmlns:a16="http://schemas.microsoft.com/office/drawing/2014/main" id="{8509087F-2880-4106-8410-5B501A51BB4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7672753" y="989075"/>
                          <a:ext cx="45719" cy="144665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6" name="Picture 395">
                          <a:extLst>
                            <a:ext uri="{FF2B5EF4-FFF2-40B4-BE49-F238E27FC236}">
                              <a16:creationId xmlns:a16="http://schemas.microsoft.com/office/drawing/2014/main" id="{E14CD246-6C0B-4E65-B321-17344B7DB42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357117" y="1322850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7" name="Picture 396">
                          <a:extLst>
                            <a:ext uri="{FF2B5EF4-FFF2-40B4-BE49-F238E27FC236}">
                              <a16:creationId xmlns:a16="http://schemas.microsoft.com/office/drawing/2014/main" id="{02178431-C18D-4BB4-B8E9-F83950AF9FE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8356953" y="1981673"/>
                          <a:ext cx="90959" cy="8240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8" name="Picture 397">
                          <a:extLst>
                            <a:ext uri="{FF2B5EF4-FFF2-40B4-BE49-F238E27FC236}">
                              <a16:creationId xmlns:a16="http://schemas.microsoft.com/office/drawing/2014/main" id="{FF92AEFA-88A7-402F-8CC5-806BE592AEC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8417565" y="2017625"/>
                          <a:ext cx="90961" cy="8426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9" name="Picture 398">
                          <a:extLst>
                            <a:ext uri="{FF2B5EF4-FFF2-40B4-BE49-F238E27FC236}">
                              <a16:creationId xmlns:a16="http://schemas.microsoft.com/office/drawing/2014/main" id="{ABDBE736-C654-4511-AF74-4D945865020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22346" y="1733434"/>
                          <a:ext cx="45719" cy="100848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0" name="Picture 399">
                          <a:extLst>
                            <a:ext uri="{FF2B5EF4-FFF2-40B4-BE49-F238E27FC236}">
                              <a16:creationId xmlns:a16="http://schemas.microsoft.com/office/drawing/2014/main" id="{305CDED8-73F2-4173-9F67-F73AAEBE25C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14549" y="900416"/>
                          <a:ext cx="45719" cy="35290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1" name="Picture 400">
                          <a:extLst>
                            <a:ext uri="{FF2B5EF4-FFF2-40B4-BE49-F238E27FC236}">
                              <a16:creationId xmlns:a16="http://schemas.microsoft.com/office/drawing/2014/main" id="{5CEA3ED1-6DE7-4F27-836B-498459B3F19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7971813" y="1811160"/>
                          <a:ext cx="45719" cy="6601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2" name="Picture 401">
                          <a:extLst>
                            <a:ext uri="{FF2B5EF4-FFF2-40B4-BE49-F238E27FC236}">
                              <a16:creationId xmlns:a16="http://schemas.microsoft.com/office/drawing/2014/main" id="{1FD4C387-CACB-46DD-B56F-7D98D27A5B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8290710" y="2119492"/>
                          <a:ext cx="85812" cy="892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3" name="Picture 402">
                          <a:extLst>
                            <a:ext uri="{FF2B5EF4-FFF2-40B4-BE49-F238E27FC236}">
                              <a16:creationId xmlns:a16="http://schemas.microsoft.com/office/drawing/2014/main" id="{840B941F-A4E5-4955-A494-E7C23BFBEE8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331342" y="2203611"/>
                          <a:ext cx="45719" cy="5813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4" name="Picture 403">
                          <a:extLst>
                            <a:ext uri="{FF2B5EF4-FFF2-40B4-BE49-F238E27FC236}">
                              <a16:creationId xmlns:a16="http://schemas.microsoft.com/office/drawing/2014/main" id="{BB787AEA-F28B-4B06-A71F-EF2A2AF8C5B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453524" y="1337950"/>
                          <a:ext cx="45719" cy="3105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5" name="Picture 404">
                          <a:extLst>
                            <a:ext uri="{FF2B5EF4-FFF2-40B4-BE49-F238E27FC236}">
                              <a16:creationId xmlns:a16="http://schemas.microsoft.com/office/drawing/2014/main" id="{B42C7C66-4FA9-4637-8B5C-3A6FED48E1F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458732" y="1256186"/>
                          <a:ext cx="88134" cy="895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6" name="Picture 405">
                          <a:extLst>
                            <a:ext uri="{FF2B5EF4-FFF2-40B4-BE49-F238E27FC236}">
                              <a16:creationId xmlns:a16="http://schemas.microsoft.com/office/drawing/2014/main" id="{249F8B22-ADD5-4C89-8DA4-E42A3A54D5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576223" y="703651"/>
                          <a:ext cx="45719" cy="207180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7" name="Picture 406">
                          <a:extLst>
                            <a:ext uri="{FF2B5EF4-FFF2-40B4-BE49-F238E27FC236}">
                              <a16:creationId xmlns:a16="http://schemas.microsoft.com/office/drawing/2014/main" id="{35A8C243-0195-4CF8-ABD1-1675B2CA8F3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8531216" y="620426"/>
                          <a:ext cx="91976" cy="8964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8" name="Picture 407">
                          <a:extLst>
                            <a:ext uri="{FF2B5EF4-FFF2-40B4-BE49-F238E27FC236}">
                              <a16:creationId xmlns:a16="http://schemas.microsoft.com/office/drawing/2014/main" id="{2C2EB8F6-7AE4-493F-B79D-9E3FE4C835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7836427" y="-36304"/>
                          <a:ext cx="45719" cy="135899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9" name="Picture 408">
                          <a:extLst>
                            <a:ext uri="{FF2B5EF4-FFF2-40B4-BE49-F238E27FC236}">
                              <a16:creationId xmlns:a16="http://schemas.microsoft.com/office/drawing/2014/main" id="{D455E3C5-DB47-4BAA-B0E4-9227639952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7616292" y="659038"/>
                          <a:ext cx="45719" cy="32147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0" name="Picture 409">
                          <a:extLst>
                            <a:ext uri="{FF2B5EF4-FFF2-40B4-BE49-F238E27FC236}">
                              <a16:creationId xmlns:a16="http://schemas.microsoft.com/office/drawing/2014/main" id="{2038B3A6-740F-40C8-A6D7-F7A6A055F5E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7614004" y="663495"/>
                          <a:ext cx="45719" cy="1862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1" name="Picture 410">
                          <a:extLst>
                            <a:ext uri="{FF2B5EF4-FFF2-40B4-BE49-F238E27FC236}">
                              <a16:creationId xmlns:a16="http://schemas.microsoft.com/office/drawing/2014/main" id="{872BD3E5-B79E-4993-AE30-87EBC647B9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>
                          <a:duotone>
                            <a:prstClr val="black"/>
                            <a:srgbClr val="5C9594">
                              <a:tint val="45000"/>
                              <a:satMod val="400000"/>
                            </a:srgb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279146" y="2653284"/>
                          <a:ext cx="417796" cy="42927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2" name="Picture 411">
                          <a:extLst>
                            <a:ext uri="{FF2B5EF4-FFF2-40B4-BE49-F238E27FC236}">
                              <a16:creationId xmlns:a16="http://schemas.microsoft.com/office/drawing/2014/main" id="{035699B3-A4E2-4579-AFC9-C6E79E25E8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8311180" y="1252637"/>
                          <a:ext cx="90093" cy="8480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4" name="Picture 413">
                          <a:extLst>
                            <a:ext uri="{FF2B5EF4-FFF2-40B4-BE49-F238E27FC236}">
                              <a16:creationId xmlns:a16="http://schemas.microsoft.com/office/drawing/2014/main" id="{48E3BBFC-B07E-43BD-9DB4-01BD8CB5F4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 flipV="1">
                          <a:off x="8405987" y="1645767"/>
                          <a:ext cx="93220" cy="895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5" name="Picture 414">
                          <a:extLst>
                            <a:ext uri="{FF2B5EF4-FFF2-40B4-BE49-F238E27FC236}">
                              <a16:creationId xmlns:a16="http://schemas.microsoft.com/office/drawing/2014/main" id="{EE48EB31-10BE-43D3-81FC-6AB02F17899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291886" y="2094817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6" name="Picture 415">
                          <a:extLst>
                            <a:ext uri="{FF2B5EF4-FFF2-40B4-BE49-F238E27FC236}">
                              <a16:creationId xmlns:a16="http://schemas.microsoft.com/office/drawing/2014/main" id="{927BA5C9-2B1F-4011-A0AD-46F79336CC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9323141" y="468713"/>
                          <a:ext cx="45719" cy="16151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7" name="Picture 416">
                          <a:extLst>
                            <a:ext uri="{FF2B5EF4-FFF2-40B4-BE49-F238E27FC236}">
                              <a16:creationId xmlns:a16="http://schemas.microsoft.com/office/drawing/2014/main" id="{5A8F47D0-64D3-41DE-B076-8AFB6E3825D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706470" y="1296860"/>
                          <a:ext cx="45719" cy="38392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9" name="Picture 418">
                          <a:extLst>
                            <a:ext uri="{FF2B5EF4-FFF2-40B4-BE49-F238E27FC236}">
                              <a16:creationId xmlns:a16="http://schemas.microsoft.com/office/drawing/2014/main" id="{A7F9D658-58EF-4D60-8C15-15935518C95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9697489" y="769180"/>
                          <a:ext cx="45719" cy="188867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0" name="Picture 419">
                          <a:extLst>
                            <a:ext uri="{FF2B5EF4-FFF2-40B4-BE49-F238E27FC236}">
                              <a16:creationId xmlns:a16="http://schemas.microsoft.com/office/drawing/2014/main" id="{4F21B8B1-6109-40F8-8F1D-637F11711A1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185958" y="1323968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1" name="Picture 420">
                          <a:extLst>
                            <a:ext uri="{FF2B5EF4-FFF2-40B4-BE49-F238E27FC236}">
                              <a16:creationId xmlns:a16="http://schemas.microsoft.com/office/drawing/2014/main" id="{AAE1BCAB-EE50-4569-9A62-9F345887498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10185794" y="1982791"/>
                          <a:ext cx="90959" cy="8240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2" name="Picture 421">
                          <a:extLst>
                            <a:ext uri="{FF2B5EF4-FFF2-40B4-BE49-F238E27FC236}">
                              <a16:creationId xmlns:a16="http://schemas.microsoft.com/office/drawing/2014/main" id="{565D7601-84FA-4D7E-B313-B4BB7102826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0246406" y="2023506"/>
                          <a:ext cx="90961" cy="8426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3" name="Picture 422">
                          <a:extLst>
                            <a:ext uri="{FF2B5EF4-FFF2-40B4-BE49-F238E27FC236}">
                              <a16:creationId xmlns:a16="http://schemas.microsoft.com/office/drawing/2014/main" id="{89B7E75B-267A-451A-999D-5A1ADE3A86D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451187" y="1735487"/>
                          <a:ext cx="45719" cy="102421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4" name="Picture 423">
                          <a:extLst>
                            <a:ext uri="{FF2B5EF4-FFF2-40B4-BE49-F238E27FC236}">
                              <a16:creationId xmlns:a16="http://schemas.microsoft.com/office/drawing/2014/main" id="{CCAA9CC6-B9C2-44A4-95FB-A7CAB0D0944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443390" y="901534"/>
                          <a:ext cx="45719" cy="35290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5" name="Picture 424">
                          <a:extLst>
                            <a:ext uri="{FF2B5EF4-FFF2-40B4-BE49-F238E27FC236}">
                              <a16:creationId xmlns:a16="http://schemas.microsoft.com/office/drawing/2014/main" id="{44D8F7A3-14A3-49DF-BAD7-062681FCA88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9800654" y="1812278"/>
                          <a:ext cx="45719" cy="6601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6" name="Picture 425">
                          <a:extLst>
                            <a:ext uri="{FF2B5EF4-FFF2-40B4-BE49-F238E27FC236}">
                              <a16:creationId xmlns:a16="http://schemas.microsoft.com/office/drawing/2014/main" id="{C43EC216-E1ED-4C44-BFB2-5F6A4CB5CF5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0114946" y="2122596"/>
                          <a:ext cx="90959" cy="892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7" name="Picture 426">
                          <a:extLst>
                            <a:ext uri="{FF2B5EF4-FFF2-40B4-BE49-F238E27FC236}">
                              <a16:creationId xmlns:a16="http://schemas.microsoft.com/office/drawing/2014/main" id="{AF95DF7A-7A9B-4813-8164-4E32298738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160183" y="2204729"/>
                          <a:ext cx="45719" cy="5813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30" name="Picture 429">
                          <a:extLst>
                            <a:ext uri="{FF2B5EF4-FFF2-40B4-BE49-F238E27FC236}">
                              <a16:creationId xmlns:a16="http://schemas.microsoft.com/office/drawing/2014/main" id="{0B45B710-C5F4-4D75-ABE1-27DCEBD7C5B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405064" y="704769"/>
                          <a:ext cx="45719" cy="207180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31" name="Picture 430">
                          <a:extLst>
                            <a:ext uri="{FF2B5EF4-FFF2-40B4-BE49-F238E27FC236}">
                              <a16:creationId xmlns:a16="http://schemas.microsoft.com/office/drawing/2014/main" id="{F496C5F2-3343-4ED9-9EFB-455F4F78942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0360057" y="621544"/>
                          <a:ext cx="91976" cy="8964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32" name="Picture 431">
                          <a:extLst>
                            <a:ext uri="{FF2B5EF4-FFF2-40B4-BE49-F238E27FC236}">
                              <a16:creationId xmlns:a16="http://schemas.microsoft.com/office/drawing/2014/main" id="{5FBD73D0-0F19-4398-8E84-273C9206042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9665268" y="-35186"/>
                          <a:ext cx="45719" cy="135899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33" name="Picture 432">
                          <a:extLst>
                            <a:ext uri="{FF2B5EF4-FFF2-40B4-BE49-F238E27FC236}">
                              <a16:creationId xmlns:a16="http://schemas.microsoft.com/office/drawing/2014/main" id="{A9E8C117-EC34-4A08-98A4-2E55BAFA86D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9445133" y="660156"/>
                          <a:ext cx="45719" cy="32147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35" name="Picture 434">
                          <a:extLst>
                            <a:ext uri="{FF2B5EF4-FFF2-40B4-BE49-F238E27FC236}">
                              <a16:creationId xmlns:a16="http://schemas.microsoft.com/office/drawing/2014/main" id="{6EB73C46-8D3D-405F-ABC1-9175C9F414B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0139889" y="1255796"/>
                          <a:ext cx="90662" cy="9535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37" name="Picture 436">
                          <a:extLst>
                            <a:ext uri="{FF2B5EF4-FFF2-40B4-BE49-F238E27FC236}">
                              <a16:creationId xmlns:a16="http://schemas.microsoft.com/office/drawing/2014/main" id="{8E6B2CD6-38A1-4E51-82D9-ADACEC40C4A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9447727" y="663234"/>
                          <a:ext cx="45719" cy="1862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0" name="Picture 159">
                          <a:extLst>
                            <a:ext uri="{FF2B5EF4-FFF2-40B4-BE49-F238E27FC236}">
                              <a16:creationId xmlns:a16="http://schemas.microsoft.com/office/drawing/2014/main" id="{DD30F287-18D9-433F-8936-21E4172B015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0643898" y="1690258"/>
                          <a:ext cx="86936" cy="9178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39" name="Picture 438">
                          <a:extLst>
                            <a:ext uri="{FF2B5EF4-FFF2-40B4-BE49-F238E27FC236}">
                              <a16:creationId xmlns:a16="http://schemas.microsoft.com/office/drawing/2014/main" id="{3751858D-8EE4-466E-8AA7-F85934A41F5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381052" y="2897365"/>
                          <a:ext cx="45719" cy="26567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0" name="Picture 439">
                          <a:extLst>
                            <a:ext uri="{FF2B5EF4-FFF2-40B4-BE49-F238E27FC236}">
                              <a16:creationId xmlns:a16="http://schemas.microsoft.com/office/drawing/2014/main" id="{1B539503-E1D4-4EB4-84F6-66CBA3BCA7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85174" y="4248688"/>
                          <a:ext cx="45719" cy="35290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1" name="Picture 440">
                          <a:extLst>
                            <a:ext uri="{FF2B5EF4-FFF2-40B4-BE49-F238E27FC236}">
                              <a16:creationId xmlns:a16="http://schemas.microsoft.com/office/drawing/2014/main" id="{1CDA3CAA-2AC1-4123-83FD-39A76D2900C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3285175" y="4600077"/>
                          <a:ext cx="94514" cy="8872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2" name="Picture 441">
                          <a:extLst>
                            <a:ext uri="{FF2B5EF4-FFF2-40B4-BE49-F238E27FC236}">
                              <a16:creationId xmlns:a16="http://schemas.microsoft.com/office/drawing/2014/main" id="{40526D5F-49B5-4A04-A30F-196F4F3132F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4080298" y="3942021"/>
                          <a:ext cx="45719" cy="144665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3" name="Picture 442">
                          <a:extLst>
                            <a:ext uri="{FF2B5EF4-FFF2-40B4-BE49-F238E27FC236}">
                              <a16:creationId xmlns:a16="http://schemas.microsoft.com/office/drawing/2014/main" id="{70266DF6-55D3-47E5-9A93-55746257139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 flipV="1">
                          <a:off x="4815312" y="4595825"/>
                          <a:ext cx="89806" cy="895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4" name="Picture 443">
                          <a:extLst>
                            <a:ext uri="{FF2B5EF4-FFF2-40B4-BE49-F238E27FC236}">
                              <a16:creationId xmlns:a16="http://schemas.microsoft.com/office/drawing/2014/main" id="{93C6C720-1DE6-442F-A932-75467DA1980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64662" y="4275796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5" name="Picture 444">
                          <a:extLst>
                            <a:ext uri="{FF2B5EF4-FFF2-40B4-BE49-F238E27FC236}">
                              <a16:creationId xmlns:a16="http://schemas.microsoft.com/office/drawing/2014/main" id="{20F0B33D-B830-4F7E-B5F9-43A93900F25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4764019" y="4936424"/>
                          <a:ext cx="90959" cy="8240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6" name="Picture 445">
                          <a:extLst>
                            <a:ext uri="{FF2B5EF4-FFF2-40B4-BE49-F238E27FC236}">
                              <a16:creationId xmlns:a16="http://schemas.microsoft.com/office/drawing/2014/main" id="{30486288-8C4B-4520-A479-30E496EADC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825110" y="4978191"/>
                          <a:ext cx="90961" cy="8426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7" name="Picture 446">
                          <a:extLst>
                            <a:ext uri="{FF2B5EF4-FFF2-40B4-BE49-F238E27FC236}">
                              <a16:creationId xmlns:a16="http://schemas.microsoft.com/office/drawing/2014/main" id="{22BC7148-4335-472E-9E1F-D8E9C1BFC95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29891" y="4683974"/>
                          <a:ext cx="45719" cy="101565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8" name="Picture 447">
                          <a:extLst>
                            <a:ext uri="{FF2B5EF4-FFF2-40B4-BE49-F238E27FC236}">
                              <a16:creationId xmlns:a16="http://schemas.microsoft.com/office/drawing/2014/main" id="{70268566-5B35-42F6-8DCA-3C4169AE284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22094" y="3853362"/>
                          <a:ext cx="45719" cy="35290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9" name="Picture 448">
                          <a:extLst>
                            <a:ext uri="{FF2B5EF4-FFF2-40B4-BE49-F238E27FC236}">
                              <a16:creationId xmlns:a16="http://schemas.microsoft.com/office/drawing/2014/main" id="{57E213F7-87AD-4D92-87AB-AE3362B06B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4379358" y="4766486"/>
                          <a:ext cx="45719" cy="6601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0" name="Picture 449">
                          <a:extLst>
                            <a:ext uri="{FF2B5EF4-FFF2-40B4-BE49-F238E27FC236}">
                              <a16:creationId xmlns:a16="http://schemas.microsoft.com/office/drawing/2014/main" id="{8B70BD6B-3147-43B3-8A7A-545CDFC8730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694624" y="5076254"/>
                          <a:ext cx="88534" cy="8241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1" name="Picture 450">
                          <a:extLst>
                            <a:ext uri="{FF2B5EF4-FFF2-40B4-BE49-F238E27FC236}">
                              <a16:creationId xmlns:a16="http://schemas.microsoft.com/office/drawing/2014/main" id="{6D24C16C-AA04-4BC7-B91B-4BDA5B95EC5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69704" y="5053393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2" name="Picture 451">
                          <a:extLst>
                            <a:ext uri="{FF2B5EF4-FFF2-40B4-BE49-F238E27FC236}">
                              <a16:creationId xmlns:a16="http://schemas.microsoft.com/office/drawing/2014/main" id="{15500FC2-4EA7-4102-B96A-00EFCB4507D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38887" y="5149414"/>
                          <a:ext cx="45719" cy="5813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3" name="Picture 452">
                          <a:extLst>
                            <a:ext uri="{FF2B5EF4-FFF2-40B4-BE49-F238E27FC236}">
                              <a16:creationId xmlns:a16="http://schemas.microsoft.com/office/drawing/2014/main" id="{1EDBB24F-568F-4F7B-B817-BEB54366583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61069" y="4290896"/>
                          <a:ext cx="45719" cy="3105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4" name="Picture 453">
                          <a:extLst>
                            <a:ext uri="{FF2B5EF4-FFF2-40B4-BE49-F238E27FC236}">
                              <a16:creationId xmlns:a16="http://schemas.microsoft.com/office/drawing/2014/main" id="{EE3B9A27-A93B-4D50-9B4A-4CC3C5329BF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60538" y="4208311"/>
                          <a:ext cx="94118" cy="8835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5" name="Picture 454">
                          <a:extLst>
                            <a:ext uri="{FF2B5EF4-FFF2-40B4-BE49-F238E27FC236}">
                              <a16:creationId xmlns:a16="http://schemas.microsoft.com/office/drawing/2014/main" id="{D7D70CB7-1C0E-4CEC-BC9E-4736EC775DD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83768" y="3656597"/>
                          <a:ext cx="45719" cy="207180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6" name="Picture 455">
                          <a:extLst>
                            <a:ext uri="{FF2B5EF4-FFF2-40B4-BE49-F238E27FC236}">
                              <a16:creationId xmlns:a16="http://schemas.microsoft.com/office/drawing/2014/main" id="{46FB3EAB-8ECC-44D3-AA1C-6A9875D2819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927984" y="3569226"/>
                          <a:ext cx="101591" cy="9901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7" name="Picture 456">
                          <a:extLst>
                            <a:ext uri="{FF2B5EF4-FFF2-40B4-BE49-F238E27FC236}">
                              <a16:creationId xmlns:a16="http://schemas.microsoft.com/office/drawing/2014/main" id="{1E703449-D162-430E-84BB-144B3A828BD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4243972" y="2916642"/>
                          <a:ext cx="45719" cy="135899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8" name="Picture 457">
                          <a:extLst>
                            <a:ext uri="{FF2B5EF4-FFF2-40B4-BE49-F238E27FC236}">
                              <a16:creationId xmlns:a16="http://schemas.microsoft.com/office/drawing/2014/main" id="{829CD0CE-2720-4E0F-BC8D-402F381A11B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4019074" y="3616747"/>
                          <a:ext cx="45719" cy="32147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9" name="Picture 458">
                          <a:extLst>
                            <a:ext uri="{FF2B5EF4-FFF2-40B4-BE49-F238E27FC236}">
                              <a16:creationId xmlns:a16="http://schemas.microsoft.com/office/drawing/2014/main" id="{E3F8D37A-CF53-40E8-BADA-00305CF83FD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021549" y="3616441"/>
                          <a:ext cx="45719" cy="1862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1" name="Picture 460">
                          <a:extLst>
                            <a:ext uri="{FF2B5EF4-FFF2-40B4-BE49-F238E27FC236}">
                              <a16:creationId xmlns:a16="http://schemas.microsoft.com/office/drawing/2014/main" id="{12379E80-4542-4BC1-9B88-206B5D400C0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5724691" y="3423729"/>
                          <a:ext cx="45719" cy="16151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2" name="Picture 461">
                          <a:extLst>
                            <a:ext uri="{FF2B5EF4-FFF2-40B4-BE49-F238E27FC236}">
                              <a16:creationId xmlns:a16="http://schemas.microsoft.com/office/drawing/2014/main" id="{5693CB47-60BA-43E9-8104-DA133A1762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08020" y="4251876"/>
                          <a:ext cx="45719" cy="35290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3" name="Picture 462">
                          <a:extLst>
                            <a:ext uri="{FF2B5EF4-FFF2-40B4-BE49-F238E27FC236}">
                              <a16:creationId xmlns:a16="http://schemas.microsoft.com/office/drawing/2014/main" id="{DD2FAE31-C309-41EB-9169-E86E9962C65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5108021" y="4603265"/>
                          <a:ext cx="94514" cy="8872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4" name="Picture 463">
                          <a:extLst>
                            <a:ext uri="{FF2B5EF4-FFF2-40B4-BE49-F238E27FC236}">
                              <a16:creationId xmlns:a16="http://schemas.microsoft.com/office/drawing/2014/main" id="{3627E2EE-7B24-4C7E-977F-4867C9E0605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5903144" y="3945209"/>
                          <a:ext cx="45719" cy="144665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5" name="Picture 464">
                          <a:extLst>
                            <a:ext uri="{FF2B5EF4-FFF2-40B4-BE49-F238E27FC236}">
                              <a16:creationId xmlns:a16="http://schemas.microsoft.com/office/drawing/2014/main" id="{F6E27C09-AD41-460A-AFCE-88012CCB747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 flipV="1">
                          <a:off x="6637840" y="4603265"/>
                          <a:ext cx="89806" cy="895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6" name="Picture 465">
                          <a:extLst>
                            <a:ext uri="{FF2B5EF4-FFF2-40B4-BE49-F238E27FC236}">
                              <a16:creationId xmlns:a16="http://schemas.microsoft.com/office/drawing/2014/main" id="{241CBF6E-0DD0-4028-9DDD-2DB1954C43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87508" y="4278984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7" name="Picture 466">
                          <a:extLst>
                            <a:ext uri="{FF2B5EF4-FFF2-40B4-BE49-F238E27FC236}">
                              <a16:creationId xmlns:a16="http://schemas.microsoft.com/office/drawing/2014/main" id="{E409A758-E396-466B-B506-6F5166063F3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6646065" y="4977574"/>
                          <a:ext cx="90961" cy="8426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8" name="Picture 467">
                          <a:extLst>
                            <a:ext uri="{FF2B5EF4-FFF2-40B4-BE49-F238E27FC236}">
                              <a16:creationId xmlns:a16="http://schemas.microsoft.com/office/drawing/2014/main" id="{5D5EC8A8-A9A2-4A1A-9882-C93864E4265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852737" y="4690503"/>
                          <a:ext cx="45719" cy="101231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9" name="Picture 468">
                          <a:extLst>
                            <a:ext uri="{FF2B5EF4-FFF2-40B4-BE49-F238E27FC236}">
                              <a16:creationId xmlns:a16="http://schemas.microsoft.com/office/drawing/2014/main" id="{DE2B3E82-29C1-47FB-82F8-43B360C0B12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844940" y="3856550"/>
                          <a:ext cx="45719" cy="35290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0" name="Picture 469">
                          <a:extLst>
                            <a:ext uri="{FF2B5EF4-FFF2-40B4-BE49-F238E27FC236}">
                              <a16:creationId xmlns:a16="http://schemas.microsoft.com/office/drawing/2014/main" id="{5917DBB0-4D71-44CA-A3BD-6E3001FBB16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6202204" y="4767294"/>
                          <a:ext cx="45719" cy="6601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1" name="Picture 470">
                          <a:extLst>
                            <a:ext uri="{FF2B5EF4-FFF2-40B4-BE49-F238E27FC236}">
                              <a16:creationId xmlns:a16="http://schemas.microsoft.com/office/drawing/2014/main" id="{1E373FCE-C021-4846-BD23-4EB87482C9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6521101" y="5075626"/>
                          <a:ext cx="85812" cy="892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2" name="Picture 471">
                          <a:extLst>
                            <a:ext uri="{FF2B5EF4-FFF2-40B4-BE49-F238E27FC236}">
                              <a16:creationId xmlns:a16="http://schemas.microsoft.com/office/drawing/2014/main" id="{44EF25C7-1EB1-4A76-80FF-34E0F7403E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692550" y="5056581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3" name="Picture 472">
                          <a:extLst>
                            <a:ext uri="{FF2B5EF4-FFF2-40B4-BE49-F238E27FC236}">
                              <a16:creationId xmlns:a16="http://schemas.microsoft.com/office/drawing/2014/main" id="{8DBD38E0-CFA9-42ED-8608-FC1ECB253B7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61733" y="5159745"/>
                          <a:ext cx="45719" cy="5813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4" name="Picture 473">
                          <a:extLst>
                            <a:ext uri="{FF2B5EF4-FFF2-40B4-BE49-F238E27FC236}">
                              <a16:creationId xmlns:a16="http://schemas.microsoft.com/office/drawing/2014/main" id="{68AB41C5-45EF-4B5F-86F6-24E5D2BFB8F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683915" y="4294084"/>
                          <a:ext cx="45719" cy="3105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5" name="Picture 474">
                          <a:extLst>
                            <a:ext uri="{FF2B5EF4-FFF2-40B4-BE49-F238E27FC236}">
                              <a16:creationId xmlns:a16="http://schemas.microsoft.com/office/drawing/2014/main" id="{86B51A4A-CD07-45A3-B578-40E261C7EA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806614" y="3659785"/>
                          <a:ext cx="45719" cy="207180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6" name="Picture 475">
                          <a:extLst>
                            <a:ext uri="{FF2B5EF4-FFF2-40B4-BE49-F238E27FC236}">
                              <a16:creationId xmlns:a16="http://schemas.microsoft.com/office/drawing/2014/main" id="{23205F00-C5CE-478B-B195-5B69B299C69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6761926" y="3579519"/>
                          <a:ext cx="90523" cy="8822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7" name="Picture 476">
                          <a:extLst>
                            <a:ext uri="{FF2B5EF4-FFF2-40B4-BE49-F238E27FC236}">
                              <a16:creationId xmlns:a16="http://schemas.microsoft.com/office/drawing/2014/main" id="{7FDA6C03-6830-4525-B998-AEE44A4744D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6066818" y="2919830"/>
                          <a:ext cx="45719" cy="135899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8" name="Picture 477">
                          <a:extLst>
                            <a:ext uri="{FF2B5EF4-FFF2-40B4-BE49-F238E27FC236}">
                              <a16:creationId xmlns:a16="http://schemas.microsoft.com/office/drawing/2014/main" id="{59007D5D-F06A-4987-A6CF-16B91CD8CBD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5846683" y="3623561"/>
                          <a:ext cx="45719" cy="32147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9" name="Picture 478">
                          <a:extLst>
                            <a:ext uri="{FF2B5EF4-FFF2-40B4-BE49-F238E27FC236}">
                              <a16:creationId xmlns:a16="http://schemas.microsoft.com/office/drawing/2014/main" id="{9AEB2985-EAFE-42E3-8E8B-B6B149FACCD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5844395" y="3619629"/>
                          <a:ext cx="45719" cy="1862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81" name="Picture 480">
                          <a:extLst>
                            <a:ext uri="{FF2B5EF4-FFF2-40B4-BE49-F238E27FC236}">
                              <a16:creationId xmlns:a16="http://schemas.microsoft.com/office/drawing/2014/main" id="{A42EF020-38A0-4016-8D3C-7C6AE141A20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6541571" y="4208771"/>
                          <a:ext cx="90093" cy="8480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82" name="Picture 481">
                          <a:extLst>
                            <a:ext uri="{FF2B5EF4-FFF2-40B4-BE49-F238E27FC236}">
                              <a16:creationId xmlns:a16="http://schemas.microsoft.com/office/drawing/2014/main" id="{14709D99-BCF7-4501-9261-0DF7A69D1D4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6587233" y="4938668"/>
                          <a:ext cx="90959" cy="8240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85" name="Picture 484">
                          <a:extLst>
                            <a:ext uri="{FF2B5EF4-FFF2-40B4-BE49-F238E27FC236}">
                              <a16:creationId xmlns:a16="http://schemas.microsoft.com/office/drawing/2014/main" id="{9100AA02-39C0-43D1-9DE4-558F66C1A2E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7498197" y="3423598"/>
                          <a:ext cx="45719" cy="16151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86" name="Picture 485">
                          <a:extLst>
                            <a:ext uri="{FF2B5EF4-FFF2-40B4-BE49-F238E27FC236}">
                              <a16:creationId xmlns:a16="http://schemas.microsoft.com/office/drawing/2014/main" id="{4D14EB09-00BE-4B7A-9F57-1AEADD9EED1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881526" y="4246982"/>
                          <a:ext cx="45719" cy="35290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87" name="Picture 486">
                          <a:extLst>
                            <a:ext uri="{FF2B5EF4-FFF2-40B4-BE49-F238E27FC236}">
                              <a16:creationId xmlns:a16="http://schemas.microsoft.com/office/drawing/2014/main" id="{D1AF5874-087B-4604-8DB5-6357EE3F0EA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6880667" y="4596858"/>
                          <a:ext cx="94514" cy="8872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88" name="Picture 487">
                          <a:extLst>
                            <a:ext uri="{FF2B5EF4-FFF2-40B4-BE49-F238E27FC236}">
                              <a16:creationId xmlns:a16="http://schemas.microsoft.com/office/drawing/2014/main" id="{FD857417-1D21-4126-B1FB-9DF5721AC7C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7669030" y="3940315"/>
                          <a:ext cx="45719" cy="144665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89" name="Picture 488">
                          <a:extLst>
                            <a:ext uri="{FF2B5EF4-FFF2-40B4-BE49-F238E27FC236}">
                              <a16:creationId xmlns:a16="http://schemas.microsoft.com/office/drawing/2014/main" id="{FAA5C4E9-7642-45E6-AB8C-8F2D696723D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361014" y="4274090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0" name="Picture 489">
                          <a:extLst>
                            <a:ext uri="{FF2B5EF4-FFF2-40B4-BE49-F238E27FC236}">
                              <a16:creationId xmlns:a16="http://schemas.microsoft.com/office/drawing/2014/main" id="{A4501AEC-F6AB-4C22-BED4-B1DD01B4B10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8421462" y="4973628"/>
                          <a:ext cx="90961" cy="8426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1" name="Picture 490">
                          <a:extLst>
                            <a:ext uri="{FF2B5EF4-FFF2-40B4-BE49-F238E27FC236}">
                              <a16:creationId xmlns:a16="http://schemas.microsoft.com/office/drawing/2014/main" id="{E6E2454B-6F00-4C94-A5CA-E6E01323806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26243" y="4690503"/>
                          <a:ext cx="45719" cy="101217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2" name="Picture 491">
                          <a:extLst>
                            <a:ext uri="{FF2B5EF4-FFF2-40B4-BE49-F238E27FC236}">
                              <a16:creationId xmlns:a16="http://schemas.microsoft.com/office/drawing/2014/main" id="{DBE4EA03-A830-4F11-B4F9-F296CF3C999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18446" y="3851656"/>
                          <a:ext cx="45719" cy="35290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3" name="Picture 492">
                          <a:extLst>
                            <a:ext uri="{FF2B5EF4-FFF2-40B4-BE49-F238E27FC236}">
                              <a16:creationId xmlns:a16="http://schemas.microsoft.com/office/drawing/2014/main" id="{AE7C4AFC-8245-41E2-B302-01BDD91B641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7975710" y="4762400"/>
                          <a:ext cx="45719" cy="6601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4" name="Picture 493">
                          <a:extLst>
                            <a:ext uri="{FF2B5EF4-FFF2-40B4-BE49-F238E27FC236}">
                              <a16:creationId xmlns:a16="http://schemas.microsoft.com/office/drawing/2014/main" id="{26612CBF-0FE1-4C51-8A3E-044661393CA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8292026" y="5069607"/>
                          <a:ext cx="89239" cy="9279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5" name="Picture 494">
                          <a:extLst>
                            <a:ext uri="{FF2B5EF4-FFF2-40B4-BE49-F238E27FC236}">
                              <a16:creationId xmlns:a16="http://schemas.microsoft.com/office/drawing/2014/main" id="{C6A65B41-4110-4C33-91B2-ECC1DC071BA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466056" y="5051687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6" name="Picture 495">
                          <a:extLst>
                            <a:ext uri="{FF2B5EF4-FFF2-40B4-BE49-F238E27FC236}">
                              <a16:creationId xmlns:a16="http://schemas.microsoft.com/office/drawing/2014/main" id="{E5C05999-BBBF-403B-B8B5-0CBDC2B45A1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335239" y="5154851"/>
                          <a:ext cx="45719" cy="5813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7" name="Picture 496">
                          <a:extLst>
                            <a:ext uri="{FF2B5EF4-FFF2-40B4-BE49-F238E27FC236}">
                              <a16:creationId xmlns:a16="http://schemas.microsoft.com/office/drawing/2014/main" id="{61F69B48-FD40-4382-A2AB-2B01B07F641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457421" y="4289190"/>
                          <a:ext cx="45719" cy="3105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8" name="Picture 497">
                          <a:extLst>
                            <a:ext uri="{FF2B5EF4-FFF2-40B4-BE49-F238E27FC236}">
                              <a16:creationId xmlns:a16="http://schemas.microsoft.com/office/drawing/2014/main" id="{E1A74710-7E96-424C-BED8-92E0EB516FA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581136" y="3649823"/>
                          <a:ext cx="45719" cy="207180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9" name="Picture 498">
                          <a:extLst>
                            <a:ext uri="{FF2B5EF4-FFF2-40B4-BE49-F238E27FC236}">
                              <a16:creationId xmlns:a16="http://schemas.microsoft.com/office/drawing/2014/main" id="{B39838BA-F324-4005-BF25-1C0569F0AB6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8534552" y="3572897"/>
                          <a:ext cx="91975" cy="8964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00" name="Picture 499">
                          <a:extLst>
                            <a:ext uri="{FF2B5EF4-FFF2-40B4-BE49-F238E27FC236}">
                              <a16:creationId xmlns:a16="http://schemas.microsoft.com/office/drawing/2014/main" id="{C3554B13-0319-46F3-8E22-2DF55CFE09B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7840324" y="2914936"/>
                          <a:ext cx="45719" cy="135899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01" name="Picture 500">
                          <a:extLst>
                            <a:ext uri="{FF2B5EF4-FFF2-40B4-BE49-F238E27FC236}">
                              <a16:creationId xmlns:a16="http://schemas.microsoft.com/office/drawing/2014/main" id="{AA3FFF46-D84A-4516-85AF-C4372DE195E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7624952" y="3625150"/>
                          <a:ext cx="45719" cy="32147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02" name="Picture 501">
                          <a:extLst>
                            <a:ext uri="{FF2B5EF4-FFF2-40B4-BE49-F238E27FC236}">
                              <a16:creationId xmlns:a16="http://schemas.microsoft.com/office/drawing/2014/main" id="{5C10A8C4-B671-4217-B00B-8D0E0E2A40F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7617901" y="3614735"/>
                          <a:ext cx="45719" cy="1862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03" name="Picture 502">
                          <a:extLst>
                            <a:ext uri="{FF2B5EF4-FFF2-40B4-BE49-F238E27FC236}">
                              <a16:creationId xmlns:a16="http://schemas.microsoft.com/office/drawing/2014/main" id="{DA58AB73-9886-4D16-AFA6-10CE1AE0214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>
                          <a:duotone>
                            <a:prstClr val="black"/>
                            <a:srgbClr val="5C9594">
                              <a:tint val="45000"/>
                              <a:satMod val="400000"/>
                            </a:srgb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283043" y="5604524"/>
                          <a:ext cx="417796" cy="42927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04" name="Picture 503">
                          <a:extLst>
                            <a:ext uri="{FF2B5EF4-FFF2-40B4-BE49-F238E27FC236}">
                              <a16:creationId xmlns:a16="http://schemas.microsoft.com/office/drawing/2014/main" id="{3255BD26-330C-410A-9C3E-7271AA7D37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8315885" y="4207052"/>
                          <a:ext cx="92460" cy="8703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05" name="Picture 504">
                          <a:extLst>
                            <a:ext uri="{FF2B5EF4-FFF2-40B4-BE49-F238E27FC236}">
                              <a16:creationId xmlns:a16="http://schemas.microsoft.com/office/drawing/2014/main" id="{C5E95CD5-DB63-4D0F-B69E-BBA1F07A2EA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8360739" y="4933774"/>
                          <a:ext cx="90959" cy="8240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06" name="Picture 505">
                          <a:extLst>
                            <a:ext uri="{FF2B5EF4-FFF2-40B4-BE49-F238E27FC236}">
                              <a16:creationId xmlns:a16="http://schemas.microsoft.com/office/drawing/2014/main" id="{0E8D4FEF-3598-4462-BA56-87E8A77E93E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455127" y="4209456"/>
                          <a:ext cx="100817" cy="9464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1" name="Picture 830">
                          <a:extLst>
                            <a:ext uri="{FF2B5EF4-FFF2-40B4-BE49-F238E27FC236}">
                              <a16:creationId xmlns:a16="http://schemas.microsoft.com/office/drawing/2014/main" id="{C317BBF2-28B7-47BE-845E-431B1906A6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 flipV="1">
                          <a:off x="8412836" y="4595825"/>
                          <a:ext cx="89806" cy="895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2" name="Picture 831">
                          <a:extLst>
                            <a:ext uri="{FF2B5EF4-FFF2-40B4-BE49-F238E27FC236}">
                              <a16:creationId xmlns:a16="http://schemas.microsoft.com/office/drawing/2014/main" id="{7EE2C60D-F767-4917-A1D6-EE1F9B67CE9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9326587" y="3423780"/>
                          <a:ext cx="45719" cy="16151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3" name="Picture 832">
                          <a:extLst>
                            <a:ext uri="{FF2B5EF4-FFF2-40B4-BE49-F238E27FC236}">
                              <a16:creationId xmlns:a16="http://schemas.microsoft.com/office/drawing/2014/main" id="{68905567-B937-487F-87AE-E4E1615FE2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709916" y="4247164"/>
                          <a:ext cx="45719" cy="35290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4" name="Picture 833">
                          <a:extLst>
                            <a:ext uri="{FF2B5EF4-FFF2-40B4-BE49-F238E27FC236}">
                              <a16:creationId xmlns:a16="http://schemas.microsoft.com/office/drawing/2014/main" id="{BF54F167-23F1-4E78-887C-186CA619BD4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8709916" y="4596858"/>
                          <a:ext cx="94514" cy="8872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5" name="Picture 834">
                          <a:extLst>
                            <a:ext uri="{FF2B5EF4-FFF2-40B4-BE49-F238E27FC236}">
                              <a16:creationId xmlns:a16="http://schemas.microsoft.com/office/drawing/2014/main" id="{413C3379-82AF-4C77-BFFE-D9AF02F166F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9663559" y="3774359"/>
                          <a:ext cx="45719" cy="177893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6" name="Picture 835">
                          <a:extLst>
                            <a:ext uri="{FF2B5EF4-FFF2-40B4-BE49-F238E27FC236}">
                              <a16:creationId xmlns:a16="http://schemas.microsoft.com/office/drawing/2014/main" id="{32412C1F-BA5D-4B5F-A81C-57AAB77E2C7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189404" y="4274272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7" name="Picture 836">
                          <a:extLst>
                            <a:ext uri="{FF2B5EF4-FFF2-40B4-BE49-F238E27FC236}">
                              <a16:creationId xmlns:a16="http://schemas.microsoft.com/office/drawing/2014/main" id="{6F407527-974C-4B9F-BB7F-5E747973FB5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0249852" y="4973810"/>
                          <a:ext cx="90961" cy="8426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8" name="Picture 837">
                          <a:extLst>
                            <a:ext uri="{FF2B5EF4-FFF2-40B4-BE49-F238E27FC236}">
                              <a16:creationId xmlns:a16="http://schemas.microsoft.com/office/drawing/2014/main" id="{0E112D01-0DA5-4E40-8BDC-B9CAB613111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454633" y="4685791"/>
                          <a:ext cx="45719" cy="102421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9" name="Picture 838">
                          <a:extLst>
                            <a:ext uri="{FF2B5EF4-FFF2-40B4-BE49-F238E27FC236}">
                              <a16:creationId xmlns:a16="http://schemas.microsoft.com/office/drawing/2014/main" id="{3ACF82C5-340A-427F-946D-B8F48E43B60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446836" y="3851838"/>
                          <a:ext cx="45719" cy="35290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0" name="Picture 839">
                          <a:extLst>
                            <a:ext uri="{FF2B5EF4-FFF2-40B4-BE49-F238E27FC236}">
                              <a16:creationId xmlns:a16="http://schemas.microsoft.com/office/drawing/2014/main" id="{BAA0B4E6-9F3F-4384-9E5C-67C8B7D2F2B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9804100" y="4762582"/>
                          <a:ext cx="45719" cy="6601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1" name="Picture 840">
                          <a:extLst>
                            <a:ext uri="{FF2B5EF4-FFF2-40B4-BE49-F238E27FC236}">
                              <a16:creationId xmlns:a16="http://schemas.microsoft.com/office/drawing/2014/main" id="{429ABC7F-7837-4770-8E11-B50B1D292CC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0114946" y="5070914"/>
                          <a:ext cx="93863" cy="9760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2" name="Picture 841">
                          <a:extLst>
                            <a:ext uri="{FF2B5EF4-FFF2-40B4-BE49-F238E27FC236}">
                              <a16:creationId xmlns:a16="http://schemas.microsoft.com/office/drawing/2014/main" id="{B0F881FB-B093-41D3-9738-DF626A4589A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294446" y="5051869"/>
                          <a:ext cx="45719" cy="6845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3" name="Picture 842">
                          <a:extLst>
                            <a:ext uri="{FF2B5EF4-FFF2-40B4-BE49-F238E27FC236}">
                              <a16:creationId xmlns:a16="http://schemas.microsoft.com/office/drawing/2014/main" id="{8099A082-09B3-4EDC-B290-AEE692BD2F7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163629" y="5155033"/>
                          <a:ext cx="45719" cy="5813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5" name="Picture 844">
                          <a:extLst>
                            <a:ext uri="{FF2B5EF4-FFF2-40B4-BE49-F238E27FC236}">
                              <a16:creationId xmlns:a16="http://schemas.microsoft.com/office/drawing/2014/main" id="{98AA1845-B70B-41C4-B943-B2C3D7B9FEA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408510" y="3655073"/>
                          <a:ext cx="45719" cy="207180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6" name="Picture 845">
                          <a:extLst>
                            <a:ext uri="{FF2B5EF4-FFF2-40B4-BE49-F238E27FC236}">
                              <a16:creationId xmlns:a16="http://schemas.microsoft.com/office/drawing/2014/main" id="{01443667-CE4F-4F65-B8C4-E5AF731F368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0365091" y="3571848"/>
                          <a:ext cx="91976" cy="8964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7" name="Picture 846">
                          <a:extLst>
                            <a:ext uri="{FF2B5EF4-FFF2-40B4-BE49-F238E27FC236}">
                              <a16:creationId xmlns:a16="http://schemas.microsoft.com/office/drawing/2014/main" id="{4C1CE2C9-007A-4A01-8D16-550ECC4162F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9668714" y="2915118"/>
                          <a:ext cx="45719" cy="135899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8" name="Picture 847">
                          <a:extLst>
                            <a:ext uri="{FF2B5EF4-FFF2-40B4-BE49-F238E27FC236}">
                              <a16:creationId xmlns:a16="http://schemas.microsoft.com/office/drawing/2014/main" id="{6E7C1D60-41D2-4C7C-B5D3-7EE07AB0CB9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6200000">
                          <a:off x="9453342" y="3609323"/>
                          <a:ext cx="45719" cy="32147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9" name="Picture 848">
                          <a:extLst>
                            <a:ext uri="{FF2B5EF4-FFF2-40B4-BE49-F238E27FC236}">
                              <a16:creationId xmlns:a16="http://schemas.microsoft.com/office/drawing/2014/main" id="{485469FE-02FB-40FC-B2AB-C2A9C55CF29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9446291" y="3614917"/>
                          <a:ext cx="45719" cy="18628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0" name="Picture 849">
                          <a:extLst>
                            <a:ext uri="{FF2B5EF4-FFF2-40B4-BE49-F238E27FC236}">
                              <a16:creationId xmlns:a16="http://schemas.microsoft.com/office/drawing/2014/main" id="{26F26476-E0CA-4BAA-9290-4AB16B5E1C3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10189643" y="4933539"/>
                          <a:ext cx="90959" cy="8240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4" name="Picture 853">
                          <a:extLst>
                            <a:ext uri="{FF2B5EF4-FFF2-40B4-BE49-F238E27FC236}">
                              <a16:creationId xmlns:a16="http://schemas.microsoft.com/office/drawing/2014/main" id="{66A89756-6C23-4AB8-BCD4-8B25F6C757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0149994" y="4208893"/>
                          <a:ext cx="83391" cy="8804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5" name="Picture 854">
                          <a:extLst>
                            <a:ext uri="{FF2B5EF4-FFF2-40B4-BE49-F238E27FC236}">
                              <a16:creationId xmlns:a16="http://schemas.microsoft.com/office/drawing/2014/main" id="{4AA9D9E9-545A-4062-92F9-B108236274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10526938" y="4642672"/>
                          <a:ext cx="94029" cy="8804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6" name="Picture 65">
                          <a:extLst>
                            <a:ext uri="{FF2B5EF4-FFF2-40B4-BE49-F238E27FC236}">
                              <a16:creationId xmlns:a16="http://schemas.microsoft.com/office/drawing/2014/main" id="{5A668101-CE93-4906-9117-342F98E9BB8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 flipV="1">
                          <a:off x="2793185" y="1790602"/>
                          <a:ext cx="91472" cy="9392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8" name="Picture 417">
                          <a:extLst>
                            <a:ext uri="{FF2B5EF4-FFF2-40B4-BE49-F238E27FC236}">
                              <a16:creationId xmlns:a16="http://schemas.microsoft.com/office/drawing/2014/main" id="{C59914FF-622B-4E50-A0FB-98DD4F3B5CB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8707259" y="1645658"/>
                          <a:ext cx="88070" cy="8777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38" name="Picture 437">
                          <a:extLst>
                            <a:ext uri="{FF2B5EF4-FFF2-40B4-BE49-F238E27FC236}">
                              <a16:creationId xmlns:a16="http://schemas.microsoft.com/office/drawing/2014/main" id="{7D8ECD3E-442E-459F-979A-E1FEA863A5F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720208" y="4199538"/>
                          <a:ext cx="91335" cy="9626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" name="Picture 22">
                          <a:extLst>
                            <a:ext uri="{FF2B5EF4-FFF2-40B4-BE49-F238E27FC236}">
                              <a16:creationId xmlns:a16="http://schemas.microsoft.com/office/drawing/2014/main" id="{FA8C545C-5C36-4B96-B37D-C723B34E64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 flipV="1">
                          <a:off x="1753815" y="2713051"/>
                          <a:ext cx="85897" cy="8889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4" name="Picture 343">
                          <a:extLst>
                            <a:ext uri="{FF2B5EF4-FFF2-40B4-BE49-F238E27FC236}">
                              <a16:creationId xmlns:a16="http://schemas.microsoft.com/office/drawing/2014/main" id="{3F4C14A7-64A2-4171-B854-BAC17DDC44C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>
                          <a:duotone>
                            <a:prstClr val="black"/>
                            <a:srgbClr val="5C9594">
                              <a:tint val="45000"/>
                              <a:satMod val="400000"/>
                            </a:srgb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42239" y="2648499"/>
                          <a:ext cx="417796" cy="42927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0" name="Picture 459">
                          <a:extLst>
                            <a:ext uri="{FF2B5EF4-FFF2-40B4-BE49-F238E27FC236}">
                              <a16:creationId xmlns:a16="http://schemas.microsoft.com/office/drawing/2014/main" id="{CF47AEF0-4AAC-49BB-9430-0A5B67B45D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>
                          <a:duotone>
                            <a:prstClr val="black"/>
                            <a:srgbClr val="5C9594">
                              <a:tint val="45000"/>
                              <a:satMod val="400000"/>
                            </a:srgb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73576" y="5601373"/>
                          <a:ext cx="417796" cy="42927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0" name="Picture 389">
                          <a:extLst>
                            <a:ext uri="{FF2B5EF4-FFF2-40B4-BE49-F238E27FC236}">
                              <a16:creationId xmlns:a16="http://schemas.microsoft.com/office/drawing/2014/main" id="{B2E51E18-AB37-4E18-B0E5-8AFFCF3AE4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>
                          <a:duotone>
                            <a:prstClr val="black"/>
                            <a:srgbClr val="5C9594">
                              <a:tint val="45000"/>
                              <a:satMod val="400000"/>
                            </a:srgb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484548" y="2652349"/>
                          <a:ext cx="417796" cy="42927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80" name="Picture 479">
                          <a:extLst>
                            <a:ext uri="{FF2B5EF4-FFF2-40B4-BE49-F238E27FC236}">
                              <a16:creationId xmlns:a16="http://schemas.microsoft.com/office/drawing/2014/main" id="{69766278-9977-41A2-80B7-37C756BC761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>
                          <a:duotone>
                            <a:prstClr val="black"/>
                            <a:srgbClr val="5C9594">
                              <a:tint val="45000"/>
                              <a:satMod val="400000"/>
                            </a:srgb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09537" y="5609418"/>
                          <a:ext cx="417796" cy="42927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34" name="Picture 433">
                          <a:extLst>
                            <a:ext uri="{FF2B5EF4-FFF2-40B4-BE49-F238E27FC236}">
                              <a16:creationId xmlns:a16="http://schemas.microsoft.com/office/drawing/2014/main" id="{D977C987-0744-48E2-B8ED-F212AFEF56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>
                          <a:duotone>
                            <a:prstClr val="black"/>
                            <a:srgbClr val="5C9594">
                              <a:tint val="45000"/>
                              <a:satMod val="400000"/>
                            </a:srgb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107987" y="2654402"/>
                          <a:ext cx="417796" cy="42927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3" name="Picture 852">
                          <a:extLst>
                            <a:ext uri="{FF2B5EF4-FFF2-40B4-BE49-F238E27FC236}">
                              <a16:creationId xmlns:a16="http://schemas.microsoft.com/office/drawing/2014/main" id="{488813D1-5AE5-4009-A5E7-B62A0D5C442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>
                          <a:duotone>
                            <a:prstClr val="black"/>
                            <a:srgbClr val="5C9594">
                              <a:tint val="45000"/>
                              <a:satMod val="400000"/>
                            </a:srgb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112846" y="5598622"/>
                          <a:ext cx="417796" cy="42927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0" name="Picture 79">
                          <a:extLst>
                            <a:ext uri="{FF2B5EF4-FFF2-40B4-BE49-F238E27FC236}">
                              <a16:creationId xmlns:a16="http://schemas.microsoft.com/office/drawing/2014/main" id="{548D7E15-D99A-4E9B-BD40-E6AE0A8578B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3044214" y="926611"/>
                          <a:ext cx="86962" cy="88726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858" name="Picture 857">
                        <a:extLst>
                          <a:ext uri="{FF2B5EF4-FFF2-40B4-BE49-F238E27FC236}">
                            <a16:creationId xmlns:a16="http://schemas.microsoft.com/office/drawing/2014/main" id="{6E160D7F-0F8B-4811-9416-B5404991621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V="1">
                        <a:off x="2995587" y="3875171"/>
                        <a:ext cx="90433" cy="7977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2" name="Picture 61">
                        <a:extLst>
                          <a:ext uri="{FF2B5EF4-FFF2-40B4-BE49-F238E27FC236}">
                            <a16:creationId xmlns:a16="http://schemas.microsoft.com/office/drawing/2014/main" id="{060E81E7-5C66-4403-A875-4CF8F12FB52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 flipV="1">
                        <a:off x="2935062" y="4726182"/>
                        <a:ext cx="89736" cy="91194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428" name="Picture 427">
                      <a:extLst>
                        <a:ext uri="{FF2B5EF4-FFF2-40B4-BE49-F238E27FC236}">
                          <a16:creationId xmlns:a16="http://schemas.microsoft.com/office/drawing/2014/main" id="{E3D1C8F9-5508-4A41-8702-A3BD1AFF85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38603" y="4187912"/>
                      <a:ext cx="94118" cy="8835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0" name="Picture 49">
                    <a:extLst>
                      <a:ext uri="{FF2B5EF4-FFF2-40B4-BE49-F238E27FC236}">
                        <a16:creationId xmlns:a16="http://schemas.microsoft.com/office/drawing/2014/main" id="{408E45C1-E1B5-4ADE-88B9-81F8A9F705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49294" y="1778212"/>
                    <a:ext cx="69163" cy="91368"/>
                  </a:xfrm>
                  <a:prstGeom prst="rect">
                    <a:avLst/>
                  </a:prstGeom>
                </p:spPr>
              </p:pic>
              <p:pic>
                <p:nvPicPr>
                  <p:cNvPr id="436" name="Picture 435">
                    <a:extLst>
                      <a:ext uri="{FF2B5EF4-FFF2-40B4-BE49-F238E27FC236}">
                        <a16:creationId xmlns:a16="http://schemas.microsoft.com/office/drawing/2014/main" id="{A3BBB93A-ABED-4CAD-A45B-8B57FDE3AC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50981" y="2453104"/>
                    <a:ext cx="69163" cy="9136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FE8EB7B-9E4D-483A-BB1B-BE1EC3E458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9604" y="4671367"/>
                  <a:ext cx="69163" cy="91368"/>
                </a:xfrm>
                <a:prstGeom prst="rect">
                  <a:avLst/>
                </a:prstGeom>
              </p:spPr>
            </p:pic>
          </p:grpSp>
          <p:sp>
            <p:nvSpPr>
              <p:cNvPr id="429" name="Rectangle: Rounded Corners 428">
                <a:extLst>
                  <a:ext uri="{FF2B5EF4-FFF2-40B4-BE49-F238E27FC236}">
                    <a16:creationId xmlns:a16="http://schemas.microsoft.com/office/drawing/2014/main" id="{59029AA6-6443-4405-898E-9B3918FF13C9}"/>
                  </a:ext>
                </a:extLst>
              </p:cNvPr>
              <p:cNvSpPr/>
              <p:nvPr/>
            </p:nvSpPr>
            <p:spPr>
              <a:xfrm>
                <a:off x="9568065" y="5715527"/>
                <a:ext cx="608208" cy="130613"/>
              </a:xfrm>
              <a:prstGeom prst="round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1/1/2025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81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05E33-C3AF-43E7-AD57-29BECCC466AA}"/>
              </a:ext>
            </a:extLst>
          </p:cNvPr>
          <p:cNvGrpSpPr/>
          <p:nvPr/>
        </p:nvGrpSpPr>
        <p:grpSpPr>
          <a:xfrm>
            <a:off x="4295763" y="1870016"/>
            <a:ext cx="1445866" cy="1445866"/>
            <a:chOff x="4121932" y="1827154"/>
            <a:chExt cx="1445866" cy="14458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041339-0AD1-497B-8981-6432FD28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932" y="1827154"/>
              <a:ext cx="1445866" cy="1445866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7722CC-F276-473F-80D1-24EFC1DE86B5}"/>
                </a:ext>
              </a:extLst>
            </p:cNvPr>
            <p:cNvSpPr/>
            <p:nvPr/>
          </p:nvSpPr>
          <p:spPr>
            <a:xfrm>
              <a:off x="4436269" y="2631280"/>
              <a:ext cx="731047" cy="590550"/>
            </a:xfrm>
            <a:custGeom>
              <a:avLst/>
              <a:gdLst>
                <a:gd name="connsiteX0" fmla="*/ 365525 w 731047"/>
                <a:gd name="connsiteY0" fmla="*/ 0 h 590550"/>
                <a:gd name="connsiteX1" fmla="*/ 731047 w 731047"/>
                <a:gd name="connsiteY1" fmla="*/ 97632 h 590550"/>
                <a:gd name="connsiteX2" fmla="*/ 702323 w 731047"/>
                <a:gd name="connsiteY2" fmla="*/ 135635 h 590550"/>
                <a:gd name="connsiteX3" fmla="*/ 626269 w 731047"/>
                <a:gd name="connsiteY3" fmla="*/ 165765 h 590550"/>
                <a:gd name="connsiteX4" fmla="*/ 626269 w 731047"/>
                <a:gd name="connsiteY4" fmla="*/ 378414 h 590550"/>
                <a:gd name="connsiteX5" fmla="*/ 646841 w 731047"/>
                <a:gd name="connsiteY5" fmla="*/ 387593 h 590550"/>
                <a:gd name="connsiteX6" fmla="*/ 707232 w 731047"/>
                <a:gd name="connsiteY6" fmla="*/ 460375 h 590550"/>
                <a:gd name="connsiteX7" fmla="*/ 353618 w 731047"/>
                <a:gd name="connsiteY7" fmla="*/ 590550 h 590550"/>
                <a:gd name="connsiteX8" fmla="*/ 4 w 731047"/>
                <a:gd name="connsiteY8" fmla="*/ 460375 h 590550"/>
                <a:gd name="connsiteX9" fmla="*/ 6090 w 731047"/>
                <a:gd name="connsiteY9" fmla="*/ 438150 h 590550"/>
                <a:gd name="connsiteX10" fmla="*/ 0 w 731047"/>
                <a:gd name="connsiteY10" fmla="*/ 438150 h 590550"/>
                <a:gd name="connsiteX11" fmla="*/ 0 w 731047"/>
                <a:gd name="connsiteY11" fmla="*/ 104775 h 590550"/>
                <a:gd name="connsiteX12" fmla="*/ 2699 w 731047"/>
                <a:gd name="connsiteY12" fmla="*/ 104775 h 590550"/>
                <a:gd name="connsiteX13" fmla="*/ 3 w 731047"/>
                <a:gd name="connsiteY13" fmla="*/ 97632 h 590550"/>
                <a:gd name="connsiteX14" fmla="*/ 365525 w 731047"/>
                <a:gd name="connsiteY14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1047" h="590550">
                  <a:moveTo>
                    <a:pt x="365525" y="0"/>
                  </a:moveTo>
                  <a:cubicBezTo>
                    <a:pt x="567397" y="0"/>
                    <a:pt x="731047" y="43711"/>
                    <a:pt x="731047" y="97632"/>
                  </a:cubicBezTo>
                  <a:cubicBezTo>
                    <a:pt x="731047" y="111112"/>
                    <a:pt x="720819" y="123955"/>
                    <a:pt x="702323" y="135635"/>
                  </a:cubicBezTo>
                  <a:lnTo>
                    <a:pt x="626269" y="165765"/>
                  </a:lnTo>
                  <a:lnTo>
                    <a:pt x="626269" y="378414"/>
                  </a:lnTo>
                  <a:lnTo>
                    <a:pt x="646841" y="387593"/>
                  </a:lnTo>
                  <a:cubicBezTo>
                    <a:pt x="684969" y="408369"/>
                    <a:pt x="707232" y="433415"/>
                    <a:pt x="707232" y="460375"/>
                  </a:cubicBezTo>
                  <a:cubicBezTo>
                    <a:pt x="707232" y="532269"/>
                    <a:pt x="548914" y="590550"/>
                    <a:pt x="353618" y="590550"/>
                  </a:cubicBezTo>
                  <a:cubicBezTo>
                    <a:pt x="158322" y="590550"/>
                    <a:pt x="4" y="532269"/>
                    <a:pt x="4" y="460375"/>
                  </a:cubicBezTo>
                  <a:lnTo>
                    <a:pt x="6090" y="438150"/>
                  </a:lnTo>
                  <a:lnTo>
                    <a:pt x="0" y="438150"/>
                  </a:lnTo>
                  <a:lnTo>
                    <a:pt x="0" y="104775"/>
                  </a:lnTo>
                  <a:lnTo>
                    <a:pt x="2699" y="104775"/>
                  </a:lnTo>
                  <a:lnTo>
                    <a:pt x="3" y="97632"/>
                  </a:lnTo>
                  <a:cubicBezTo>
                    <a:pt x="3" y="43711"/>
                    <a:pt x="163653" y="0"/>
                    <a:pt x="365525" y="0"/>
                  </a:cubicBez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CD936E-9912-4E9B-BC79-2B0A83C5F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7900" l="10000" r="90000">
                          <a14:foregroundMark x1="20100" y1="47400" x2="21900" y2="67600"/>
                          <a14:foregroundMark x1="59967" y1="95521" x2="60500" y2="95600"/>
                          <a14:foregroundMark x1="34784" y1="91800" x2="38034" y2="92280"/>
                          <a14:foregroundMark x1="27505" y1="90725" x2="34784" y2="91800"/>
                          <a14:foregroundMark x1="61564" y1="95197" x2="70000" y2="92000"/>
                          <a14:foregroundMark x1="60500" y1="95600" x2="61546" y2="95204"/>
                          <a14:foregroundMark x1="38400" y1="95300" x2="38400" y2="95300"/>
                          <a14:foregroundMark x1="37100" y1="95000" x2="37100" y2="95000"/>
                          <a14:foregroundMark x1="46400" y1="97800" x2="46400" y2="97800"/>
                          <a14:foregroundMark x1="47800" y1="97900" x2="47800" y2="97900"/>
                          <a14:foregroundMark x1="62300" y1="96100" x2="62300" y2="96100"/>
                          <a14:foregroundMark x1="23400" y1="91400" x2="23400" y2="91400"/>
                          <a14:foregroundMark x1="23900" y1="91800" x2="23900" y2="91800"/>
                          <a14:foregroundMark x1="23100" y1="90500" x2="23100" y2="90500"/>
                          <a14:foregroundMark x1="22100" y1="89900" x2="22100" y2="89900"/>
                          <a14:foregroundMark x1="21200" y1="87400" x2="21200" y2="87400"/>
                          <a14:foregroundMark x1="49100" y1="97800" x2="49100" y2="97800"/>
                          <a14:foregroundMark x1="52400" y1="97800" x2="52400" y2="97800"/>
                          <a14:foregroundMark x1="59600" y1="96000" x2="59600" y2="96000"/>
                          <a14:foregroundMark x1="59300" y1="95800" x2="59300" y2="95800"/>
                          <a14:foregroundMark x1="59600" y1="95800" x2="59600" y2="95800"/>
                          <a14:foregroundMark x1="59300" y1="95800" x2="59300" y2="95800"/>
                          <a14:foregroundMark x1="59300" y1="95800" x2="59300" y2="95800"/>
                          <a14:foregroundMark x1="59300" y1="95800" x2="59300" y2="95800"/>
                          <a14:foregroundMark x1="59100" y1="95800" x2="59100" y2="95800"/>
                          <a14:foregroundMark x1="59100" y1="95800" x2="59100" y2="95800"/>
                          <a14:foregroundMark x1="59100" y1="95800" x2="59100" y2="95800"/>
                          <a14:foregroundMark x1="59100" y1="95800" x2="59100" y2="95800"/>
                          <a14:foregroundMark x1="59100" y1="95800" x2="59100" y2="95800"/>
                          <a14:backgroundMark x1="33100" y1="44300" x2="45800" y2="74900"/>
                          <a14:backgroundMark x1="58000" y1="46100" x2="39500" y2="72900"/>
                          <a14:backgroundMark x1="32800" y1="46400" x2="57100" y2="65300"/>
                          <a14:backgroundMark x1="38700" y1="42100" x2="50400" y2="58700"/>
                          <a14:backgroundMark x1="25400" y1="37500" x2="60600" y2="41900"/>
                          <a14:backgroundMark x1="60600" y1="41900" x2="64600" y2="75400"/>
                          <a14:backgroundMark x1="64600" y1="75400" x2="36638" y2="90538"/>
                          <a14:backgroundMark x1="35300" y1="90340" x2="22816" y2="58713"/>
                          <a14:backgroundMark x1="22099" y1="50670" x2="45800" y2="61500"/>
                          <a14:backgroundMark x1="52500" y1="91400" x2="51900" y2="75500"/>
                          <a14:backgroundMark x1="62300" y1="78500" x2="27600" y2="86100"/>
                          <a14:backgroundMark x1="27600" y1="86100" x2="23700" y2="65800"/>
                          <a14:backgroundMark x1="24900" y1="51700" x2="23700" y2="37500"/>
                          <a14:backgroundMark x1="25400" y1="87100" x2="30600" y2="84100"/>
                          <a14:backgroundMark x1="24200" y1="88100" x2="24400" y2="84600"/>
                          <a14:backgroundMark x1="26500" y1="90400" x2="25700" y2="87100"/>
                          <a14:backgroundMark x1="46000" y1="91500" x2="48300" y2="81500"/>
                          <a14:backgroundMark x1="38400" y1="91700" x2="51400" y2="91500"/>
                          <a14:backgroundMark x1="48600" y1="94500" x2="57300" y2="83800"/>
                          <a14:backgroundMark x1="59000" y1="91000" x2="59000" y2="78500"/>
                          <a14:backgroundMark x1="60800" y1="93700" x2="54000" y2="90900"/>
                          <a14:backgroundMark x1="53400" y1="94800" x2="49600" y2="92000"/>
                          <a14:backgroundMark x1="55000" y1="94300" x2="47300" y2="88400"/>
                          <a14:backgroundMark x1="49700" y1="95100" x2="53200" y2="86900"/>
                          <a14:backgroundMark x1="58531" y1="95800" x2="59500" y2="96100"/>
                          <a14:backgroundMark x1="55300" y1="94800" x2="58531" y2="95800"/>
                          <a14:backgroundMark x1="59500" y1="94500" x2="60800" y2="93800"/>
                          <a14:backgroundMark x1="48300" y1="91700" x2="48300" y2="92700"/>
                          <a14:backgroundMark x1="47300" y1="91700" x2="48800" y2="94300"/>
                          <a14:backgroundMark x1="46900" y1="92500" x2="48300" y2="96000"/>
                          <a14:backgroundMark x1="46900" y1="92800" x2="42000" y2="91800"/>
                          <a14:backgroundMark x1="37100" y1="91000" x2="37100" y2="91000"/>
                          <a14:backgroundMark x1="26200" y1="90500" x2="26200" y2="90500"/>
                          <a14:backgroundMark x1="26000" y1="90200" x2="26000" y2="90200"/>
                          <a14:backgroundMark x1="26700" y1="90700" x2="26700" y2="90700"/>
                          <a14:backgroundMark x1="26700" y1="90700" x2="26000" y2="90700"/>
                          <a14:backgroundMark x1="26200" y1="90700" x2="26200" y2="90700"/>
                          <a14:backgroundMark x1="26200" y1="90000" x2="26200" y2="90000"/>
                          <a14:backgroundMark x1="26400" y1="90700" x2="26800" y2="91200"/>
                          <a14:backgroundMark x1="25200" y1="90700" x2="26200" y2="90900"/>
                          <a14:backgroundMark x1="25200" y1="90500" x2="25200" y2="90500"/>
                          <a14:backgroundMark x1="25200" y1="89700" x2="25200" y2="89700"/>
                          <a14:backgroundMark x1="24700" y1="90000" x2="24700" y2="90000"/>
                          <a14:backgroundMark x1="25000" y1="90000" x2="25000" y2="90000"/>
                          <a14:backgroundMark x1="25000" y1="90400" x2="25000" y2="90400"/>
                          <a14:backgroundMark x1="25000" y1="90400" x2="25000" y2="90400"/>
                          <a14:backgroundMark x1="25000" y1="90400" x2="25000" y2="90400"/>
                          <a14:backgroundMark x1="25000" y1="90400" x2="25000" y2="90400"/>
                          <a14:backgroundMark x1="25000" y1="89900" x2="25000" y2="89900"/>
                          <a14:backgroundMark x1="25400" y1="90400" x2="25400" y2="90400"/>
                          <a14:backgroundMark x1="25500" y1="90400" x2="25500" y2="90400"/>
                          <a14:backgroundMark x1="25500" y1="90400" x2="25500" y2="90400"/>
                          <a14:backgroundMark x1="25500" y1="90400" x2="25500" y2="90400"/>
                          <a14:backgroundMark x1="24700" y1="90200" x2="24700" y2="90200"/>
                          <a14:backgroundMark x1="50900" y1="94800" x2="50900" y2="94800"/>
                          <a14:backgroundMark x1="50600" y1="93800" x2="50600" y2="93800"/>
                          <a14:backgroundMark x1="51200" y1="94300" x2="51200" y2="94300"/>
                          <a14:backgroundMark x1="50700" y1="94300" x2="50700" y2="94300"/>
                          <a14:backgroundMark x1="50900" y1="94200" x2="50900" y2="94200"/>
                          <a14:backgroundMark x1="50900" y1="93800" x2="50900" y2="93800"/>
                          <a14:backgroundMark x1="53400" y1="94600" x2="53400" y2="94600"/>
                          <a14:backgroundMark x1="53900" y1="94600" x2="53900" y2="94600"/>
                          <a14:backgroundMark x1="37700" y1="91800" x2="37700" y2="91800"/>
                          <a14:backgroundMark x1="37400" y1="92000" x2="37400" y2="92000"/>
                          <a14:backgroundMark x1="37900" y1="92000" x2="37900" y2="92000"/>
                          <a14:backgroundMark x1="37100" y1="91800" x2="37100" y2="91800"/>
                          <a14:backgroundMark x1="36400" y1="91800" x2="36400" y2="91800"/>
                          <a14:backgroundMark x1="36400" y1="91800" x2="36400" y2="91800"/>
                          <a14:backgroundMark x1="36400" y1="91800" x2="36400" y2="91800"/>
                          <a14:backgroundMark x1="60600" y1="95000" x2="60600" y2="95000"/>
                          <a14:backgroundMark x1="60400" y1="95300" x2="60400" y2="95300"/>
                          <a14:backgroundMark x1="61800" y1="95000" x2="61800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932" y="1827154"/>
              <a:ext cx="1445866" cy="1445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04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201</Words>
  <Application>Microsoft Office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anhduy</dc:creator>
  <cp:lastModifiedBy>tran anhduy</cp:lastModifiedBy>
  <cp:revision>22</cp:revision>
  <dcterms:created xsi:type="dcterms:W3CDTF">2021-11-25T02:23:22Z</dcterms:created>
  <dcterms:modified xsi:type="dcterms:W3CDTF">2022-01-12T07:00:39Z</dcterms:modified>
</cp:coreProperties>
</file>