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anhduy" initials="ta" lastIdx="1" clrIdx="0">
    <p:extLst>
      <p:ext uri="{19B8F6BF-5375-455C-9EA6-DF929625EA0E}">
        <p15:presenceInfo xmlns:p15="http://schemas.microsoft.com/office/powerpoint/2012/main" userId="e8f6f3b8f48857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39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9T09:29:56.551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2E37-B38F-4607-9062-6EC8127E0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9248F-0FBD-4D5A-AD5B-293D39BF3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20ABD-993D-45B4-9378-69567368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1721-A643-4822-BB0C-1DAF155CE11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A4CA8-7D29-46AE-8282-7F667C65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6AAE0-3D48-4DB3-8F6C-BA463FB9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0EA-77A3-4B14-93BA-9D245CCF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0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3F38-448E-4DEF-8715-E6A0CA73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020E9-83A0-47F3-9E69-C0525A86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6AE4-4D7F-4807-9E99-ABA8DC98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1721-A643-4822-BB0C-1DAF155CE11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EC38-BA98-406E-9BE6-43C856DF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4A587-2D1E-494C-BF73-30B60CB9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0EA-77A3-4B14-93BA-9D245CCF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6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40465-3B30-414A-A3BB-6AD0745BD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BA340-A7AA-464E-A972-216A589C0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1B5D9-FAD3-4341-A917-BAA1F11C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1721-A643-4822-BB0C-1DAF155CE11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400A-2742-4FA7-80CE-CD21EC78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37DE-0847-4CA3-9146-21791B27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0EA-77A3-4B14-93BA-9D245CCF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3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0492-1032-4DC6-A882-F2E2DC83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F069-78F1-4FE0-A95A-3A71DDF2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80457-AF18-441D-85E5-D35C0935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1721-A643-4822-BB0C-1DAF155CE11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6D853-9391-442B-9F1B-2BDB2AED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49398-9291-42C1-BCF9-82FB3437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0EA-77A3-4B14-93BA-9D245CCF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9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F34F-EA0F-405B-951A-4F1B70FA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4C8E6-772B-47BD-B663-EDAE27AB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95647-B0C9-4931-B1A4-E7920D01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1721-A643-4822-BB0C-1DAF155CE11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D5BB8-6A28-42B6-8F20-45D88E83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419A1-5CA4-48A2-9AFF-47E99117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0EA-77A3-4B14-93BA-9D245CCF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7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42D8-E897-4A2E-BC9B-A02C364F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AADC4-3BBB-4210-9F55-55C2E6059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51DCD-F4DB-42C1-8B59-482346BC9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BAFAC-D565-4AE1-A09D-1C6C649F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1721-A643-4822-BB0C-1DAF155CE11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37B85-4E7F-4293-B9CE-495C9CBB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716A8-95BF-47FC-86A6-36A52730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0EA-77A3-4B14-93BA-9D245CCF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0F8D-3843-4895-82F4-4A199CD4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D5438-7FC5-4070-98FC-A6AC26A43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2F0A4-7A17-4253-8924-2F101CA0E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D653A-BBD2-4240-8BA8-1AE4E08EB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F38A8-3666-46B7-BD3E-EA49CD250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D532D-32D1-4D5D-B57D-8BAF0A4F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1721-A643-4822-BB0C-1DAF155CE11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DE181-002A-4A75-A5BC-48714EA1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1F439-158E-401E-A652-78C3672E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0EA-77A3-4B14-93BA-9D245CCF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8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F477-20DB-4807-8BE1-64D62CEA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8ED41-6AD5-4BFB-BB67-28C0A07E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1721-A643-4822-BB0C-1DAF155CE11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8BD3F-F6D3-4586-A430-B5B1C17D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B47B3-453A-4A4C-A60E-12220886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0EA-77A3-4B14-93BA-9D245CCF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2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AF571-3127-4B37-A187-51C3789D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1721-A643-4822-BB0C-1DAF155CE11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77A3F-F21F-41B1-9C11-3DC50458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1F820-AD17-40AA-9EB1-10E7CFCF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0EA-77A3-4B14-93BA-9D245CCF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8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A696-F3DD-4DD2-BC34-73BF40CB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C27A-7000-494B-8CDE-93101289F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ACC8F-161B-454F-871C-E0BFB1F8A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04608-7DD5-4EF3-9DC8-12B61543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1721-A643-4822-BB0C-1DAF155CE11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4D7AD-79AA-4487-B069-340B5973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D23CF-C9F8-47B8-A15B-26D70A8A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0EA-77A3-4B14-93BA-9D245CCF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9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7056-8F69-4382-B896-4E030C2A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326A7-545F-4D27-9969-67F36B2EA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E8BF2-2FA3-4F9D-80C2-B908E9BD5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56747-137B-4C0F-A0B3-811B7C5E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1721-A643-4822-BB0C-1DAF155CE11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E9381-E2FE-4269-BED0-6DC933EE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34D7E-5563-493B-A099-4481C021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D0EA-77A3-4B14-93BA-9D245CCF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6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372EB-09D2-4743-9386-9AC706B9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528A1-4F60-44E5-B64E-092A4F36B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084FD-C02A-4614-8D08-07505EBE1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81721-A643-4822-BB0C-1DAF155CE11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A24C4-F4AF-4E4D-A800-ECB59326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91AE7-1FC9-4F70-A74D-22D61FD88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D0EA-77A3-4B14-93BA-9D245CCF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5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C69D085-42A2-42E1-9C0C-637A29F7D23A}"/>
              </a:ext>
            </a:extLst>
          </p:cNvPr>
          <p:cNvGrpSpPr/>
          <p:nvPr/>
        </p:nvGrpSpPr>
        <p:grpSpPr>
          <a:xfrm>
            <a:off x="4546233" y="946418"/>
            <a:ext cx="1568395" cy="3957423"/>
            <a:chOff x="4392926" y="998806"/>
            <a:chExt cx="1568395" cy="3957423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6E34BAA-A4AB-490C-8CF1-45B9E7009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144" y="1003037"/>
              <a:ext cx="63347" cy="946530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F0F098C-12CF-4AC1-A1E1-2D2CEF70F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4267" y="1004625"/>
              <a:ext cx="53549" cy="94653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5A6852C-4AFE-45DE-AC44-6ED8056E3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5034" y="999862"/>
              <a:ext cx="63346" cy="94653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8F4599BC-C361-4DB1-B8EC-58D1E4D29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9877" y="998806"/>
              <a:ext cx="58379" cy="94653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F99084-FD53-41B9-B1BB-3DDADBD34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0708" y="2458984"/>
              <a:ext cx="56538" cy="241720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A89AC5-69D8-4E81-9C41-29513DB0E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1016" y="2353383"/>
              <a:ext cx="106847" cy="10876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95C508A-D1C2-486C-8F05-9D5BC6F3B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7247" y="4054692"/>
              <a:ext cx="56538" cy="5780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710E109-D141-4EC4-8D72-0D819AC4F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580708" y="4840016"/>
              <a:ext cx="109485" cy="1114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4B8E84-3E11-4A49-B95B-9A08B9972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881" y="4802791"/>
              <a:ext cx="194305" cy="15343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30391FC-A436-4EEB-9015-71D15571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8037" y="3970207"/>
              <a:ext cx="194305" cy="14497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DC9FE46-C36F-4998-894A-8C8F03747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675" y="3184892"/>
              <a:ext cx="56538" cy="5780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4864B90C-4D65-421A-8AB6-F3FF4A8E1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878" y="2261270"/>
              <a:ext cx="194305" cy="15229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D9778B7-5C70-44D4-A6FA-BD543ECA3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878" y="3093854"/>
              <a:ext cx="194305" cy="15229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1BD88E7-D0E0-4020-BE26-BFC29EE41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1537" y="2952169"/>
              <a:ext cx="121881" cy="6477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C021C54-022C-4F55-BAB9-1FC5F9703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5644491" y="2891397"/>
              <a:ext cx="117299" cy="121543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86DFCFB1-3394-4A5C-A9A4-0478C47E4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594" y="1947920"/>
              <a:ext cx="59943" cy="11334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FDAE622-BD59-4AB8-8368-42DAA4213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1758" y="4660317"/>
              <a:ext cx="472068" cy="60504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DA2568A-4FAF-457E-BFC7-5F3EFCE74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4853" y="1952297"/>
              <a:ext cx="56538" cy="96177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49317CF-27A3-4E7F-AA15-5C008DED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6804" y="1945494"/>
              <a:ext cx="59201" cy="186399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6374E1C-E9F1-49EE-BA03-2CB3D3BC5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120" y="1945336"/>
              <a:ext cx="59201" cy="2674868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A0622A2-4F9E-422C-B47B-E52714E1C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926" y="3856614"/>
              <a:ext cx="190054" cy="19196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DCFD6B2-C108-4399-B63C-F5B5A8173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5527192" y="2057710"/>
              <a:ext cx="117299" cy="121543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F9002344-D5E0-49B9-ADCF-DEC9492FF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5748706" y="3767264"/>
              <a:ext cx="117299" cy="121543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4D0A166-F347-4E03-8CAA-8B2E302E9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349" y="3830473"/>
              <a:ext cx="351357" cy="60504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6CAD920-0756-4913-B873-5680C1FF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5843924" y="4599545"/>
              <a:ext cx="117299" cy="121543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127115A2-A849-49DA-B487-C4E1610FF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1454" y="3681306"/>
              <a:ext cx="237202" cy="238342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087D4ABA-B704-46F6-94B7-598117FDB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616" y="2789461"/>
              <a:ext cx="229460" cy="238342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AECEB4F8-82AA-4CE2-ADF9-D6654E9D3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418" y="4528638"/>
              <a:ext cx="237202" cy="208543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D30F5F72-04A0-463B-B4DE-072FF90EE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07263" y="2100786"/>
              <a:ext cx="52994" cy="94356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4C266088-7595-44B5-B5DF-89D562699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589" y="2005832"/>
              <a:ext cx="168967" cy="1790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042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0EC2E0C-9FE3-45A3-A21F-9116E142EB1E}"/>
              </a:ext>
            </a:extLst>
          </p:cNvPr>
          <p:cNvGrpSpPr/>
          <p:nvPr/>
        </p:nvGrpSpPr>
        <p:grpSpPr>
          <a:xfrm>
            <a:off x="5157829" y="1679330"/>
            <a:ext cx="1588725" cy="3096526"/>
            <a:chOff x="5157829" y="1679330"/>
            <a:chExt cx="1588725" cy="30965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8D6C20-5D09-4B8F-9247-7568717DB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1633" y="1685682"/>
              <a:ext cx="52755" cy="94653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2A8CAED-A102-455B-B024-C836682A0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064" y="1683965"/>
              <a:ext cx="53549" cy="9465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43A6CE3-86A7-4735-95CD-FA41CD60A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3546" y="1679330"/>
              <a:ext cx="52049" cy="94653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F131DE-902C-4BF9-A802-F38D90D80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9874" y="3124417"/>
              <a:ext cx="54507" cy="156188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3C88943-3C3C-4E39-A518-373D166A8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0182" y="3018817"/>
              <a:ext cx="106847" cy="10876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F8473A3-6647-4ED6-A943-E119E0BEC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349874" y="4664406"/>
              <a:ext cx="109485" cy="11145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3F50B72-8F99-4021-A5E5-A5284A2AF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378" y="4659634"/>
              <a:ext cx="194305" cy="11622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C790044-6353-4A1E-85CE-DBE53D27D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7016" y="3850326"/>
              <a:ext cx="56538" cy="5780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72E4512-0A70-4955-87B2-801372DA9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8219" y="2965469"/>
              <a:ext cx="194305" cy="10876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20F6D04-01E3-4B01-A7A5-DE4642539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8219" y="3798053"/>
              <a:ext cx="194305" cy="10876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C8EEFFD-5EB5-47B1-BDE1-E02F5554B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0265" y="2793746"/>
              <a:ext cx="126441" cy="5258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B589298-801A-4168-BE27-051AB6668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413253" y="2746662"/>
              <a:ext cx="113785" cy="9594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4DD4195-387E-4F02-9FA5-1E2ACA968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1633" y="2630833"/>
              <a:ext cx="53549" cy="11582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041779C-AA9E-4523-B22D-12CCDA0AC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0265" y="3625294"/>
              <a:ext cx="381468" cy="5526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55E5CDD-A17E-4FFF-A685-B38686250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528900" y="3571794"/>
              <a:ext cx="113785" cy="1087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8B0526-0843-4077-A08F-8B2D52D15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5956" y="2626202"/>
              <a:ext cx="56539" cy="96177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7AFD621-3FF6-40BA-B043-E01BC0352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2044" y="4485154"/>
              <a:ext cx="484610" cy="5526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A4A10C7-CB9B-4E33-BB58-90B07379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047" y="2621437"/>
              <a:ext cx="54507" cy="182404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CD31134-E9BC-41AD-B4D2-A587FAAF9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636850" y="4430328"/>
              <a:ext cx="109704" cy="10876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C23E629-852E-40FB-8BC9-50104BAFA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829" y="3850326"/>
              <a:ext cx="190054" cy="19196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D36EE27-3367-47DF-BAC2-A8CD031D0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3705" y="3571794"/>
              <a:ext cx="194305" cy="10876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959E3AE-3685-46F9-A380-E0881375D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618" y="2737567"/>
              <a:ext cx="194305" cy="10876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272BA3A-BBD0-462E-B07B-D8C180D3D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918" y="4434208"/>
              <a:ext cx="194305" cy="108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466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B1F943-282A-4FB2-B149-0EE76EDB4893}"/>
              </a:ext>
            </a:extLst>
          </p:cNvPr>
          <p:cNvGrpSpPr/>
          <p:nvPr/>
        </p:nvGrpSpPr>
        <p:grpSpPr>
          <a:xfrm>
            <a:off x="5904778" y="3003550"/>
            <a:ext cx="2181946" cy="831100"/>
            <a:chOff x="5904778" y="3003550"/>
            <a:chExt cx="2181946" cy="8311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A69D8F-F676-4BAD-9C1E-359A8D3EE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778" y="3212666"/>
              <a:ext cx="69779" cy="62198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6787A24-8884-4132-B66E-8FC48B17B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778" y="3076778"/>
              <a:ext cx="134220" cy="1382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28AA8C-6B31-43A9-9427-AC8D8C1C1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5625" y="3074396"/>
              <a:ext cx="841952" cy="7520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FF7F70A-8D13-4924-B510-8148EA5EB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7377592" y="2503534"/>
              <a:ext cx="209115" cy="1209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56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E695493-914E-4C82-964A-FE4B49BDE9B8}"/>
              </a:ext>
            </a:extLst>
          </p:cNvPr>
          <p:cNvGrpSpPr/>
          <p:nvPr/>
        </p:nvGrpSpPr>
        <p:grpSpPr>
          <a:xfrm>
            <a:off x="3179162" y="3035661"/>
            <a:ext cx="8705927" cy="783056"/>
            <a:chOff x="3179162" y="3035661"/>
            <a:chExt cx="8705927" cy="7830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5F4ACA-5949-4640-A272-376E4B377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9162" y="3196733"/>
              <a:ext cx="69779" cy="62198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95ECCB-1875-4AEA-A3E8-AD04C03E2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9162" y="3060845"/>
              <a:ext cx="134220" cy="13826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2536215-5665-4BF4-8673-073EFA64B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008" y="3060845"/>
              <a:ext cx="7733130" cy="6913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0E243A-9250-4697-A566-19901CF01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11404363" y="2674436"/>
              <a:ext cx="119502" cy="841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903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912B36-90D9-4F8E-8920-EEE4AC4070FA}"/>
              </a:ext>
            </a:extLst>
          </p:cNvPr>
          <p:cNvGrpSpPr/>
          <p:nvPr/>
        </p:nvGrpSpPr>
        <p:grpSpPr>
          <a:xfrm>
            <a:off x="4600575" y="2300994"/>
            <a:ext cx="1124562" cy="2522811"/>
            <a:chOff x="4600575" y="2300994"/>
            <a:chExt cx="1124562" cy="25228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59599BB-1399-4EA6-9180-B570048B6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4015" y="2406596"/>
              <a:ext cx="56538" cy="241720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241521-E955-4447-A17E-0746A94FD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4323" y="2300995"/>
              <a:ext cx="106847" cy="10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EE628E-DDCE-465F-AFC1-7FF65A4E2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841170" y="2300994"/>
              <a:ext cx="883967" cy="5644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C4B1034-EB63-45B5-BB74-74D2556C3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575" y="3805233"/>
              <a:ext cx="226308" cy="233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30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F9AF24-6E9E-4F38-B5B5-BBF4E22DE2E6}"/>
              </a:ext>
            </a:extLst>
          </p:cNvPr>
          <p:cNvSpPr/>
          <p:nvPr/>
        </p:nvSpPr>
        <p:spPr>
          <a:xfrm>
            <a:off x="2910980" y="2139193"/>
            <a:ext cx="4991449" cy="1602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4F9A4-3885-49C3-B178-D2E432E8C5C3}"/>
              </a:ext>
            </a:extLst>
          </p:cNvPr>
          <p:cNvSpPr/>
          <p:nvPr/>
        </p:nvSpPr>
        <p:spPr>
          <a:xfrm>
            <a:off x="3842157" y="2267864"/>
            <a:ext cx="3129093" cy="1339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 PLATTING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67C74D-31E2-49B7-8FE9-CFC716B31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31" y="2396473"/>
            <a:ext cx="1152749" cy="1152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6BAA38-4B2C-40F4-A21F-C49DADCF2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329" y="2363966"/>
            <a:ext cx="1152749" cy="11527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F38D30-F3C2-4097-91BB-B4BDBCF9A78B}"/>
              </a:ext>
            </a:extLst>
          </p:cNvPr>
          <p:cNvSpPr/>
          <p:nvPr/>
        </p:nvSpPr>
        <p:spPr>
          <a:xfrm>
            <a:off x="2634143" y="1904301"/>
            <a:ext cx="5570290" cy="237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C6999-B390-4658-AE22-9066604B6C6C}"/>
              </a:ext>
            </a:extLst>
          </p:cNvPr>
          <p:cNvSpPr/>
          <p:nvPr/>
        </p:nvSpPr>
        <p:spPr>
          <a:xfrm>
            <a:off x="5268286" y="1619075"/>
            <a:ext cx="276837" cy="2880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DFB158-3D39-4186-A198-6CF611E42D66}"/>
              </a:ext>
            </a:extLst>
          </p:cNvPr>
          <p:cNvSpPr/>
          <p:nvPr/>
        </p:nvSpPr>
        <p:spPr>
          <a:xfrm>
            <a:off x="5855516" y="1719743"/>
            <a:ext cx="232095" cy="1873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A8E73E-9F21-44FE-8413-7FD5FCC31C31}"/>
              </a:ext>
            </a:extLst>
          </p:cNvPr>
          <p:cNvSpPr/>
          <p:nvPr/>
        </p:nvSpPr>
        <p:spPr>
          <a:xfrm>
            <a:off x="2910980" y="3741489"/>
            <a:ext cx="4991449" cy="1497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7F1200-1E78-49F5-99F7-4AC9EF963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949" y="3757987"/>
            <a:ext cx="1020660" cy="14974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41F739-5BFC-4E10-A2B2-B5CA66378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838" y="4016596"/>
            <a:ext cx="947219" cy="9472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8E94C5-DCB8-4EBD-A651-A5B60DCF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39" y="4016596"/>
            <a:ext cx="947219" cy="9472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C51778-10E2-4858-9AE6-7570D9789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96" y="4013632"/>
            <a:ext cx="947219" cy="9472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D0712C-D84F-4D78-A5A0-1AB4747EB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057" y="4033094"/>
            <a:ext cx="947219" cy="9472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0A0271-7B65-45BC-9FE3-46305C101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589" y="4033094"/>
            <a:ext cx="947219" cy="9472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60942E-5037-4D75-9D92-3579091C9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88" y="4041343"/>
            <a:ext cx="947219" cy="9472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D2787E8-C159-4496-B414-B83B27CC3B7C}"/>
              </a:ext>
            </a:extLst>
          </p:cNvPr>
          <p:cNvSpPr/>
          <p:nvPr/>
        </p:nvSpPr>
        <p:spPr>
          <a:xfrm>
            <a:off x="1216404" y="3892492"/>
            <a:ext cx="1694576" cy="11527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398CB7-56E2-4AC4-840B-BCF7937024DD}"/>
              </a:ext>
            </a:extLst>
          </p:cNvPr>
          <p:cNvSpPr/>
          <p:nvPr/>
        </p:nvSpPr>
        <p:spPr>
          <a:xfrm>
            <a:off x="7902429" y="3892491"/>
            <a:ext cx="1694576" cy="11527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65B9C80-11DD-4AC8-8346-62902B14B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30" y="4160939"/>
            <a:ext cx="672478" cy="6724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252572-5923-4F02-B596-250BC9E78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904" y="4160939"/>
            <a:ext cx="672478" cy="6724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8E3591-40C4-49D4-8A11-64C28182F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57" y="4160939"/>
            <a:ext cx="672478" cy="6724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3011C54-E477-44A7-9267-2ED9145CB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106" y="4151002"/>
            <a:ext cx="672478" cy="6724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2C78AF3-F51E-440F-93FB-2B65CE965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780" y="4151002"/>
            <a:ext cx="672478" cy="67247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415C01-B63A-4932-9721-ADFBC5083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149" y="4160939"/>
            <a:ext cx="672478" cy="67247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A134587-5521-4CD0-80B0-8DC7DD59F7FD}"/>
              </a:ext>
            </a:extLst>
          </p:cNvPr>
          <p:cNvSpPr/>
          <p:nvPr/>
        </p:nvSpPr>
        <p:spPr>
          <a:xfrm>
            <a:off x="954306" y="3706461"/>
            <a:ext cx="1961679" cy="188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7AC4E-BD8D-4895-AA83-6FAEB0DB49DD}"/>
              </a:ext>
            </a:extLst>
          </p:cNvPr>
          <p:cNvSpPr/>
          <p:nvPr/>
        </p:nvSpPr>
        <p:spPr>
          <a:xfrm>
            <a:off x="7902429" y="3709235"/>
            <a:ext cx="1961679" cy="188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4B7090-3381-4AE1-824A-27A8DB7434F7}"/>
              </a:ext>
            </a:extLst>
          </p:cNvPr>
          <p:cNvSpPr/>
          <p:nvPr/>
        </p:nvSpPr>
        <p:spPr>
          <a:xfrm>
            <a:off x="2642533" y="2150277"/>
            <a:ext cx="275492" cy="15561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56E89D-F91F-4233-920F-41D41D3E0511}"/>
              </a:ext>
            </a:extLst>
          </p:cNvPr>
          <p:cNvSpPr/>
          <p:nvPr/>
        </p:nvSpPr>
        <p:spPr>
          <a:xfrm>
            <a:off x="7907295" y="3417631"/>
            <a:ext cx="381027" cy="2811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0DD0EC-40E4-4755-A0F3-2592797CA545}"/>
              </a:ext>
            </a:extLst>
          </p:cNvPr>
          <p:cNvSpPr/>
          <p:nvPr/>
        </p:nvSpPr>
        <p:spPr>
          <a:xfrm>
            <a:off x="1899152" y="2650922"/>
            <a:ext cx="362914" cy="10549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B64960-65EC-4F92-BEF3-069FBF98BBB2}"/>
              </a:ext>
            </a:extLst>
          </p:cNvPr>
          <p:cNvSpPr/>
          <p:nvPr/>
        </p:nvSpPr>
        <p:spPr>
          <a:xfrm>
            <a:off x="1949486" y="2555805"/>
            <a:ext cx="275492" cy="944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243800-54DA-4947-9CFA-ABCF2CDA5244}"/>
              </a:ext>
            </a:extLst>
          </p:cNvPr>
          <p:cNvSpPr/>
          <p:nvPr/>
        </p:nvSpPr>
        <p:spPr>
          <a:xfrm>
            <a:off x="2782185" y="343949"/>
            <a:ext cx="212686" cy="1551963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apezoid 33">
            <a:extLst>
              <a:ext uri="{FF2B5EF4-FFF2-40B4-BE49-F238E27FC236}">
                <a16:creationId xmlns:a16="http://schemas.microsoft.com/office/drawing/2014/main" id="{31A2DA72-85FC-4045-B7E5-A3588BFBD044}"/>
              </a:ext>
            </a:extLst>
          </p:cNvPr>
          <p:cNvSpPr/>
          <p:nvPr/>
        </p:nvSpPr>
        <p:spPr>
          <a:xfrm>
            <a:off x="3092577" y="343948"/>
            <a:ext cx="212687" cy="1551963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FAFF87F-8DC4-4EF0-99DC-A1E2C693C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376" y="2673449"/>
            <a:ext cx="477412" cy="47741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1D0A3C3-A1E4-4C9F-981A-0D6CE7A6D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32" y="2531929"/>
            <a:ext cx="63826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7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1CB7539-41B2-4330-A72F-463E182A7D03}"/>
              </a:ext>
            </a:extLst>
          </p:cNvPr>
          <p:cNvGrpSpPr/>
          <p:nvPr/>
        </p:nvGrpSpPr>
        <p:grpSpPr>
          <a:xfrm>
            <a:off x="5158937" y="1541053"/>
            <a:ext cx="2338115" cy="2544238"/>
            <a:chOff x="5158937" y="1541053"/>
            <a:chExt cx="2338115" cy="254423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027D62B-9187-4BDE-B3EC-55DF69783648}"/>
                </a:ext>
              </a:extLst>
            </p:cNvPr>
            <p:cNvGrpSpPr/>
            <p:nvPr/>
          </p:nvGrpSpPr>
          <p:grpSpPr>
            <a:xfrm>
              <a:off x="5158937" y="1541053"/>
              <a:ext cx="2337991" cy="2544238"/>
              <a:chOff x="5158937" y="1541053"/>
              <a:chExt cx="2337991" cy="2544238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6C31D39-CA01-4691-933F-5B4EB4BFC8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8991" y="3124418"/>
                <a:ext cx="55391" cy="858498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C3F47D1-C282-4389-B2FE-FC48BFF740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0182" y="3018817"/>
                <a:ext cx="106847" cy="10876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2D5F528-3437-4D7B-A2F7-7BA1C340B2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49874" y="3973841"/>
                <a:ext cx="109485" cy="11145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089E940F-F9B8-49A9-B2FA-1CB2A04C4F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0378" y="3969069"/>
                <a:ext cx="194305" cy="116222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53F7E50-5045-4887-A2A3-38F248B04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219" y="2965469"/>
                <a:ext cx="194305" cy="10876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36D1A4F7-A0F9-49E2-9785-44A5058BA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0265" y="2797608"/>
                <a:ext cx="595330" cy="48724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D3EB671-E82A-43DF-A21C-1AFF0225D9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2044" y="3794589"/>
                <a:ext cx="484610" cy="5526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CA8160E-00F6-40CD-8C0E-0C6766A42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4429" y="1614488"/>
                <a:ext cx="53547" cy="2180101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CD33C38-2A01-4780-9A4D-B27C03419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6636850" y="3739763"/>
                <a:ext cx="109704" cy="108765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0143E99-A1EC-4B1B-9CD9-C5A79C257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26618" y="2737567"/>
                <a:ext cx="194305" cy="108765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9D219460-7D2F-4AE4-AAB3-FD46F9DCE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2918" y="3743643"/>
                <a:ext cx="194305" cy="10876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F207D3EC-B700-4559-B327-767E4CBB2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8937" y="3366461"/>
                <a:ext cx="190054" cy="191969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90AEEB8D-CF14-46F9-AA82-9BC839DFD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2665" y="1541053"/>
                <a:ext cx="106847" cy="108765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CF94C703-C1E0-461E-8CE8-580A48E62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9512" y="1543049"/>
                <a:ext cx="595330" cy="51491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E30E36B8-4983-41E6-9364-79DAEA757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394842" y="1541053"/>
                <a:ext cx="102086" cy="101212"/>
              </a:xfrm>
              <a:prstGeom prst="rect">
                <a:avLst/>
              </a:prstGeom>
            </p:spPr>
          </p:pic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CE4FDF9-98AF-4B64-B3B0-AD4C8E11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504" y="1642265"/>
              <a:ext cx="53548" cy="1323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19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FC88FFD-4952-4107-9735-61221207165E}"/>
              </a:ext>
            </a:extLst>
          </p:cNvPr>
          <p:cNvGrpSpPr/>
          <p:nvPr/>
        </p:nvGrpSpPr>
        <p:grpSpPr>
          <a:xfrm>
            <a:off x="6837124" y="889611"/>
            <a:ext cx="4989967" cy="5463183"/>
            <a:chOff x="3900493" y="915987"/>
            <a:chExt cx="4989967" cy="546318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33A4B52-F42F-4F23-B8F4-2755A0561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5931" y="1167424"/>
              <a:ext cx="124529" cy="75309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F901CB4-577C-476A-929A-2C1378073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636" y="1167423"/>
              <a:ext cx="124529" cy="509269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8783308-8B9B-4F5A-82D6-B4C97B549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39024" y="915988"/>
              <a:ext cx="251436" cy="25143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8EC52D7-315A-49E3-9C9C-DA5EEE183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0493" y="6260122"/>
              <a:ext cx="2592578" cy="11904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EBFFA8-9747-40D2-A04C-051544C03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72" y="915989"/>
              <a:ext cx="1780952" cy="12571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E7CF344-4300-4E49-9EBD-ED9385DE9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636" y="915987"/>
              <a:ext cx="251437" cy="25143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C003828-78DD-43FA-84FE-45750A49F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493071" y="6141076"/>
              <a:ext cx="238094" cy="238094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FD391731-225F-44A5-A9F4-D7BE06DA9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39" y="1914523"/>
            <a:ext cx="1527298" cy="813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4B7295-AA6F-4B23-B72C-1D04283F4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936" y="608137"/>
            <a:ext cx="89178" cy="12397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60D5DEA-8CA7-4124-8AAE-3D38C2300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15937" y="1833562"/>
            <a:ext cx="174902" cy="1622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5BC8F2-1DE1-454D-AA1A-8B4ADE1EE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8" y="1609725"/>
            <a:ext cx="403019" cy="4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1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anhduy</dc:creator>
  <cp:lastModifiedBy>tran anhduy</cp:lastModifiedBy>
  <cp:revision>8</cp:revision>
  <dcterms:created xsi:type="dcterms:W3CDTF">2021-11-09T01:04:55Z</dcterms:created>
  <dcterms:modified xsi:type="dcterms:W3CDTF">2021-11-11T03:23:49Z</dcterms:modified>
</cp:coreProperties>
</file>