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8803600" cy="446230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055" userDrawn="1">
          <p15:clr>
            <a:srgbClr val="A4A3A4"/>
          </p15:clr>
        </p15:guide>
        <p15:guide id="2" pos="90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3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E6AE8D-C83C-408C-AD34-1CA0D2B4FD76}" v="5" dt="2025-03-13T03:37:03.233"/>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p:scale>
          <a:sx n="75" d="100"/>
          <a:sy n="75" d="100"/>
        </p:scale>
        <p:origin x="-6192" y="-12797"/>
      </p:cViewPr>
      <p:guideLst>
        <p:guide orient="horz" pos="14055"/>
        <p:guide pos="90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duc duy nguyen duc duy" userId="4f994f7fd8dcb9a0" providerId="LiveId" clId="{E3E6AE8D-C83C-408C-AD34-1CA0D2B4FD76}"/>
    <pc:docChg chg="undo custSel modSld">
      <pc:chgData name="nguyen duc duy nguyen duc duy" userId="4f994f7fd8dcb9a0" providerId="LiveId" clId="{E3E6AE8D-C83C-408C-AD34-1CA0D2B4FD76}" dt="2025-03-13T04:16:50.226" v="502" actId="1076"/>
      <pc:docMkLst>
        <pc:docMk/>
      </pc:docMkLst>
      <pc:sldChg chg="addSp delSp modSp mod">
        <pc:chgData name="nguyen duc duy nguyen duc duy" userId="4f994f7fd8dcb9a0" providerId="LiveId" clId="{E3E6AE8D-C83C-408C-AD34-1CA0D2B4FD76}" dt="2025-03-13T04:16:50.226" v="502" actId="1076"/>
        <pc:sldMkLst>
          <pc:docMk/>
          <pc:sldMk cId="0" sldId="256"/>
        </pc:sldMkLst>
        <pc:spChg chg="add mod">
          <ac:chgData name="nguyen duc duy nguyen duc duy" userId="4f994f7fd8dcb9a0" providerId="LiveId" clId="{E3E6AE8D-C83C-408C-AD34-1CA0D2B4FD76}" dt="2025-03-13T03:38:27.970" v="470" actId="114"/>
          <ac:spMkLst>
            <pc:docMk/>
            <pc:sldMk cId="0" sldId="256"/>
            <ac:spMk id="3" creationId="{56DFEBD1-1EFD-410C-8D1B-15116030631C}"/>
          </ac:spMkLst>
        </pc:spChg>
        <pc:spChg chg="mod">
          <ac:chgData name="nguyen duc duy nguyen duc duy" userId="4f994f7fd8dcb9a0" providerId="LiveId" clId="{E3E6AE8D-C83C-408C-AD34-1CA0D2B4FD76}" dt="2025-03-13T03:37:37.676" v="464" actId="1076"/>
          <ac:spMkLst>
            <pc:docMk/>
            <pc:sldMk cId="0" sldId="256"/>
            <ac:spMk id="6" creationId="{00000000-0000-0000-0000-000000000000}"/>
          </ac:spMkLst>
        </pc:spChg>
        <pc:spChg chg="mod">
          <ac:chgData name="nguyen duc duy nguyen duc duy" userId="4f994f7fd8dcb9a0" providerId="LiveId" clId="{E3E6AE8D-C83C-408C-AD34-1CA0D2B4FD76}" dt="2025-03-13T03:35:37.603" v="395" actId="1076"/>
          <ac:spMkLst>
            <pc:docMk/>
            <pc:sldMk cId="0" sldId="256"/>
            <ac:spMk id="7" creationId="{00000000-0000-0000-0000-000000000000}"/>
          </ac:spMkLst>
        </pc:spChg>
        <pc:spChg chg="mod">
          <ac:chgData name="nguyen duc duy nguyen duc duy" userId="4f994f7fd8dcb9a0" providerId="LiveId" clId="{E3E6AE8D-C83C-408C-AD34-1CA0D2B4FD76}" dt="2025-03-13T03:28:13.756" v="372" actId="20577"/>
          <ac:spMkLst>
            <pc:docMk/>
            <pc:sldMk cId="0" sldId="256"/>
            <ac:spMk id="16" creationId="{00000000-0000-0000-0000-000000000000}"/>
          </ac:spMkLst>
        </pc:spChg>
        <pc:spChg chg="mod">
          <ac:chgData name="nguyen duc duy nguyen duc duy" userId="4f994f7fd8dcb9a0" providerId="LiveId" clId="{E3E6AE8D-C83C-408C-AD34-1CA0D2B4FD76}" dt="2025-03-13T03:39:03.622" v="472" actId="1076"/>
          <ac:spMkLst>
            <pc:docMk/>
            <pc:sldMk cId="0" sldId="256"/>
            <ac:spMk id="32" creationId="{00000000-0000-0000-0000-000000000000}"/>
          </ac:spMkLst>
        </pc:spChg>
        <pc:spChg chg="mod">
          <ac:chgData name="nguyen duc duy nguyen duc duy" userId="4f994f7fd8dcb9a0" providerId="LiveId" clId="{E3E6AE8D-C83C-408C-AD34-1CA0D2B4FD76}" dt="2025-03-13T03:40:17.495" v="480" actId="1076"/>
          <ac:spMkLst>
            <pc:docMk/>
            <pc:sldMk cId="0" sldId="256"/>
            <ac:spMk id="36" creationId="{00000000-0000-0000-0000-000000000000}"/>
          </ac:spMkLst>
        </pc:spChg>
        <pc:spChg chg="mod">
          <ac:chgData name="nguyen duc duy nguyen duc duy" userId="4f994f7fd8dcb9a0" providerId="LiveId" clId="{E3E6AE8D-C83C-408C-AD34-1CA0D2B4FD76}" dt="2025-03-13T03:33:45.355" v="385" actId="20577"/>
          <ac:spMkLst>
            <pc:docMk/>
            <pc:sldMk cId="0" sldId="256"/>
            <ac:spMk id="50" creationId="{00000000-0000-0000-0000-000000000000}"/>
          </ac:spMkLst>
        </pc:spChg>
        <pc:picChg chg="add mod">
          <ac:chgData name="nguyen duc duy nguyen duc duy" userId="4f994f7fd8dcb9a0" providerId="LiveId" clId="{E3E6AE8D-C83C-408C-AD34-1CA0D2B4FD76}" dt="2025-03-13T04:16:48.339" v="501" actId="1076"/>
          <ac:picMkLst>
            <pc:docMk/>
            <pc:sldMk cId="0" sldId="256"/>
            <ac:picMk id="11" creationId="{F81F294F-D231-BA33-BDD2-9F2A10BBEBE5}"/>
          </ac:picMkLst>
        </pc:picChg>
        <pc:picChg chg="add mod">
          <ac:chgData name="nguyen duc duy nguyen duc duy" userId="4f994f7fd8dcb9a0" providerId="LiveId" clId="{E3E6AE8D-C83C-408C-AD34-1CA0D2B4FD76}" dt="2025-03-13T04:16:50.226" v="502" actId="1076"/>
          <ac:picMkLst>
            <pc:docMk/>
            <pc:sldMk cId="0" sldId="256"/>
            <ac:picMk id="14" creationId="{A3BB13CB-219E-A0E7-EB67-CA7B843ECFD9}"/>
          </ac:picMkLst>
        </pc:picChg>
        <pc:picChg chg="mod">
          <ac:chgData name="nguyen duc duy nguyen duc duy" userId="4f994f7fd8dcb9a0" providerId="LiveId" clId="{E3E6AE8D-C83C-408C-AD34-1CA0D2B4FD76}" dt="2025-03-13T03:34:22.950" v="389" actId="1076"/>
          <ac:picMkLst>
            <pc:docMk/>
            <pc:sldMk cId="0" sldId="256"/>
            <ac:picMk id="26" creationId="{00000000-0000-0000-0000-000000000000}"/>
          </ac:picMkLst>
        </pc:picChg>
        <pc:picChg chg="del">
          <ac:chgData name="nguyen duc duy nguyen duc duy" userId="4f994f7fd8dcb9a0" providerId="LiveId" clId="{E3E6AE8D-C83C-408C-AD34-1CA0D2B4FD76}" dt="2025-03-13T04:14:54.814" v="482" actId="478"/>
          <ac:picMkLst>
            <pc:docMk/>
            <pc:sldMk cId="0" sldId="256"/>
            <ac:picMk id="44" creationId="{00000000-0000-0000-0000-000000000000}"/>
          </ac:picMkLst>
        </pc:picChg>
        <pc:picChg chg="del">
          <ac:chgData name="nguyen duc duy nguyen duc duy" userId="4f994f7fd8dcb9a0" providerId="LiveId" clId="{E3E6AE8D-C83C-408C-AD34-1CA0D2B4FD76}" dt="2025-03-13T04:14:53.917" v="481" actId="478"/>
          <ac:picMkLst>
            <pc:docMk/>
            <pc:sldMk cId="0" sldId="256"/>
            <ac:picMk id="46" creationId="{00000000-0000-0000-0000-000000000000}"/>
          </ac:picMkLst>
        </pc:picChg>
        <pc:picChg chg="mod">
          <ac:chgData name="nguyen duc duy nguyen duc duy" userId="4f994f7fd8dcb9a0" providerId="LiveId" clId="{E3E6AE8D-C83C-408C-AD34-1CA0D2B4FD76}" dt="2025-03-13T03:39:23.697" v="474" actId="1076"/>
          <ac:picMkLst>
            <pc:docMk/>
            <pc:sldMk cId="0" sldId="256"/>
            <ac:picMk id="53" creationId="{00000000-0000-0000-0000-000000000000}"/>
          </ac:picMkLst>
        </pc:picChg>
      </pc:sldChg>
    </pc:docChg>
  </pc:docChgLst>
</pc:chgInfo>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5-03-13T09:59:49"/>
    </inkml:context>
    <inkml:brush xml:id="br0">
      <inkml:brushProperty name="width" value="0.08819" units="cm"/>
      <inkml:brushProperty name="height" value="0.35278" units="cm"/>
      <inkml:brushProperty name="color" value="#FFF700"/>
      <inkml:brushProperty name="tip" value="rectangle"/>
      <inkml:brushProperty name="rasterOp" value="maskPen"/>
    </inkml:brush>
  </inkml:definitions>
  <inkml:trace contextRef="#ctx0" brushRef="#br0">6668 23927,'11'0,"1"0,-2 0,0 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6" units="1/cm"/>
          <inkml:channelProperty channel="Y" name="resolution" value="28.34646" units="1/cm"/>
          <inkml:channelProperty channel="F" name="resolution" value="0" units="1/dev"/>
        </inkml:channelProperties>
      </inkml:inkSource>
      <inkml:timestamp xml:id="ts0" timeString="2025-03-13T09:16:31"/>
    </inkml:context>
    <inkml:brush xml:id="br0">
      <inkml:brushProperty name="width" value="0.09701" units="cm"/>
      <inkml:brushProperty name="height" value="0.09701" units="cm"/>
      <inkml:brushProperty name="color" value="#F9FBFA"/>
    </inkml:brush>
  </inkml:definitions>
  <inkml:trace contextRef="#ctx0" brushRef="#br0">25009 26423 767,'-28'238'0,"-16"140"0,-5 73 0,-1 128-50,4 54-66,11-53 29,5 32 65,7-44 35,6-68-57,4-59 54,6-71 43,2-72-55,3-72 0,4-66 81,0-54-52,3-44-31,-2-36 4,10-42 0,-6-12 1,-2-5 12,2-6 0,0 2 1,-1 0 0,-1 2-1,2 1-1,-2 2-1,2-8 3,0-15 7,4-21-27,-1-19-1,3-18-2,11-79-6,10-228-15,-1-111-1,1-39-3,-11 121 4,-2 20-1,-5 36-3,0 42 3,-4-30-2,-3 79 6,-2 73 141,-4 68-128,-1 53 147,-2 45-135,0 31 2,-5 67 0,5-13 0,0-1 0,-2-2 2,2 2 0,0 6 0,0 8 4,0 9 2,0 60 12,0 48 9,0 37-40,0 68-7,0 63-6,0-96 4,0 8 0,0 213 1,0-6-1,0-31-15,-2-68 5,-3-51 64,-5-54-26,-1-38-23,-1-45 2,1-37 117,0-34-30,4-26-84,0-25 7,-3-50 4,8-1 3,2-4 0,0 1 1,0-1-1,2 2 0,-2 0 0,0 2 0,0 0-1,-5-13 3,-11-24-2,-11-27-12,-6-33-2,-1-34-2,15 34 2,1-21-1,-14-168-11,1-18 3,-1 15 3,-3 31 2,-1 45-3,-1 45 0,0 41 14,6 42 147,4 35-294,6 29 150,5 23 0,-8 36-1,20 45 67,4 5 19,0 20-87,-3 85-3,-8 63-16,-8 44 3,-3 70-2,-1 23-12,2-7 1,-3-14 10,-3-30 21,4-38-3,2-33-19,3-37 89,4-40-73,6-39 18,1-24 33,1-20-47,4-18 17,1-19 33,-1-18-63,2-14 8,5-47 16,-5 6 0,2-11 4,-2 10-8,0-11-7,0-42-3,0-37-3,0-34-3,0-26-2,0-134-10,0-53-9,0-22-1,-7-48 8,-4 15 5,-1 44 3,0 59-10,1 61 35,1 60 15,2 54-13,3 41-19,0 38 6,1 26 3,1 51 0,3 14 1,2-1 2,-2 8 0,0-5 14,0 4 2,-18 98 44,-17 51-12,-2-18-64,-4 13 0,-12 39-8,2 3 2,0-1 0,5-11-1,-10 46 2,1-37 17,2-37 2,4-38 1,8-33 54,10-28-53,4-23 23,8-15 5,3-13-30,4-7 0,1-5 0,2-4 0,0-2 0,2 1-1,-2 1 1,-13 12 1,2-13-2,-6-3 2,-11 6-1,-6 2 0,1 0 0,0 8 0,3 4 0,9-2-2,5-3 3,8-4 1,3-3-1,7-6-3,-2 15-2,-16-13 4,2-5 1,-7 9 0,-16 12 2,-3 3-8,-6 1-1,2-1 0,-7 13-1,4 9 2,7 0 1,8-4 2,8-5 2,6-5-1,8-8 0,5-6 1,-29 22 4,-8-5-1,-9 0-3,-1-5 0,2-7 0,3-9-7,-20 18-3,-8 5 4,4 0 8,6-1 0,13-4 0,9-7-7,12-15 1,8-12 1,9-14-1,-3-28 2,19 3 2,1-6 0,3-3-1,-1-3 1,3-2 0,-3-1 0,1 1 0,-1-2 0,1 2 0,-1-1-1,-8-45 2,-11-68-7,-4-27-5,-1-51-4,-2-59-3,-10-154-11,-1-38-5,13 158 11,-4 6-2,-28-190-12,0 41 0,4 40 3,5 80 29,10 78 41,9 74 98,8 61-181,8 51 18,3 40 20,3 63 8,10 10 11,2 5 1,-1 2 0,1-2 0,0-1 0,0-2-1,-1-2-1,1-4-1,-2 11 3,2 14 3,-2 20-10,0 17 2,-2 81 5,-3 38 3,-6 126-27,1 25-8,-3-7-10,-2 2-1,-7-43 3,-6-52 11,-2-57 19,2-49-7,3-45 124,4-38-164,5-28 45,4-24 0,-7-40 0,17 4 0,0-2 9,2 0 3,0 1-1,2-15 9,0 5-4,-1 0 1,-1 2-8,2-15-10,-2-13-1,0-15-1,-9-73-2,-3-63-2,-13-151-15,-3-24-4,-2 15-2,0 37 0,2 51 3,0 55 6,1 51 13,3 46 7,1 39-2,2 35 1,5 30 0,-9 41 0,18 12 0,2 10 22,3-10 0,-2 9 7,4 86 63,-1 52-83,1-142-12,0 198-16,1 40-3,-1 24-1,0 71-1,2-1 3,-2-23-1,-5-12-5,-13-32 51,-12-45-26,-7-41-7,2-52 40,1-47-9,6-39-24,5-32 1,6-23 0,-4-25 1,12-31 5,7 16 6,2-2 0,2-16 9,0 7-3,-1-27 10,1-12-23,-2-26 2,0-32-5,0-30-15,2-21-1,-2-11 0,0-68 1,0-15-1,0 6-8,0 211 18,0-220-8,0 8 25,0 15-24,14-16 11,11 26 28,1 38-43,2 38 41,-1 39-5,-3 35-28,-2 31 3,-5 20 3,-1 20 2,7 10-1,-5 27 1,-8 4 0,2 11 4,-4-3 4,0 11 4,15 72 20,13 45-18,-14-38-22,19 99-9,3 33-3,4 18-1,6 76-2,-3 4 5,-6-15-3,-37-268 16,28 249-18,-8-26 34,-5-38-2,-11-71-25,-1-21 34,-3 8 27,0-34-52,-3-33 27,0-28 5,0-25-1,1-16-22,8-11 2,0-33 1,-4-27-1,-6 17 2,-1-5-2,-1 5-1,-2-6 2,2-6 0,-2-2-1,12-63-9,13-36-2,14-47-5,42-193-15,25-96-16,15-51-4,6-58 14,-7 3 0,-12 38-16,-89 440 40,85-364-32,-7 61 78,-12 70-17,-13 73-43,-16 67 96,-13 57-23,-12 47-52,-9 39 1,-8 28 1,-4 56 0,-10 20 2,6 62 23,9 45 34,12 34-20,5 28-53,-1 24-9,-1 16 2,-12-75 5,-2 29 5,1 94-1,-2 15-1,-3 86 0,-5-14-1,-2-34 2,-1-46 10,-3-50 11,-1-50 7,0-16-33,0-27 77,-1-31-25,1-33 6,-2-31-48,2-26 2,-2-25 2,0-67 7,2 16-2,0-1 0,0-1 0,6-12 2,4-23-1,8-28-5,8-83-2,4-53-1,2-36-4,-2-57-8,-2-22-9,-5-1-4,2 45 15,5 34 22,7 41-9,7 17-16,-2 39 25,-3 37 16,-4 37 23,-5 28-26,-5 25-9,-4 19-7,11 20-4,-22 18 1,-1 10 0,-2 15 1,2 15 4,5 16 3,7 16 2,8 106-21,2 61-7,8 32-1,10 19 0,1-24-5,-3-35 1,-6-42-2,-8-43 11,-6-44 36,-10-36 4,-2-31-31,-7-21 4,-1-13 0,-8-49 0,-5 5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6" units="1/cm"/>
          <inkml:channelProperty channel="Y" name="resolution" value="28.34646" units="1/cm"/>
          <inkml:channelProperty channel="F" name="resolution" value="0" units="1/dev"/>
        </inkml:channelProperties>
      </inkml:inkSource>
      <inkml:timestamp xml:id="ts0" timeString="2025-03-13T09:16:34"/>
    </inkml:context>
    <inkml:brush xml:id="br0">
      <inkml:brushProperty name="width" value="0.09701" units="cm"/>
      <inkml:brushProperty name="height" value="0.09701" units="cm"/>
      <inkml:brushProperty name="color" value="#F9FBFA"/>
    </inkml:brush>
  </inkml:definitions>
  <inkml:trace contextRef="#ctx0" brushRef="#br0">23708 28740 767,'23'23'0,"-5"-3"0,22 19 0,17 24 0,26 62-27,14 32 10,7 20 0,-48-79 9,-1 3 2,30 70-4,-9 6-6,0 36-3,-8 7 48,-2-4-36,10 2 7,3-6-4,2-13-15,-39-89 22,15 54 24,-4-4-35,-2-3-7,-3 9 46,-8-7-30,-8-11-10,-4-9 0,-8-24 82,-8-28-95,-3-26 7,-6-20 4,-1-20 6,-9-49 12,4-4 1,1 0 0,2 2 0,0 6-2,0-1 0,0 4 0,0-32 3,0 7-11,0-30 0,0-21-2,0-14 0,0 90 4,0-64-3,0-5-2,0-17-5,0-3 1,0-29 1,0 15 10,0 24-3,0 20 28,0 20-39,0 22 4,0 13 3,0 44 9,0 6 1,0 0 0,0-4-1,0 16 4,0-5-6,0 26-1,0 25 0,-23 93 1,-11 50-78,-10 16 104,-3-1-30,3-18-14,1-26-1,10-38 3,6-39 23,8-35 28,3-31-55,7-24 8,0-56 18,9 3 0,2-2 0,0 0 1,-2 1-1,1 1 0,1-42 13,-2-31-19,2-20-3,-2-55 0,0-51-15,0-34-4,0-104-1,0-46-4,0-15-12,0-63 11,0 17 16,0 45-17,0 71-4,2 69 78,0 68-33,1 61-28,1 52 32,-1 41-47,2 34 26,11 58 12,-10-4 6,-1 4 2,0 1 1,2-3-1,-1 0-2,1 46 25,-2 9-15,-2 19-5,-1-21-4,-2 23-25,2 42-4,0 21-2,-2 136-1,2 11-1,-2-147 4,0-1-2,0 63-1,0-18 8,0-20 5,0-22 3,0 18 12,0-34 0,-2-33 79,2-34-99,0-27 3,0-25 1,0-15 3,0-42 3,0-18 1,0 18-1,0 0 0,0-1 0,0 3-1,0-18 2,0-5 1,0 8-2,0-24-2,0 0 1,0 5-1,0 7 1,0 11-1,0 6 1,0 8-1</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6" units="1/cm"/>
          <inkml:channelProperty channel="Y" name="resolution" value="28.34646" units="1/cm"/>
          <inkml:channelProperty channel="F" name="resolution" value="0" units="1/dev"/>
        </inkml:channelProperties>
      </inkml:inkSource>
      <inkml:timestamp xml:id="ts0" timeString="2025-03-13T09:16:45"/>
    </inkml:context>
    <inkml:brush xml:id="br0">
      <inkml:brushProperty name="width" value="0.09701" units="cm"/>
      <inkml:brushProperty name="height" value="0.09701" units="cm"/>
      <inkml:brushProperty name="color" value="#F9FBFA"/>
    </inkml:brush>
  </inkml:definitions>
  <inkml:trace contextRef="#ctx0" brushRef="#br0">29215 28748 767,'0'26'0,"0"-5"0,0 4 0,0 7 0,0 15 0,0 22 0,0 15-26,0 13 20,0 62-3,0 40-8,0 32-3,0 105 6,0 53-10,0 16-12,0-8 19,0 6 13,0-58-24,0-24 0,0 12-1,0-37 65,0-43 21,0-31-53,0-44 16,0-37-4,0-33-6,0-33 69,0-25-111,0-20 32,0-60 0,0 3 17,0 6-3,0 2-1,0-1-2,0-10-10,0 2 1,0-11-2,0-49-8,0-5 1,0-6 0,-3 61 4,-19-70-3,-6-6-2,-4-10-2,25 96 10,-33-139-1,-3-18-9,6-5-4,6 19 10,4-2 2,9 29-4,3-4-5,0-5 0,1-4 20,-9-86 1,4 19-9,5 39-14,3 14 9,1 18 2,3-23 25,1 9-10,3 12-15,1 19 14,0 25-7,2 26 25,0 27-51,2 20 8,-2 15 5,4 53 18,-4 3 2,0-1-1,0-11-3,0 12 2,0 13-11,0 18 0,0 13-1,0 11 0,0 37-4,-8 125-9,-11 30 0,7-54 2,-4 107-12,5-2-4,2-14 14,4-23 16,0-40-2,3-45-5,0-45 13,2-39 3,-1-35-2,2-28-10,-1-24-1,0-16 2,4-47 17,-4-5 27,0-19 27,0-24-77,0 22 3,0-16-1,0-49-5,0-25-2,0-21 1,0 12 1,0-163-11,0-39-4,7-68-4,3 1 11,3 25 0,1 34 164,4 45-311,1 46 171,0 57-25,-3 50 113,0 42-104,-3 41 3,-5 32 3,-1 22 3,6 44 1,-13 2 10,0 4 5,0 0-1,0-1 0,0 3 1,0 3 3,-2-4-5,2 8-10,0 130 8,4 26-24,6 53-5,8 88-9,3 18-2,0-1-1,-10-198 16,28 278-17,3-9 1,-3-28 28,-2-42 46,-5-65-41,-9-66-15,-4-59-2,-7-50 79,-3-42-145,-4-30 80,-3-69 0,-5-1 26,1 3 14,0 5-4,2 2-18,0-10-9,-2 5 0,-12-50 12,-7-26 7,-9-21-36,-5-12-1,10 29 1,-14-73-7,4-17-2,-4-55-5,7-1 16,8 13 9,6 30-15,6 34 20,5 40-8,5 35-9,2 31 3,3 27 2,4 20 10,16 36 3,-14 6 0,0 3 1,-4 2 0,2 7 3,-3 1-1,-1 12 2,3 90 10,-5 45-36,3 25-2,-4 59-6,2 24-3,-2-3-2,-6-26 29,-4-21-6,-1-29-16,-1-21 2,0-36 25,1-32 24,4-33-34,0-27 58,2-21-60,1-18 3,0-47 1,4 1 1,-1 1 0,-5 7 0,-4-8-1,-4-10 0,-7-24 1,-2-19 1,1-11-1,3-41 3,3-16-17,4-2-1,-20-30 6,-12-19 2,-9-2-9,-4 6 17,-1-13-10,14 16-10,10 34 4,6 29 2,9 27 66,1 28-58,4 23 0,2 19 10,-1 16-7,-10 14 4,0 20 2,2 31 3,12 4 1,1 12-8,1 9 0,1 53 2,3 5-11,-1 22-6,-12 108 3,-7 37-8,-3 10-9,-1 27 11,-4 13 4,-5-16-14,-4-4 24,3-44 20,5-52-32,4-53-6,5-50 12,5-40 42,4-37 9,3-27-45,-10-44 4,18-3 0,-3-3 0,3-3 0,-1 3 0,1-1-1,-1 4 1,1 0 0,-1-34 2,1-29 11,1-27 6,-2-22 3,1-27-33,-6-46-9,-3-37-3,-10-183-3,-2-62 0,3-18-20,-1-27 11,5 22 27,3 49-34,3 64 5,2 55 26,2 79 35,4 72-8,1 63 50,0 50-133,2 36 65,2 82 0,0-9 7,-2-2 25,1 1-1,-1-3-3,0-1-2,0 3 4,0 7 0,2-3-25,5 8 2,2 22 4,2 19 2,6 56-16,1 24-7,7 87-9,1 20 0,1 1-4,-1 20 7,-1-19 9,-6-34-1,-3-43-9,-4-41 25,-3-39 90,-3-34-137,-3-28 13,-1-23 18,-4-60 18,0-5 9,2 4-2,-1 3-3,1-9 6,0-8-14,0 1-6,0-21 1,0 16 0,0-125-2,0-52-17,0-27-1,5-131-10,5-3 0,12 24 0,1 48 4,1 55 2,-3 58 41,-1 54 87,-6 48-212,-2 38 102,-3 29 3,5 69 21,-14-10-2,0 4 2,0 6 3,-2 3 4,2 26 2,-1 32 6,1 62-33,0-2-12,0 21-2,0 16 1,5 9 0,2 7-2,2 0-4,0-6 5,0-11 4,3 46 7,-3-39 2,0-43 3,-4-41 70,0-36-80,-3-29 3,0-24 1,-1-54 6,-1 10-1,0-2-1,0 0 1,-1 1 0,1-17 1,0 6 0,0 1 0,0 7-1,0-5 3,9-64 14,12-51-15,9-34-17,-2 37 2,34-120-10,10-34-5,-1 12-5,-13 46 12,-5 40 19,-9 41 2,-7 41 3,-7 34 0,-3 31 13,-6 23-19,-4 17 3,13 26 6,-17 3-2,-1 3 0,1 23 4,-5 20 4,-1 16 13,0 28-8,4 33-32,3 21-1,2 12 7,7 67-6,-2 27-12,-1 10 1,1 67 5,-5-7 19,-2-20-17,-7-41-7,-5-49 45,-8-48-9,-6-45-24,-4-40 4,-5-32 37,0-26-18,1-22-1,-11-15 7,11-26-7,10-8-5,6 5 11,2 5 4,4-3 2,0-17-6,-2-34-21,0-28-2,0-25-2,0-114-8,2-77-12,-2-52-3,0-167 2,0-9-5,0 39-10,0 51 5,0 55 15,0 63 36,0 65-5,0 60 41,0 52 6,0 45-14,0 45-87,0 36 48,0 64 0,0 6 14,0 6 12,0 1 2,0 56 37,0 39-33,0 27-50,0-33 5,0 17 0,0 83-7,0 37-4,-2-41 11,-2 19 5,-12 136-8,-12 20-8,-5-39 2,-33 197 9,-13 32-3,26-220 6,0-12 0,-21 82-2,-9-29-6,-7-5-5,5-60 25,13-63 42,10-57-29,12-50-7,12-42 22,9-44 26,10-38-75,8-29 19,4-47 0,11-6 0,-2-16 59,1-16 18,-1-8-83,0-25-1,-1-20-2,1 8 3,9-212-13,8-77-15,4-39 11,5-66-9,8-22-8,4 5-6,19-24 37,6 17 24,0 41-57,13 29 42,-2 48 44,-7 60-60,-11 69 10,-10 63 65,-11 56-34,-11 50 7,-5 39-79,-8 33 47,-1 62 0,-14-3 5,0 5 13,-1-3 0,1 1-1,0-4-1,1 29 20,-1 17-12,0 21-3,2-44-15,0 45-14,0 26-2,0 82-7,-2 41 0,1 130-4,-5 27-10,-4 6-1,3-151 17,-2-14 0,0 36 1,0-35 4,0-11 0,0-55 3,1-46 43,2-41 33,-1-34-47,2-26-23,-9-45 3,9-2 3,-1-3 1,3 1 1,-3-1-1,3 3 0,-2 0 0,1 2-1,-1 2 0,-4-18 4,5 10-3,3-8-3,-3-7-3,9-120 0,8-20-5,10-45-10,7-46-4,5-30-74,4-11 114,1-1 5,-10 84-78,23-156 29,-8 63 13,-8 67 4,-9 68 0,-7 61 1,-7 50 3,-5 41 87,0 74-79,-9 2-1,-2 0 1,0 13 2,2 19 2,-1 13-4,-14 89 1,-15 84 3,-14 74-122,-55 173 189,-28 39-120,-19-13 134,3-11-57,12-41-262,18-59 218,14-67-17,18-77 86,18-72-23,15-66-48,14-51 132,12-42-123,2-40 3,17-29 1,4-7 2,1-5 0,2-1 0,-1-1 0,1 2 0,-1 3 0,1 3 0,-2 1-1,-1 0 1,-1 0 2,2 0 4,-2-18 5,0-80 6,0-66-27,2 73-2,1-19-2,3-30-3,8-109-10,3-29-3,1-20 8,-6 75 7,13-168-11,0 30-1,0 47 3,1 57 2,1 55 4,1 52 35,-2 46 11,2 39-28,1 32-1,-1 26 0,-3 26-1,-6 20 0,-3 16-1,-4 10 0,-5 9 31,-1 16 7,-3 21 14,-1 16-10,0 14-49,-4-13 0,-9 64-5,-8 21-4,-9 16-2,1-35 8,-17 92-1,-4 8 0,1-7-7,26-139 10,-36 153-6,-6-10 15,-4-13-4,52-195 1,-53 160 8,-10-7 27,-32 48-51,8-41 6,14-45 31,15-43-5,17-41-18,15-33 0,11-26 9,11-20-6,3-31 7,14 1-1,4-1 2,0-4-1,1-21 6,1-20 3,-2-15 1,1-13 1,2-117-21,8-96-22,1-121 5,5-75-16,4-33-10,-2 129 20,6-3 13,6-5-9,8 3-14,26-136-5,4 47 74,-6 70-11,-10 87-19,-8 78-1,-9 75 22,-10 62-6,-9 53-4,-5 42-30,2 78 33,-16 14 17,-2 32 18,1 33 3,-1-4-56,0 11 0,0 9-1,1 5 1,-1 36-1,2 11-4,-2 10-2,-5 54 0,-4 55 2,-3 29 1,-3 13 4,-36 116-22,-25 20-19,-14-4 0,-15-17 20,-10-33 50,-1-41 114,-2-39-326,16-71 232,17-68-13,18-64-48,18-49 5,14-44 3,14-31 5,0-37 1,21-10 11,2-7 5,4 0 2,-1-1 0,1 1-1,-1-26 14,1-26 2,-2-24-8,5-33-4,7-23-35,7-20-2,22-163-8,15-111-2,12-60 0,47-71-4,19 17-20,0 49-1,-110 426 43,91-336-32,-17 61 52,-15 62 26,-14 56-54,-17 73 77,-13 59 1,-13 54-52,-7 40-18,4 54 19,-18 13 3,-2 8 3,1 38 13,-3 28 10,-1 26-31,-4 23-16,-3 7-5,-4-4-3,-8-50 5,-28 80-2,-8 20 12,-5 7-8,-34 83-6,-5 5 0,6-14-2,2-21 8,12-32 15,10-35-11,15-43-10,12-36 50,10-36-9,10-30-4,8-22-54,5-20 31,10-54 7,4-29 47,2-8-39,4-17-12,8-57-3,9-32-15,5-15 0,9-27 4,4-23-2,0-6-9,-1-35 14,-6 6 8,-9 19-20,-6 33 6,-8 42 32,-6 43-6,-3 41 40,-4 33-86,-3 26 15,-4 104 52,0 46 2,1 37-33,-6 63 1,-9 82-27,-7 40-20,-35 73 37,-22 40-16,-10 10 21,-7 22-38,3-19 28,11-39-26,53-271 25,-33 161 5,6-44 46,10-42-24,4-27-31,13-49 103,7-44-5,9-37-141,6-28 60,0-20 0,10-42 0,4-14 0,-1-9 41,-3 8-4,-1-15-36,3-46 0,1-43-1,6-40-7,6-12-3,13-28-10,2 36 4,11-12-2,48-180-89,10-26 173,-2 8-76,-4 23-1,-8 42-4,-15 52 2,-12 48-6,-14 61 26,-14 52 51,-9 42-34,-11 35-41,-3 68 25,-13-1 8,1 1 1,-1 54 33,2 10-37,1 15-12,-22 95-2,-18 59-22,-15 40-91,-13 15 127,-12 4 27,-13-7-69,34-108 11,-2 6 2,-19 50 17,-5 13-1,-3-1 6,6-10 5,-12 41-1,14-44-12,16-48-5,13-47-8,15-42 10,9-38 74,12-31-105,6-23 33,6-53 3,8-12 22,-1-13 10,6-17-13,7-19-122,7-19 113,60-189 116,53-129-155,37-85-73,5 41 99,25-37 22,12-15 30,1-5-8,22-55-321,-14 18 275,-40 96 5,-18 37-10,-89 223 1,98-265-12,-41 98 66,-35 95-9,-32 85 21,-25 70 61,-17 55-127,-14 40 9,-13 53 0,-5 8 5,0 4 2,0 1-1,0 4 1,1 3 1,1 54 29,2 37 17,-1 23-64,4-130 8,-25 285-19,-15 79-14,-15 39 15,-33 13-6,-22 3-12,-11-20-2,-15 8 1,9-46 72,14-59-30,44-142-20,3-26 1,-9 6 72,7-36-23,5-21-12,15-41 79,11-32-102,12-25 2,-1-34 0,22-6 0,3-7 3,2 0 2,1-3-1,2 1 1,-1 2-1,4-14 2,6-21 3,8-27-17,30-176-13,20-110-8,8-63-2,2-6-1,-1 3-7,-10 27 1,-4 17 3,-13 60 9,-13 65 79,-10 64-57,-9 59 108,-6 52-113,-8 40 4,-4 30 3,-5 58 4,1 0 0,-3 2 1,2 2 0,-1-2-1,-3 46 5,-8 38 15,-7 36 12,-51 133-236,-36 91 377,-19 49-203,-37 61-1,-6-15-12,8-45 2,33-110 9,4-34 4,10-36 54,16-37-2,-3-12-21,22-51 38,22-43 22,16-38-99,14-29 34,12-22 0,3-28 0,15-3 0,2-6 1,-1 2 15,2-1 0,1 1-1,-3 3-1,1 1-2,-1-18 13,6-56-14,11-48-14,8-37 0,69-190-22,35-71-17,20-29 0,19-8 10,4 30 8,-13 57-5,-26 69-1,-17 54 21,-19 52 53,-15 44-25,-20 52 36,-19 42-7,-14 34-49,-13 26 1,-3 32 0,-17 5 0,-1 5 3,-2 1 11,-1-1 0,0 0-1,-13 25 14,-14 20-11,-14 10-17,-37 63-6,-28 47-11,-18 29 2,-14 53-1,-1 28-115,9 5 149,1 10 0,19-27-1,20-37-18,16-43-15,5-45 24,5-43 46,9-34-37,9-34-2,10-25-3,11-21-2,9-14-3,7-11-2,3-6-2,8-5 3,1-1 1,2 0-1,2 2 1,-1-2-1,1-1 1,0-12 1,0-10-5,8-68-7,10-36-3,50-216-20,33-85-7,-38 195 11,46-145-13,2 3 10,16-45-2,-14 65-5,-22 73 23,-19 71 33,-17 65-15,-18 56 59,-13 44-135,-10 35 69,-9 61 0,-10 12 6,-1 19 43,1 21-14,-1 4-20,2 24 5,-1 25 5,1 25 4,-21 142-45,-18 57-6,-15 24 0,-59 34-2,-38 11-3,-24-19-11,-19 14 174,4-43-107,10-55-214,25-60 164,28-61 44,28-55 108,29-47-220,23-38 85,20-29 1,20-55 3,22 4 18,1-4-3,4 0 0,-1 0 0,1 2 0,-2 1-2,0-5 3,-4-10 3,-1-12-8,-1-49-6,8-39 2,3-34-12,27-122-15,10-45-10,2-3 1,-5 20 24,-8 36-9,-6 47-8,-9 47 5,-9 50 3,-6 39 36,-6 36 29,-4 29-55,-2 21 4,-6 54 1,-1-3 2,0 7 0,0 7 10,-3-3 0,-9 11 6,-6 12-134,-10 17 123,-47 125 125,-24 55-150,-15 31-7,89-227 18,-84 205-16,-25 38-1,-46 81-8,-16 22-9,-65 105 29,0-28-7,7-46-23,207-356 33,-209 339-18,22-50 23,31-64 23,36-62 33,36-62 21,34-54-84,29-46 3,22-36 4,20-28 2,7-34 1,22-10 2,8-46 2,5-32 9,4-26 37,16-104 27,6-72-103,11-39 2,25-68 0,18-50-11,6-21-8,19-73 25,1 11 13,-7 45-37,-7 59 2,-9 76 70,-9 74-3,-14 77-43,-12 62 2,-16 55 148,-11 42-135,-10 33 0,-1 50 1,-18 1 6,-4 10 13,-4-3-1,0 1 1,0 1 1,-1 0-1,1 0-4,-3 29-17,-2 40-1,-8-5-2,-25 82-5,-11 20-3,-6 9-6,27-112 9,-56 163-21,-15 5 21,-7-7-4,85-211 10,-70 163-4,3-12 11,-16 35-2,16-40-15,16-42-14,17-41 39,15-36 72,14-30-96,8-26 7,3-40 10,18-9 1,3-2 1,-1-3 0,1 2 1,0-4 0,-1-11 3,-1-8-1,0-46-1,15-76 7,22-65-22,55-115-21,33-70-6,21-35-3,29-33 10,10 13 0,-4 43-14,-19 58 5,-26 65 55,-27 63 11,-28 60-38,-26 53-3,-20 45 133,-20 34-123,-11 25 1,-38 28 1,13 15 0,-3 29 0,-1 25-1,0 16 21,1 12-154,-17 42 310,-14 30-170,-16 27-23,-60 104 6,-23 33-16,-3 2-81,-15 10 163,4-12-68,16-26 29,2-28-66,7-24 87,14-34-46,14-29 11,23-46 28,21-38-13,18-37-26,17-29 11,11-22-10,6-32 12,17-9 3,1-3 2,3-4 1,1 0 0,1-4 1,-3-3 2,1-5 1,-1-6-12,-1-5-2,28-79 0,23-47-6,0 31-4,12-9-1,13-5-1,26-49-10,-2 8 2,-10 18 31,-9 20-27,-18 31 3,-15 35 101,-18 32-119,-11 25 11,-11 21 10,-20 40 18,-3 4 1,-6 14 7,-11 16 6,-7 14-24,-25 37-5,-15 17-1,-15 17-39,-60 106 68,-58 110-15,-20 48-61,40-74 37,-3-3-9,4-15-6,8-24 9,-19 22 5,27-49 33,30-51-1,30-51-29,25-43 4,21-35 129,17-29-121,15-24 1,10-14 1,-6-17-1,8-16 1,2-2 0,12 4 0,0-16 1,2-17 14,7 1-2,9-23 4,58-137 32,47-94-72,84-181-15,21-49-6,0 5-1,0 26-2,-16 55 11,-28 66 31,-34 80-12,-34 71 22,-29 65 185,-25 54-251,-23 48 25,-18 33 33,-34 67 13,2-1 10,1 1 2,-2 4 1,-4-2 1,-5 5 3,-9 7 6,-9 8-28,13-17-4,-6 11 0,-27 36 1,-28 29 0,-105 139-14,-41 48-8,-19 19-11,-36 45-9,11-8 11,32-24 4,23-41 15,35-47 24,39-48 1,37-50-28,32-41 62,26-38 12,23-29-74,16-25 14,9-34 0,17-5 8,5-5 3,-1-2 0,1-2 1,0 1 0,-1-1 0,-2-5 2,-2-7 3,1-7-19,22-59-2,20-46-2,14-36-7,34-94-5,10-27-10,0 1-1,-3 20 2,-9 29 3,1-31 11,-19 39 6,-21 47 0,-17 48 32,-15 42 12,-12 37-11,-11 28-14,-5 23-12,-22 14 1,-2 26-1,-3 15 1,18 0-1,-1 8 6,-1 11 3,2-7-2,-14 13 3,4-8-1,-79 99 11,-119 139-45,-44 42-4,-11 11-4,23-30 2,16-19 2,26-27 10,19-16-4,34-31 18,32-36 74,32-35-70,26-37 73,24-33-61,17-28-25,14-22 8,14-51 16,9 8-1,0-5 0,0 1 1,-2-2 0,6 0 0,10-7 3,9-8-4,11-8-13,49-46-3,51-49-5,48-44-6,70-74-7,38-40-8,7-13-5,63-56-8,-34 42 17,-48 53 22,-56 58-9,-52 54-5,-49 50 6,-41 43 113,-34 32-104,-27 26 4,-40 56 5,-5-11 0,-4 0 0,0 2 1,-18 23 1,-19 26 22,-21 27 78,26-36-84,-6 9-29,-65 80-10,-17 15-2,83-98 12,-100 130-5,-13 16 5,-6 7-7,19-11 4,11-1 6,14-9-4,41-64-3,-58 114-9,18-19 69,25-28-67,24-33 36,23-38-2,22-37-10,17-27-7,14-27-1,10-19 4,24-10 9,11-27 6,-17 0-7,0 0-1,25-44 11,24-34-5,18-31-11,-15 29 0,59-69-20,31-33-5,22-27-1,49-47 1,31-31-2,16-11-4,7 8-4,79-87-2,-42 40 23,-55 57 1,-56 62-16,-55 57 144,-49 52-132,-39 44 5,-32 35 5,-48 54 5,-12 12 3,-5 4-1,0 2 1,-2 1 0,-7 29 3,-11 21 7,-8 18 26,-22 33 13,-21 36-44,-17 26-29,-10 18 5,-43 77-4,-25 33-6,-11 12-10,-78 104 7,-11 7 33,4-24-48,237-347 35,-192 314-3,24-30 19,27-43-16,26-41 7,39-63 75,38-55-9,31-50-104,28-43 17,21-33 4,36-35 19,3-19 1,4-11 1,3-2 0,2-3 62,-7 5-51,2-3-83,2-4 170,-1-4-83,-8 15-14,107-126 5,70-75-22,46-56-11,-120 140 10,168-190-24,25-33-3,96-103-14,-18 23 3,-7 6 23,-57 63 31,-65 72-22,-61 73 0,-59 63 65,-46 54 31,-39 45-45,-28 31-31,-19 25 0,-34 48 0,2-13 0,1 0 1,-4 3 1,-6 12 0,-7 6 11,-7 9 10,-16 28 10,-14 31 11,53-89-35,-174 290 1,-64 114-41,-27 56-6,23-16-6,21-14 0,34-37 3,26-34 2,39-72 8,38-72 96,32-65 60,24-56-242,21-48 111,14-36 3,33-64 4,-10 1 1,0-3 51,3-7-28,8-8 6,6-4 6,6-10-29,28-31 4,39-46 7,34-40-25,144-166-23,62-71-14,26-32-10,24-45 4,-15 3 16,-31 39-4,-33 36-9,-61 75 46,-60 76 50,-51 71-52,-48 57 110,-37 52-241,-28 37 132,-20 28 0,-45 51 0,13-7 0,-8 14 40,-14 19 60,-13 23-59,-32 74-18,-22 55-219,-11 37 153,63-139 26,-109 186 281,-22 30-291,-14 13-7,-40 74 14,-8 21 13,10-9-29,19-29 7,45-62 36,24-40-2,26-41-15,13-8-12,32-61 252,27-55-372,24-46 187,14-35-47,46-77 4,-14-1 0,-1-1 31,0 1-18,6-18 8,9-24 11,9-28-39,12 0-1,34-37-3,38-42-2,43-46-9,161-185-16,70-76-7,30-36-4,-252 311 28,243-296-21,-12 20 6,-26 34-10,-3 8-7,-64 85 49,-68 84 61,-60 75-46,-54 66-20,-44 56 23,-34 41-37,-27 31 21,-19 48 10,-18-1 15,-1 2 2,-2-1 1,-7 13 7,-4 11 10,0 5-21,-35 78 13,-26 46 11,-25 36-52,52-110-5,-122 227-18,-33 64-12,-14 28 0,-1 9 12,-41 111 11,14-11-30,23-40 0,24-23 1,40-74 71,38-73 25,36-75-60,30-67 82,22-58 79,19-49-256,13-38 104,29-63 0,-9-6 0,-2-3 3,-2-3 37,2 5-6,2-9 12,35-63-14,27-42-43,22-40-4,89-157-16,39-68-5,19-33-8,39-46 4,-2 27 13,-20 52-3,-31 61-6,-39 62 23,-38 56 64,-40 53-43,-29 51 39,-27 39 38,-22 33-101,-15 26 16,-25 59 0,1 10 36,1 21 23,-1 10-60,-13 53-1,-5 27-4,-2 13-8,-22 26 4,-6 4-1,-1-8-6,17-59 8,2-13 11,3 5 0,5-14-4,4-1-7,6-24 95,6-24-97,5-22 4,4-17 3,5-52 8,2 4 0,0-1 0,-1-3 0,1-6 2,-2-15 2,2-10-6,38-65-85,22-16 80,7-9 1,14-14 9,5 3 17,1 15-38,-5 17 1,-11 27 11,-13 26 6,-14 26-2,-11 22 14,-10 17-18,-1 32 7,-18 1 1,-5 3 1,-1 6 1,0 8 2,-3 8 1,1 37-13,0-28 0,1 20 0,-1 5 0,0 1-2,0 3 0,0 39-2,4-13 3,4-20 0,-1-17-2,4-19 4,3-17 8,-1-12-7,3-10 1,16-6 0,0-14 0,0-6 1,2 1-1,-1-11 0,-11-15 3,-8 13-3,15-22 1,10-13 2,44-77 3,12-30-18,-75 129 8,91-207-14,-1-17-7,-11 10 5,-14 27 9,-14 37 5,-16 37 2,-14 38-3,-11 33 0,-10 27 2,-6 25 2,-10 57 5,-4-11-1,-1 8 0,-1 13 2,0 11 3,13 63 25,5 46 13,4 22-46,2 13-14,-1 32-3,0 9 0,-3-4-1,0 30-4,-4-37 36,-3-43-4,-2-41-21,-3-41 65,-2-36-59,-1-25 2,-1-22 2,-1-46 4,-1-8 1,2 1 0,0 4 0,0 7-1,7-20 3,4 4 2,-1 4 0,6-17 3,14-62 13,9-45-31,3-47-8,8-52-4,1-15-1,4-4 0,10-37-8,-9 39 12,-6 48 8,-11 47 1,-9 44 3,-7 41 78,-8 31-131,-6 27 37,0 17 21,-9 39 0,-2 2 13,1 14 22,-1 14 0,0 23-20,0 15 4,1-17-3,-1 19 1,2-31-20,0 127-6,-2 30 5,2 15-17,0-181 17,-5 190-15,-9-8 6,-11-15-1,13-128 7,-22 125-10,-1-33 26,3-36 9,5-32-22,4-31 22,4-27 14,7-20-38,1-19 5,-1-33 1,12-10 5,3-8 1,-3-1 0,2-12-2,-2-75 8,2-58 3,-2-45-26,0-85-16,0-35-3,0-11-1,0 32 9,2 24 28,-2 36-22,0 26-5,0 52 4,0 48 94,0 43-17,0 35-121,0 29 47,-2 61 25,4 22 42,-2 24-31,0 35-21,-4 27 0,-3 43 0,-34 147-18,-20 64-11,-12 33-5,13-83 10,-10 34 5,3-11-9,3-20-3,0 29 4,11-41 46,11-48-4,9-37-13,8-52 26,9-53 107,5-45-145,6-36 4,3-30 3,9-69 4,-3 10 0,-2-1 1,-1 1-1,1 1 1,0 1-1,-2 1 0,2 4 0,-2-8 0,0-9 0,0-2 0,0-17-1,0-101 4,0-68-15,0 12-6,0-136-11,0-37-3,0-21-2,0-160-18,0 30 12,0 54 15,0 84 1,0 80 2,0 77 51,0 70 97,0 57-200,0 48 37,0 37 35,0 64 0,0-2 14,0 1 8,0 2 0,0-1-1,0-3-1,0-2-1,0 4 2,0 8 2,0 6-15,-2-3-1,-7 9 1,-14 37 7,-10 35-2,-31 125-26,-24 69-8,-13 8-8,8-32 3,6-31 3,11-39 14,15-40 3,13-39 4,11-35 22,10-31 43,10-29-99,6-25 33,8-54 7,4 3 14,3-1 1,1-4 2,2-14 11,4-27-8,5-29-34,10-37-4,13-45-4,26-84-4,16-42-26,11-30 76,23-111-92,5-43 30,12-52-1,-10 26 15,-14 57 21,-23 80-15,-17 75-13,-18 73 51,-13 64 0,-12 55 35,-11 43-131,-5 36 72,-13 77 0,1-1 34,-1 12 56,-10 35-55,-7 28-197,-8 18 141,12-64 10,-61 179 26,-28 55 12,-19 26 103,-23 112-147,6 21-21,21-7 0,18 6 86,22-31-17,21-52-3,14-62-196,11-60 209,8-56-9,3-50-34,2-45 102,3-35-100,1-33-1,-1-31 1,15-28 0,6-10 0,5-8 0,0-3 9,6-2-3,-1-2-1,2 2 1,0 1 0,0 1-1,4-20 3,0-29-171,3-36 143,16-86 195,16-62-191,10-35-2,63-137-11,24-43-7,7 6-8,-46 140 38,-7 27 5,-14 32-7,-10 29-15,3-18-4,-21 61 8,-18 56 115,-14 49 2,-11 43-124,-8 30 19,-15 84 20,-1-8 3,1 12 4,-1 8-4,3 31-12,-1 42 3,1 37-8,-25 186-19,-20 78-14,-19 36-7,-8 53 7,-2 3 6,4-27-14,-9-1 12,3-57 65,8-74-45,13-77-10,11-73 90,13-65-46,8-51-29,9-42 3,7-32 2,4-57 0,7 7 0,3-13 2,-1 7 0,-3 9 0,1-20 8,-2-21 17,0-16 6,0-10 5,19-9 4,3 16-48,4-6-2,11-31 0,0 10 10,-5 16-195,-5 18 199,-6 17 173,-5 15-181,-6 14 1,3-1-178,-19 45 180</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6" units="1/cm"/>
          <inkml:channelProperty channel="Y" name="resolution" value="28.34646" units="1/cm"/>
          <inkml:channelProperty channel="F" name="resolution" value="0" units="1/dev"/>
        </inkml:channelProperties>
      </inkml:inkSource>
      <inkml:timestamp xml:id="ts0" timeString="2025-03-13T09:16:57"/>
    </inkml:context>
    <inkml:brush xml:id="br0">
      <inkml:brushProperty name="width" value="0.09701" units="cm"/>
      <inkml:brushProperty name="height" value="0.09701" units="cm"/>
      <inkml:brushProperty name="color" value="#F9FBFA"/>
    </inkml:brush>
  </inkml:definitions>
  <inkml:trace contextRef="#ctx0" brushRef="#br0">23564 32176 767,'0'-19'0,"0"-7"0,0 4 0,0-1 0,0 0 0,0 1 0,0-1 0,0 1 0,0-1 0,21-5 0,18 2-24,12-11 22,11-7 0,21-41-1,3-35-12,3-34 1,9-109 2,-9-35-2,-17-7-13,-8 3 7,-15 20 9,-16 26 0,-11 21-9,-10 29 79,-7 35-72,-1 29 12,-4 37 37,2 30-24,1 26-10,1 19-1,11 9 2,7 28 1,4 7 1,2-2 0,1-1 1,1-6 0,0 8-1,-9 17 3,0 42-4,-3 32 0,-1 20-7,8 3-6,8 17-1,3 10-4,-20-82 8,26 165-5,-3 15 2,-7-3-12,-8 0 39,-4-4-35,-6-9-2,-14-31 12,-9-5 28,-3-10-22,-6-15-14,-3 19 24,1-19 5,1-24-19,5-22-7,3-26 44,8-28-12,6-22-21,4-17 2,6-15 1,18-9 4,-9-14-3,-1-1 0,0-4 1,2 0 0,2-6 0,5-9 1,5-14 0,-5-3-4,-2-10 0,-1-9 0,-6-13 0,-2-44-8,-5-38-1,-1-27-2,-10-94-1,-6-40-10,-13-9-8,-16-84 5,-16-17 7,-6 13-13,-6-2 24,-4 32 8,-1 47-18,3 27 2,9 50 48,11 52-14,8 51 67,10 49-96,6 38 3,6 33 3,3 75 7,9-10-2,-2 6 2,-5 11 0,-7 7 2,-6 8 1,-1 18 2,5 8 0,9-36-4,-10 114-1,3 27-10,1 13-7,11-161 11,-21 185-14,-1 11-2,-3-4 1,17-134 9,-11 115 3,1 9 15,1-26-19,-6 1-7,-5-1 26,0-5 8,-5 20-33,1-14 1,4-39 11,2-17 5,-4-1 2,2-19 3,-5 9 4,3-35 20,6-31 0,3-24-21,2-19-5,3-13-1,-7-23 3,11-32-4,11 11-1,-1-3-2,2-4 0,2-2 0,0 0 0,0 0 0,0-3 0,0-7 0,2-6 0,-13-33-3,-6-20 0,-3-16-1,15 98 3,-16-128-5,0-3 0,1 7-9,4 11 3,4 14 28,2 14-22,2 12-2,3 21 8,2 18 61,1 19-81,0 15 7,4 7 7,0 42 13,-1-4 3,-1 11 4,0-5-4,0 3-7,0 16 1,0 12-6,0 4-2,0 34-1,0 3-1,0-3-1,0-10 1,0-6-1,0-15 3,0-10 3,0-14 0,0-11 0,0 4 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6" units="1/cm"/>
          <inkml:channelProperty channel="Y" name="resolution" value="28.34646" units="1/cm"/>
          <inkml:channelProperty channel="F" name="resolution" value="0" units="1/dev"/>
        </inkml:channelProperties>
      </inkml:inkSource>
      <inkml:timestamp xml:id="ts0" timeString="2025-03-13T09:17:07"/>
    </inkml:context>
    <inkml:brush xml:id="br0">
      <inkml:brushProperty name="width" value="0.09701" units="cm"/>
      <inkml:brushProperty name="height" value="0.09701" units="cm"/>
      <inkml:brushProperty name="color" value="#F9FBFA"/>
    </inkml:brush>
  </inkml:definitions>
  <inkml:trace contextRef="#ctx0" brushRef="#br0">23302 32331 767,'16'-15'0,"0"-1"0,3-4 0,0 1 0,1 0 0,-1-1 0,1 3 0,-3-3 0,3 10-9,6-3 0,-8-4 11,6-22 1,22-55-11,-2-13-1,2-18-2,-35 95 10,38-170-12,-6-18-3,-6 2-6,-7 3 11,-7 21 12,-6 24-8,-6 33-3,-4 30 92,-2 30-103,-5 25 6,0 22 7,-7 58 17,7-9-3,-2 0 0,1-1 0,1 1-1,0 16 6,0-4-1,10 12 3,4-7-14,0-4-1,6 6-1,17 94-5,10 59-5,8 45-3,24 144-14,-4 19-4,-8-22 2,-16-32 1,-7-22 2,-12-34 41,-4-29-19,-3-52 53,-4-49-23,-2-43-34,2-39 36,0-28-15,1-22 1,-3-19-1,0-8-1,18-18 12,-21 6-9,16-13 12,19-14-11,6-6-17,6-33-2,-10-8 1,-4-10-4,-11-4 6,-7-21 0,-2-18-9,-7-11 1,-6 12 10,-2-2 0,2-56-14,-7 16 1,-4 2 8,-1 7 4,-2 26 10,-4 30 54,0 28-75,0 29 5,1 21 3,-3 13 2,2 42 5,1 17 4,1-16-3,0 0 0,0 0 0,0 1 0,0 32 6,0 1-6,0 12-3,0 10 0,0 19-1,0 50-6,0 18-7,0 4 5,0 8 9,0-21-13,0-24 5,0-27 3,0-23 12,0-19 3,0-18-10,0-11 0,0-10 0,0 9 0,19-16 15,2-30 3,7-13 4,1-10-13,-1-5-12,2-39-10,-4-23 7,-3-22-3,-10 42 9,-1-84-8,-5-28-9,-7-15-1,-4-36 16,-3 16-8,-1 25-4,-3 15-2,2 45 3,0 40 4,2 35 72,2 33-76,-4 76 26,9-9-4,0-1 0,0-2 0,0-3-2,0 5 2,2 9 4,-2 13-10,0 8-1,0-5 0,0 99-12,0 35-4,0 14 4,-14 31-4,-11 15-4,-7-5-3,-10 5 19,-4-23 5,4-34-19,5-36 4,5-36 18,7-34 7,6-25-4,5-24-3,5-18-4,-2-43 0,11 0 0,2-8 1,-2-8 4,2-8 1,0-48 9,-4 43-8,-5-81 5,-25-222-38,-15-79-7,-15-45-6,-26-34-6,-20-26-3,-12 3 2,14 64 7,4 6 36,-27-116 17,18 80-54,19 91 39,22 95 39,19 82-27,14 73-27,12 59 5,11 46 9,7 33 0,10 58 0,1-6 0,-1-1 0,1 5 24,-1 9 18,-1 7-6,2-1-14,-3 12 5,1 45 22,-2 34 3,2 8-59,-2 17-1,2 19-6,-2 16 0,0 75-6,0 18 7,0 16 2,0-243 9,-2 150-6,-2-6-1,-6 92-7,-3-42 3,3-52 2,3-47 75,1-46-71,3-38 19,3-31-23,3-21 7,8-49 12,-4 7-2,-2-2 0,1 4 0,-1-1-1,0 1 1,-1-1-1,-13-47-38,-16-7 139,-22-58-116,-8-23-3,-1-13-1,45 137 12,-40-144-15,7 11 15,7 23-10,7 23 1,7 30 47,7 22-42,4 26 2,4 19 2,5 54 5,5 1 0,-1 11 2,1 17 0,-5 46 2,-6 28 1,-9 13-8,1 0-7,-5 8-3,0 5-4,-3-2-1,-26 61 12,-9 1 1,0-11-18,0-2 22,0-5 8,2-10-22,15-48 12,4-10 12,-3 23-4,5-32-20,5-30 3,8-30 26,1-25 16,3-19-33,-13-21 3,17-16 0,2-4 0,-2-6 1,-2-8 1,-1-5 1,1-16-2,1-23 2,2-26-4,7-23-11,-1-29-2,2-20-1,1-17-2,3-105 3,-1-32-13,3-4-5,1-13 20,0 45 11,0 56-16,0 58-3,1 50 89,-1 48-80,0 33 4,2 30 2,-2 50 4,0-2 0,0 3 0,0 1 0,0-3 1,0 1-1,0-4 0,0 4 0,0 5 0,0 11 5,0 6 2,2 31 6,1 36 7,5 29-14,-3 5-18,0 36-2,6 161-14,-1 40-8,1 137 1,-2 5 3,-2-30-13,-4-197 27,1-25 8,-1 34 12,1-41 1,-4-11-21,-2-57 91,-1-54-21,-5-44-43,-2-36 0,-1-29-8,-1-20 0,-14-19 5,-3-22 0,15 11-3,0-2-1,0-8 0,-2-7 5,2-9-6,-2-5 1,0-18 2,4-21 1,-11-100-3,-9-68-17,-3-40-6,-4-63-5,2-9-8,4 10 2,4-16-2,6 29 25,6 42 21,3 56-35,7 52 55,1 51 64,3 45-140,1 36 17,2 28 12,4 55 24,-3 3 1,-1 4 1,2-1 2,14 1-1,28 16 7,16 3 3,14 0-23,-5 4 0,10 15 0,9 15-10,48 44-3,0 1 10,-12-8-10,-3-11 1,-6-12 1,-4-9 16,-12-15 32,-16-15-47,-14-12 2,-17-15 2,-9-10 1,-13-8 12,-7-7 1,5-4 2,-12-15-6,-16-12-1,-4 4 5,3-4 0,2 4-1,35 12-5,-10-2-4,8-5 0,10-6-1,10-6 2,-1 1-6,-5 0 2,-9 1 0,-6 4 0,-10 3 2,-5 1-1,1-11 3,-12 6-1,-10-7 1,-1 3-1,1-1 1,1-1-1,2 1 1,-11-2-1,-15 15 2,-18-4 0,-13 1 1,-6 2 0,-4-2 0,5-2-1,9-1-3,11-2-1,8 0 1,10-4 3,6-5 1,7-11 0,4-12-1,4 4-1,1-4-1,2-3 0,0 1 0,2-21 0,0-3-1,1 1 0,-1-13 3,0-1 1,-1 4-8,1 0 7,-2-4 2,2 2-10,-2-14 12,0 2-4,0 6-10,0-4 9,0 3 5,0 9-11,0-2 11,0 0 1,0 2-13,0 3 12,0 6 0,0 8-11,0 6 0,0 10 4,0 2 5,0-3 0,3-11 6,6 3 2,5 10-16,6 6 1,6 7-1,4 8 5,9 6 0,9 8 0,8 5 0,1 3 1,-5 6-1,-2 3 1,-6 1 0,-7 1-1,-5 1 1,-1-1 1,1 2 0,3 0 0,3 0 0,-3-1 0,2-1 0,-2 2 0,6-2-1,1 0-1,-3 0-1,-2 2 0,-5-2 0,-4 0 0,-5 0 1,10 0 0,-10-2 1,0 2-1,-9 20 2,-8 11-1,-6-10 0,21 1 0,14 2 1,9 1-4,6 3 1,-1-1-1,-1-1-3,-6-1 1,-5-4 1,-5 0 1,-2 0 1,-6-1 0,-2-3 0,-3 1-1,-1-2 1,4 9 0,-9-8 0,-8 3 9,-8 1-1,3 0 0,0 2 1,0-4-9,0 13 0,1 5 0,5 2-1,2 1 0,5 6 0,-1 2 0,-1 3 1,-2-5 0,-2 0 0,0-4 0,-2 14-1,-1 6 6,-3 0-3,22 17-2,11 8-3,3-1-3,-11-21 4,1 1 1,-4-1 0,-2-2-3,3 20 3,-1 2 7,0-1 0,-3-8-4,-3-7-4,-3-11 1,-3-8 0,-4-10 0,0-8 5,-3 0 3,-3-2 0,1 3-3,-2-13-2,0 1 1,0 21 2,-2 7 0,2 3-3,0 2-2,-1-3-2,1 1-1,-2-10 2,0-9 1,-1-6 1,-3 5 1,-10-20 0,-6-19 0,0 3 0,1 4 0,0 0 0,0 0 0,0 0 0,-18-1 0,4-5 1,-2-3-1,-8-1 1,-27-11-6,-9-2-3,-4 2-1,-6-8 3,6-6 1,7-9 0,11-4 0,14 4 3,13 6 2,10 6 0,10 7 0,8 7-1,3-3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6" units="1/cm"/>
          <inkml:channelProperty channel="Y" name="resolution" value="28.34646" units="1/cm"/>
          <inkml:channelProperty channel="F" name="resolution" value="0" units="1/dev"/>
        </inkml:channelProperties>
      </inkml:inkSource>
      <inkml:timestamp xml:id="ts0" timeString="2025-03-13T09:15:38"/>
    </inkml:context>
    <inkml:brush xml:id="br0">
      <inkml:brushProperty name="width" value="0.09701" units="cm"/>
      <inkml:brushProperty name="height" value="0.09701" units="cm"/>
      <inkml:brushProperty name="color" value="#F9FBFA"/>
    </inkml:brush>
  </inkml:definitions>
  <inkml:trace contextRef="#ctx0" brushRef="#br0">25067 27962 767,'0'32'0,"0"5"0,0-14 0,0 2 0,0 1 0,-21 3 0,-12 1 0,-4-2-23,-2 16 22,0 9 1,2 0-5,2 21 5,5 11-2,7 6-5,-11 22 9,-1 12-11,1 8-3,-8 22 15,1 6-13,6-3-3,-2 12 12,-2-1 2,2-3-12,-21 23 30,-11 10-31,-1 2-2,2-10 19,10-18-5,9-21-13,-11-13 0,-2-10 17,6-11 33,8-14-28,7-10-4,10-10-11,4-11 6,8-19 20,4-15-16,5-16-3,-13-32 1,16-26 2,3 14-1,1 0 0,-2 1 0,1-1-1,-1 2 1,-8-20 2,5 16-2,-3-2-3,-3-21-3,-6-19 0,-4-13-2,-5-21 0,-1-15-3,8 19 0,-7-8-1,-31-94-7,-7-15 9,2 5 1,7 8 1,6 16-3,14 22-3,6 27-1,11 28 50,5 27-34,7 22 19,2 20-48,5 16 18,11 46 16,-7-4 5,1 5 4,-3-3-2,7 27-4,2 15-6,4 23-14,13 55-3,6 28-3,3 11-30,-3 30 62,-4 10-31,-5-3-6,-11-80 14,-5-1 11,-3 35-2,-6-2-19,-35 56 16,-19-8 20,-8-26-24,2-36 1,4-37 2,7-32-4,9-30-1,8-25 5,6-18 0,7-14 0,-11-25 2,21 4-1,2-1 0,1 0 0,-1 0 0,2 1 0,-2 1 0,0-25 1,6 12 2,1-10 3,-7-48 9,-9-23 3,4 14-7,-2-10-20,-3-25-2,-1-1-2,3 1 4,1 0-1,0-30 2,4 23 2,3 7 15,2 25-9,2 6-1,-1-13 16,6 20-15,0 26-2,4 19 10,1 15 1,0 15-9,9 5 2,8 23 1,-3 11 0,-10 16 3,-4 1-4,4 14 2,3 15 0,1 29-12,-1 15-1,0 5 0,-6-46 4,-1 4 2,11 61-3,14 9-7,-25-113 9,16 120 2,-3-3 0,-7-11-3,-3-12 0,-4-23 16,-2-25 17,-2-21-45,0-18 5,-4-10 3,1-48 16,1-9 1,0 0 1,16-29-30,11-10 58,8-15-43,8-13-1,3-5 1,11-16-4,5-11-4,32-42-2,10-23 13,-5-1-7,-49 89-2,-2 4 1,17-69 15,-10 21 1,-12 29-10,-9 28 8,-10 26 0,-4 23 15,-4 21-21,6 15 2,-6 34 3,-7-6 0,2 3-1,-2 0 0,0 0 1,2-1-1,-1 1 1,1 28 2,-2 27 1,-1 18-1,1 1-1,3 11 0,-1-18-12,0 7 0,2 27-3,-1 9 8,-3-29 1,-2 7-1,4 43-2,-3 2-1,13 42-1,13 6 0,19 37 2,0-31 7,-1-33-6,-6-38-6,-9-35 5,-7-29 1,-7-27 2,-6-20 0,4-31 4,-21-22 11,-1-3 2,-4-15 16,-6-17 22,1-51-62,-1-35-4,1-29 0,2-77 0,2-46-14,1-23 2,2-38 13,3-15-5,1 4-16,-1 24 29,2 41 28,-2 51-47,4 43 4,-2 38 4,0 32 100,0 34-70,0 31 61,2 29-94,-2 24 9,5 51 18,7 8 3,8 6 4,1 29-6,2 21-17,-2 14-4,-2 48 4,-3 23-5,-3 7-4,-5 13 10,0 10 1,-5-2-13,-6 30 14,-6-6 12,-4-15-26,3-48 11,1-10 17,-5-25-1,-11-11-18,-16 23 16,-1-21 10,2-21-6,2-23-9,8-20-1,4-21 8,5-14-5,-9-15 1,10-33-1,15 10-1,-2-5 0,4 1-1,-3 0 1,1 0 0,1 0 0,-1 0 0,-5-8 1,-13-9 1,-11-17-9,11 14 2,-2-6-1,-5-38-2,2-19-1,10 21 0,-4-53 2,-1-9 3,1-1-11,17 112 9,-20-137-10,4 23 7,5 26 51,4 29-54,1 26 2,4 26 3,4 18 2,-1 57 6,6-9-2,-2-1 0,2 3 1,-2-1-1,0-1 1,2 0-1,-2 6 1,0 68 2,0 32-6,0 20 1,19 5-12,11-1 11,4-9 3,4 17 5,-4-17-51,-4-21 49,-5-28 26,-6-26-37,-7-23 2,-1-20 1,-2-48 5,-11-15 1,0 0 0,1 3-1,1 2 1,-2 4-1,2-29 5,0-35 7,0-14-12,0 7-10,0-2-1,0 6 2,0-3-1,0-1 5,0-2 2,0-61-1,0-10 4,0 6-12,2 14 5,-1 25 4,3 28 0,1 23-5,0 25 2,2 19 15,11 8-12,5 45 14,0 13 5,11 18-15,4 26-5,3 12 0,-6 12 0,-21-62 2,11 74-4,-4 10-2,-3 1 0,-4 72 3,-5 30-2,-4 6-2,-1 5 7,-3-14-20,1-21 3,11-33 1,6-23 36,4-28-5,0-22 4,-2-21-12,-2-22 36,-4-17-67,-5-18 11,11-22 13,-21-22 15,0-32 20,-1 4-33,1-13-5,-4-29-3,-1-40-6,-6-41-2,1 13 2,-1-3 0,0-34-3,3-22-1,2 84 6,1-2 17,1-3 3,-1-99-11,0 29-5,3 32-1,0 42 3,1 33 1,1 33 33,0 27-37,0 23 3,1 53 9,3-9-1,8 5 1,6 5 0,19 45 17,9 24-1,1 20-19,19 37-13,4 21-6,-3 5 2,-19-44 10,-6 2 3,-6 0-5,-4-4-4,-4 54 1,-9-6 21,-10-20 0,-7-24 3,-8-26-8,-2-24-15,-6-22 3,-2-20 2,-2-16 2,-1-10 1,3-11 0,-18 0 0,1-16 6,1-3 26,-2-2 1,-1-16-20,9-14-12,-12-18-5,-27-82-4,-20-70-7,4-29-3,9-32-4,10-16 2,13-2 3,15 60 18,8 21 12,10 78-23,5 7 0,-3-67-5,7 34 3,4 33 84,1 32-25,4 28-52,1 24 3,2 15 1,1 42 4,-5 18 2,1-12-2,-2 6 1,2 6 0,-2 7 0,3 21 1,5 35 2,4 62-14,0 30-5,-1 11-1,-1 53-2,-1 13 3,-2-8-11,-1-28 34,-3-34-8,-1-35-17,0-34 4,-1-15 0,-2-22 60,-1-23-21,-2-21-13,1-15-5,-2-17-1,-20-21-8,12-19 0,1 0 0,2 3 0,-6-13 2,-6-14 2,-4-62-3,0-43-15,1-30-2,21 146 13,-15-168-10,5-12-5,1 4-2,6-32 3,4 8 23,5 25-17,5 35 7,1 38 13,5 34-2,1 33-9,2 25-4,1 23 5,19 22 1,-19 15 76,1 4-79,0 4 0,1 1 1,-7 9-63,3 20 67,-1 15 8,0 9 2,2 6 0,3 42 6,4 29-32,-14-88 8,5 101 0,-3 13 6,-4 6-17,-25 64-7,-12-8 20,-7-20-7,32-183 7,-31 158-6,5-20 15,2-24-1,5-22 0,4-28 12,3-25-5,4-22-13,1-18 5,3-16 1,-5-8 3,-4-25 1,-1-11 2,5 1-4,-7-8-8,-15-92 0,-1-58 0,2-36-11,1-41-6,6-3-4,5 20 2,16 148 13,-7-118-4,3 5 18,4 9-11,2-22 20,2 19-1,3 20-26,1 33 6,5 29 31,2 32-21,3 25-10,3 21 7,4 19-1,19 20 5,-16 10-1,0 6 0,0 1 0,2 2 1,-3 4 0,-3 5 0,-1 5 0,-9-6 0,0 9-3,0 44 2,1-28-6,0 8-3,8 21-1,9 9-1,7 10 0,12 9-3,5 4 2,2 3 0,16 30-1,-3-1 0,-38-85 5,36 96-5,-12-27 76,-17-29-79,-10-29 3,-10-26 4,-10-24 1,-26-39 6,11-7-1,-2-3 1,0-4 1,-2 0-1,2 0 1,1-41 3,1-31-6,3-18-68,5 39 123,-1-62-63,2-16-7,-1-7 0,2-49 4,1 2 3,1 8-4,0 20-1,0 13 39,0 22-40,3 6 0,1 20 39,3 24-16,3 22-7,3 22 7,1 17 3,2 16-13,1 12 1,22 11-1,-19 9 0,-1 0 0,2 3 0,6 20 1,-15-7-1,0 56 7,-1 30 2,-4 18-9,-4 26-11,1 20-2,-2 7-3,-6 40 7,-8 7 6,-8-3-17,-2-25 17,-1-16 11,1-19-18,3-12-2,3-29 42,2-30 28,5-26-64,2-23 2,2-21 2,0-46 4,6 1 0,-1-3 0,0 0 0,2 0 0,-2 0 0,0-5 0,2-14 2,-2-16-6,0-20-3,0-130-7,0-48-3,0-48-2,5-22-2,0-34-11,4-19-3,0-8 3,-7 292 171,10-392-312,-1 27 155,-2 40 0,-1 42-1,-1 68 26,1 66 41,-1 66-61,-2 54 3,2 47 123,0 36-118,12 57 4,-12 14 2,1 5 0,-3-3-1,-2 0 1,3 3 0,-3 4 0,-1-5 1,0 6 12,-1 32 13,1 25-10,12 43-24,9 19-2,6 7-5,-1-2-2,-7-46 3,5 42-5,-3 1 10,-1-4 0,1 49-5,-4-10 37,-7-18-32,-8-144 4,5 125-2,-1-15 29,0-17-36,0-19 11,1-18 11,0-18-3,0-13 2,-2-22-19,-5-16 9,-11-48 1,0 4 0,-2-5 10,-1-2-7,0 0-24,-1-2 49,-1 2-25,0 0 1,-4-7 1,-8-15 2,-1-12-10,1-17-3,1 8 1,-5-9-1,-9-14-2,-5-10 1,-10-22-1,-3-3-3,-3-17 2,5 1 0,17 31 2,4 1 0,-8-49 12,5 21-4,3 23 2,8 27 13,6 24 34,4 21-76,4 18 4,1 9 22,8 41 1,5 4 11,-1 35 18,1 13-35,0 14-1,-2 41-2,0 25-5,0 10-2,2 84 7,-2 36-13,0 9 8,0 0 11,0-1-24,0-17 1,0-33 3,0-32 41,0-31-2,0-33-31,0-29 3,0-23 17,-2-22 18,0-24-9,-3-19-9,-18-33-3,12-13 2,-1-2 0,0-4 2,-1-1-1,1-1 0,-2 2 1,1-1-1,-2-36 9,6-3-8,2-16-12,0-32-3,1-18-1,3 48 1,1-5-1,0 25 2,1-100-3,-1-10 3,2 0 1,0-56-1,0-4 3,0 7-13,0 25 17,0 18 7,2 20-20,-2 42 2,0 18 19,0 15 25,0 16-40,1 5 0,-1 19 65,0 16-74,0 8 12,0 48 6,0 1 8,0 0 1,0 12 2,0-11-16,0 6-1,0 12 0,0 16-2,0 48-1,0 33 1,0 16-9,0 5 4,0-5 0,0 73-9,0 6-2,0-70 7,0-6 24,0-4-1,0-38-13,0 0-1,0-1-1,-1 78 12,1-29 0,-2-33-1,-2-35-2,1-31 0,-1-24 11,-1-22-17,-9-35 6,8-6 0,-1-1 1,2-2-1,0 0 1,-1 2 0,1-2-1,-11-17 4,4 3 1,0-13 3,-1-10 1,4 7-17,-1-61-4,1-31-3,7-70-1,4 14 3,3-13-4,1 1-3,6-52 0,7 22 7,8 33 1,3 28 3,0 42 0,-4 36 110,-3 32-173,-3 28 68,-6 19 1,9 32 0,-20 36 25,-1-6 5,-2 9-15,-2 65-13,2 37 0,-1 19-8,1 6-4,-2 20-5,2 1-2,5 12-1,11 4 11,10-7 21,11 9-14,6-13 2,-1-12-15,-1-9 22,-6-17 7,-5-22-29,-7-22 12,-5-22 23,-6-19-15,-3-13 56,-4-13-67,-3-15 1,0-10 1,-8-48 3,5-9 2,-1-8 1,2 11-2,0-6-5,0-9-1,-2-14-2,2-16-1,-14-128-8,-7-66-3,-4-39 2,-14-28-9,-3 7-4,-2 30 3,5 31 3,5 41 20,6 46 20,7 45-12,5 38 72,6 35-82,2 25 2,3 65 5,7-7 0,0 0 0,-2-1-1,1 8 2,1 11 0,-2 14 3,0-11-1,0 11 2,2 11 0,-2 13 2,0-52-6,0 151-9,0 33-6,0 9-1,0 43-2,0 6-1,0-11-5,0-13 24,0-17 2,0-20-19,-7-24 11,-5-28 45,-1-22-54,3-28 31,-3-26 5,4-22-4,2-21-40,0-13 11,-3-40 16,10-8 8,-13-12 6,-4 8-18,-8-10-5,-19-34-3,2-25 0,-6-33-2,-14-84-7,16 28-1,2-8 2,5-2 0,0-44-8,6 20 7,10 28 10,4 32 0,6 31 0,6 27 10,2 26 69,3 26-107,2 20 18,11 58 24,-11-6 3,1 1 0,1 0 0,-2 0 0,2 7 4,-2 11 8,0 14-29,14 118-13,7 71-4,4 39-54,1-6 98,6 2-36,5-9-11,-16-108 108,1 3-196,15 181 105,-6 3 17,-8-32 2,-5-23-6,-4-36-14,-3-30 0,-4-50 0,-2-47 103,-3-39-130,-2-33 13,0-29 11,-4-65 26,3 10-5,1-1 1,-2 2-1,2-2 0,0 3 0,0 2-1,0-7 3,0-9-1,-2-3-11,-3-13 1,-13-65 0,-15-39-4,-17-33-10,15 38 3,-4-15-2,-26-143-13,5-11-2,5 4 1,9 22 19,11 27 2,7 32-5,8 46 10,11 47 46,6 39-55,5 36 3,5 29 7,1 20-4,19 26 12,-13 11-1,0 3 1,0 4 1,0 0 0,1-2 0,-5 8 1,1 11 3,-4 17-1,0 10-10,-2 9 2,-1-41-3,-3 71 4,3 95-18,-2 39 1,-2-99 6,1 83-12,-1 7-1,0-3 2,-1 28-2,1-11 18,-13-5-2,-10-5-10,-1-34 23,-1-32 8,4-37-11,1-35-2,5-28 36,2-26-59,4-21 10,-5-50 17,14 7-2,0 0 0,0-2 1,0-2 1,2-8 3,-2-8-4,2-75-14,-2-54-4,0-40-5,0-21-3,0-46-7,2-12-2,-2 1 1,0-31-3,0 8 30,0 22 7,0 16-33,0 43 54,0 43-22,0 46-20,0 39 121,0 33-139,0 27 13,0 22 17,0 41 0,0-1 8,0 3 2,0 1 1,0-1-1,3 2 1,6 7 4,5 7-4,9 5-10,10 46-9,1 33-1,-4 22-6,-2 49 7,-10-23-3,-9 13-2,-8 4 1,-2-41 5,-8 72-3,-3-6 0,-3-12 0,10-109 6,-9 106-3,2-11 17,-1-13-4,1 13-3,3-30 9,2-28-3,2-32-13,1-26 88,2-22-112,1-17 12,-1-11 16,4-42 0,-1-6 13,-1-1 3,0 4-2,0-10-10,0-12-7,0-5-1,2-66-3,-2-87-7,0-47-4,0 91 7,0-71-6,0-4-1,0 2 1,0-58-3,0 35 9,0 39 18,0 44-11,6 41-2,1 37 6,1 29 55,5 24-52,1 19 0,19 11 6,6 24 35,-19-1-44,-1-3-1,2-1 1,0 1-15,2-1 21,-3-2-1,-1 4 1,-3 5 1,0 2-2,9 51 10,5 24-19,9 22-3,-1 7-1,3 11-6,-4 7 2,-2 3-2,6 69-1,-8 1 16,-8-17-9,-5 9 0,-8-9 13,-3-17-10,-6-20 16,-3-25-1,-5-22-11,-4-27-6,-3-22 18,-1-17 17,-2-15-28,-3-13 0,-16-6-1,-3-17 0,2-4 1,3-3-1,20-2 1,1-6 2,2-12 0,2-52 4,2-49 4,0-76-17,3-57-11,0 5-5,1-28-3,1-16 4,0-113-5,0-2 6,0 23 11,1 20-17,3 58 25,-1 65 18,4 60-22,0 58-7,2 47 113,0 38-102,2 30 1,12 33 2,-13 13 1,3 6 0,-3 1 0,3 1 0,-3-1 1,1 2-1,-1 3 0,-3 4 1,-1 5 20,-3 9 3,1 13 5,-2 46-35,-1 35-5,-1 21 1,2-137 6,-7 185-8,-6 27-11,-6 6-1,-10 37 26,-3-11-74,-4-23 87,4-24-19,4-29 21,1-29-9,8-31-21,3-26 48,1-27-21,4-17-22,2-25 2,0-17 4,-14-22 4,3-32 7,-3-6 1,11 17-6,-1 0 1,-12-14 5,4 2-1,12 3-4,0-8-2,1-11-8,1-29-1,1-33-3,3 18 2,-1-69-6,0-23-2,2-12 0,-2-2-1,2 97 8,0-138-5,0 22-1,0 27-1,2 28 6,-2 29 3,0 25 37,0 19-28,0 27 42,2 21-90,-2 17 35,0 50 27,0 9 27,0-9-13,0 7-36,0 7-1,0 27-1,0 24-3,5 62-2,6 30 1,-1 14-6,1-15 0,-2 2 5,0-2 1,-2-8-7,0 34 6,-2-8 31,0-11-38,-3-17 13,0-28 45,-2-33-51,-4-29 2,3-26 3,-5-23 11,3-17-12,-22-43 17,14-12 3,-1-3-1,7 10-3,0-16 3,1-23-14,-7-5 0,-12-103-1,-1-40-3,-3-23-6,8 24-5,1-6-1,2-1 0,2-68-8,2 6 37,5 22-16,1 32-10,3 38 30,1 41 63,0 41-89,2 33 4,2 32 2,-2 25 2,2 49 4,0-4 1,-2 4-1,0 2 1,0 0 0,0-2 0,0 0-1,0 5 1,0 4 1,0 5-3,0 5 0,0 13 0,0 21 1,0-4 0,0 64 0,0 18-11,0 8-5,17 73-7,10 10 8,8-5-2,-1-9 7,-3-14 14,-2-19-19,-3-4-1,-6-24 33,-5-31-5,-4-31-15,-2-32 44,-6-27-48,1-21 2,-2-12 1,-6-54 5,2-6 0,1-8 1,1 7-1,-2-14 1,0 26-2,-12-129 8,-5-64-10,-3-39-78,8 73 89,-5-113 0,1-14-37,4-2-1,14-92-6,12 23 35,10 46-9,4 56-9,2 61 37,1 52 1,-1 48-26,-2 39-3,1 32 7,-4 24-1,-2 14 1,0 13 0,-3 5 0,1 6-1,-1-1 1,-4 6 0,-2 8 0,-1 9 16,5 66 43,1 42 15,-1 28-85,-2 30-4,-1 25-5,-3 10 0,-3-17 6,-1 3 19,-3-3-18,1-12-5,-2 18 9,-1-22 20,-1-24-8,0-24-16,0-35 55,0-30-27,-1-28 7,1-22-50,0-19 25,-2-42 4,2-4 18,0 1-2,-2-15 7,2 5-23,0-66 3,0-8-1,0-14-11,0-6-1,0-31-3,0-9-2,0 2-1,0-3 0,0 19 22,0 18 2,0 21 59,0 24-88,0 27 5,0 23 6,0 16 4,0 49 12,0-7-2,0 1 0,0 0 1,0 1-1,0 0 1,0-2-1,0 2 0,0 2 2,0 7-2,7 83-15,4 49-3,1 26-2,0 40-3,-1 11-2,0-1 0,-8-148 12,2 121 6,1-11 9,-3-21-23,1-8 4,-3-35 25,-1-32 70,2-30-113,-2-27 11,-2-21 7,1-54 23,1-11 4,0 0-1,0-74 10,0-55-24,0-37-6,0-99-21,0-46-3,0-10-2,0 51 19,0 13 0,0 17 1,0 26-7,0 38 0,0 27 59,0 31-21,0 10-32,3 41 4,3 36 50,1 27 10,10 27-52,8 49 10,-11-8-3,0 3 1,0 0 0,0 1 0,-1-4-1,3 6 2,3 6 0,4 7-8,3 7-4,6 12-1,0 13-1,0 22-1,14 121-4,-6 40-3,-4 16-4,-17 41-6,-15 10 9,-10-9-13,-13-1 23,-11-6 19,-14-16-37,-4 4 22,-1-23 23,4-33-31,8-38-6,7-35 43,6-33-6,4-29-31,6-34 2,2-28 18,1-20-23,-12-41 27,16-8-1,0-1 4,-7-37 22,-11-24-6,-10-15-42,-7-47-3,-4-50-8,2-37 3,8-35 6,6-48-16,4-26-3,3-11 1,2-140 10,7 3 0,3 31-23,13 210 20,10-63 22,2 21 22,-1 21-11,1-32-26,0 59 60,0 58-13,-2 54-37,2 45 2,-1 40 16,-1 28-17,15 45 13,-13 3-1,0 8 2,-2 3 1,1-1 0,-3 8 0,1 3 2,-4 4-96,-2 3 84,-3-12 95,1 9-93,-1 102 5,0 46-14,-2 17-3,4 15-6,1 7-7,2-2 0,12 3 4,4-22 31,-2-29-19,1-35 111,-5-37-206,-4-34 147,-3-27-61,-5-29 5,-10-59 17,2 3-1,-4-4 0,1 0 1,-1 0 0,0 0 0,2 0-1,-2-5 2,2-11 3,1-12-11,0-13-6,3-21-2,-1-19-1,0 23 2,2-103-7,-2-26-1,2-5 0,9-32 1,4 23 1,4 35 0,1 37 2,0 39 1,1 34 23,-3 29 12,0 25-27,0 17 2,12 22 0,-3 24 1,-13-11-1,-2-1 0,1 8 0,-2 6 1,-2 10 6,0 2 4,2 8 0,8 46 12,8 28-21,5 48-16,2 23-4,-9-31 3,0 18 0,-5-10 1,3 100-4,-2 4 6,-5-2 0,-7-152 7,7 144-7,8-12 6,4-15 1,13 19-7,0-40 40,-4-42-17,-5-41-19,-7-39 3,-4-36 74,-5-27-81,6-40 13,-18-19 4,-2-5 3,0 0 0,0-4 0,-2 2 1,0 7-3,2 0 0,-2 0 0,2 2 0,-7-34-5,-3-72-11,-1-60-4,-1-40-3,1-26-3,4 70 4,0-6-2,5 134 12,-3-183-16,0 9 9,-1 15 7,3-10 5,1 44 2,0 43 88,2 38-122,0 35 11,0 27 9,2 80 26,-2-19-6,0 3 1,0-1-1,0-1 0,2-4-1,-2 2 0,0 0 1,0 2-2,0 1-2,2-5-1,8 9 1,3 11 1,11 31-3,3 13-7,-1 16 0,1 10-1,3 60-9,-4 7 4,-3 0 1,-5 11 2,-4-13 5,-5-22-1,-4-25-7,-1-30 81,-3-29-89,1-22 6,-2-22 6,-5-65 17,3 17-4,2-1 0,0 0 1,-2 0-1,2 2-1,0-8 3,0-11 3,0-15-14,0-35-3,-9-21-1,-8-34-3,-6-28-2,-2-45-2,-1-33-3,-1-21 63,3-12-138,-5-77 66,5 36 18,6 50-5,4 54-6,3 55 19,4 46 61,4 41-90,-1 33 11,4 25 11,2 49 17,-2-1 0,2 8 3,-1 7 3,6 52 34,13 34 10,10 21-70,-25-121 8,27 131-9,-2 14-6,0 5 4,-25-139 11,20 118-8,0 3 12,-1 11-5,-1-7-10,-2-12 17,-12-85 19,7 64-33,-3-6 0,-1 25 11,-3-23 22,-2-26-7,-4-26-1,-1-22-27,-2-19 4,-2-9 3,1-47 10,-1-6 1,0-2 1,2 2-1,0-11 2,0-5-2,0-16 0,0-16 1,0 2-13,0-19-2,0-64-6,0-23-2,0-23 5,0 3 0,0 13 0,0 14-3,0-5-2,0 35 10,0 34 100,0 33-131,0 27 14,0 22 10,0 48 23,0-1-1,0 1 2,0 0-1,0 4 2,0 5 2,0 5-5,0 48-7,0 28 1,0 21-8,0 77-8,0 32-6,0 13 0,-5 2 18,-6-2-17,-7-12-3,-6-4 1,-4-31 40,-1-38-16,1-33-14,2-32 25,-1-28 20,4-21-39,2-17 1,0-11 1,1-8 0,3-5 0,-1-3 0,0-2 1,-15 10-2,12-13 2,-9-6-1,-11-6 6,-12-6 4,11-6-2,1-10 1,-15-110 8,1-82 2,11-40-32,7-18-3,10-84-13,8-28 1,5 14 7,5 39 31,5 46-5,3 53-24,1 51 5,0 49 4,1 43 103,1 32-97,0 27 6,5 57 0,-7 15 2,0-17 0,0 11 0,0 9 4,0 10 2,0 25 4,0 18 3,12 25 4,-1-43-9,1 7-15,6 42-1,0 15-2,5 91 2,-2 15-7,-5-6 1,1-10 0,-1-27 8,2-30-3,0-25-6,-4-24 116,-2-28-163,-1-27 107,-4-21-51,0-20 2,0-54 5,-7-11 0,-2 18-1,2 1-1,0-17 3,-2-37 2,2-19-9,0-27-1,0-4 1,0-24-10,0 33 2,0-21 0,0-49-2,0-26 3,0-109-5,0-20-5,0-59-4,2 35 4,0 52 2,0 60 21,1 56-7,2 55-8,-1 44 3,1 37 62,0 28-55,13 43 4,-13 10-1,2 2 1,-1 1 0,6 22 2,11 21 13,11 15 43,1 20-16,0 13-53,-1 3-1,-29-94 9,23 123-8,-7 12 7,-1 5-12,-6 39 14,-5 1-5,-2-13-10,11-13 24,4-21-5,3-30-16,-2-28 54,-2-27-78,-3-24 43,-4-20-2,5-15 6,-10-36-9,-5-16 1,-4 19-1,-2-1-1,2 2 1,-2-18 1,-1 10-1,-3-10 1,-4-14-1,-2-102 3,1-79-7,0-50-16,3-27-8,-1-6-2,5 131 12,1 9 1,-3-107-10,3 37 3,1 44 30,0 45 5,2 44 70,0 34-90,0 30 3,0 25 2,2 44 4,-2 2 0,0 4 0,0-1 1,0 3-1,0-5 0,0 6 1,0 7 0,0 7 3,0 124 15,0 72-11,0 41-27,0 82-14,0 46-5,0 11 0,14 51 162,9-12-164,2-41-108,-2-19 118,0-37 67,-6-45-41,-1-45 23,-5-34 32,-2-38-71,-4-33 25,-3-40 29,-4-35-18,-2-30-20,-3-24 4,-1-16 1,-14-15 4,-1-20 1,-1-6 1,1 3 0,0 0-1,5-21 8,13-48-4,0-54-11,3-44-15,0-91-8,0-72-8,2-45-4,-1 311 30,1-394-17,0-17-11,1 24-9,-15 4 9,-9 61 77,-3 70-71,-1 73 6,1 65 41,3 56 22,3 46-17,5 38-26,0 27 0,-6 22 0,5 30 0,6 5 0,1 12 0,7-10 14,0 40 26,1 32 16,-1 23-33,0 14-34,2-40 3,0 8 0,0 57-5,0 27-4,0 175-3,0 52 13,0 5-19,0 6 8,0-25-2,0-39-13,-5-55 6,-6-37 76,1-35-37,3-88-25,-2-11 85,-4 44-67,1-40-18,0-41 32,-1-33-5,1-31 10,-2-22-25,-11-29 4,11-8 0,2-6 1,-1-1 0,-1-2 1,2 1-1,0-45 5,3-39-5,0-36-5,0-31-7,-3-46-12,-6-35-2,6 56 7,-13-240-4,2-55-19,2-19-6,1-21 43,5 48-22,2 63-6,4 77-2,2 72 6,4 61 135,1 54-125,0 45 34,2 37 15,0 24-11,0 20-7,2 13-7,0 57 2,0 2 2,3 13 4,2 10 5,-2-26-10,15 81 1,1 16-24,2 7 1,-2 82-2,-2 42-5,-3 17 6,2 17 7,7 10-22,8-9 0,6 1 9,-4-16 29,-1-25-18,-4-12-10,-6-29 44,-4-29-15,-6-39 8,-3-33 51,-6-32-97,-2-30 9,-1-22 7,-4-61 19,2 5-2,-1-1 1,-1 0 0,-3-41 12,-8-28-11,-8-23-18,2-3 0,-1-13-5,1 2 2,1 5 1,2-12 2,4-13 6,3-3-4,0-51 7,4 19 3,5 30-11,4 34-4,3 33 3,1 32 10,1 25 27,14 23-29,2 47 3,-13-10-1,-1 3 0,1 2 0,1 0 1,-5 2-1,1 10 1,-2 13 1,-1-2-1,-3 12 1,4 23 0,5 71-1,3 21-13,-5-62 3,3-1 1,-10-82 4,15 129-7,-1 9-3,-1 3 2,-2 1 22,0-4-15,-3-9-2,-2-19-6,-2 27-3,0-32 104,-3-34-104,-3-34 5,-1-26 4,2-23 2,-5-60 7,3 10 0,0 1-1,-2-1 0,2 1 1,0 1-1,0 1 0,0-1 0,0-39 5,0-38-11,0-32-1,5-7-3,7-34-8,3 53 4,6-3 0,9-58-5,10-61 3,-6 22 1,-4 35 2,-5 39 62,-8 38-66,-4 36 5,-3 28 3,-5 27 4,1 51 6,-8-4-1,2 3 1,-2 3 0,0-2 0,2 1 0,-1-1 0,1 10 2,-2 18 1,2 20-5,-5-22 0,-11 74 0,-7 27 2,0 18-8,2 15-5,1 13-4,4 3-3,2-18 1,4-6 17,1-17 4,4-55-12,-1 53-9,1-29 31,3-32 56,0-30-82,2-24 4,0-22 2,4-67 9,-2 15-2,-2 1 0,0-2 0,0 2 0,0-12 2,2-20 0,-2-21-8,0-81-4,0-65-2,0-45-7,0-34-3,-2-20-8,2-4-1,0-35-3,0 14 47,0 27-34,0 38-3,0 50 58,0 51 59,0 50-108,0 41 5,0 36 2,0 29 3,0 56 5,0-2-1,0 1 1,0 3 0,0-1 0,0-1 0,0 0 0,0 3 0,0 4 0,0 5 0,0 5 0,0 52 3,0 44 3,0 54-18,0 39-2,0 18-12,0 44-1,0 5 7,0-12 0,0-12-7,0-40 32,0-46 7,0-49 51,0-40-75,0-39 3,0-28 2,0-62 6,0-4 1,0-1-1,0 0 1,0-2-1,0 3 1,0 1-1,0 1 0,0-7 1,0-13 1,0-21-4,0-17 0,-7-19 1,-7-27-1,-6-21 1,-15-132-7,-2-41-9,3-7-13,17 134 11,-6-98 7,3 6-1,4 16-11,0-22 8,6 43 23,3 48-2,3 50-2,4 43-4,4 40 29,1 31 12,18 55-35,-14 12 3,1 7 1,-1 6 3,-2 12 2,0 10 4,-1 6-21,-3 9-6,1 8-1,-2-20 2,-2-15 1,1 100-2,1 28-1,-2 20 2,0-51 2,-3 80-13,-5 3-1,-7-3 0,-8 61 29,-2-12-36,2-28 22,-5-38-5,0-43 24,1-39-5,6-39-15,1-30 69,6-27-86,-3-17 36,8-40-11,7-15-1,2 19-1,0-1 0,2-18 1,0 13-1,-2-9 0,0-10 0,1-39 1,-1-36 1,0-32-7,0 113 0,0-139-8,0-37-2,0-64-12,0-23-1,-5-96 2,-5 11 4,-1 34-4,-1 36-1,-1 63 24,4 63 137,1 57-254,2 49 127,1 39-1,-2 96 11,7-11-4,0 3 1,0 4 2,0 5 2,0 9 2,0 4-14,2 47-2,-2 40 3,14 84-17,7 35-6,4 14-80,-6-47 106,1-1 17,-5-7-34,0-12-20,-7 30 18,-6-23 33,-12-26-34,-8-25 105,-2-37-92,-1-37-9,4-29-57,1-26 60,3-19 0,-4-14 0,6-41 1,9 3 18,4 4 0,-2-3 3,2-6-13,-2-16-9,0-6 1,0-100-3,0-56 0,0 166 1,0-161-13,2-17-1,-2 21 1,0 2-1,0-100-8,0 24 15,0 33 6,0 43-11,0 44 35,0 44 51,0 35-100,0 32 12,-2 23 9,2 52 19,0-3-3,0 1 2,0 2 1,0-2-1,0 6 2,0 7 2,0 8-12,5 3-4,6 14 0,14 42-2,8 43-3,1 24-3,-1 11 0,-3 51-4,-3 13-1,-6-6-8,-5 4 18,-6-14 9,-1-24-20,-9-172 11,5 150 5,1-21 27,1-29-35,-2-28 20,4-26 10,0-23-19,-1-22-7,1-13 3,5-13 0,-3-37 0,-7-4 9,-4 3 10,0-5 3,0 3-7,0-13-18,0 16 1,0-72-6,-2-39-4,2-30 1,0-20-1,0-82-9,0-23-4,0-1 0,0 11 0,0 41 27,0 42 0,0 46-6,0 41 42,0 37-66,0 28 12,0 24 8,0 45 18,0-2-1,0 3 1,0 1 0,0 1 0,2 4 2,3 7 3,5 8 0,10 18-3,12 20 3,-1 21-3,1 58-21,-4 34-4,-1 19 3,-13-78 3,2 9-3,9 133-9,-2 19-7,-2 51 11,-4 2 11,-3-20-6,-10-209 5,5 167 3,-2-30 11,-4-39-24,-1-40 7,0-37 34,-2-34-6,0-28 30,-2-32-85,2-23 33,-3-61 8,3 6 11,0 1 1,-2 1-1,2-7 5,0-10 7,0-20-28,0 0-7,0-19-3,0-88-8,0-41 4,0-155-15,0-68-6,0-31 3,0-8 6,0-5 2,0 22-16,2-20-3,5 47 82,3 64-39,1 68-27,1 72 79,-1 67 50,-1 53-157,-3 44 28,-1 35 26,3 64 2,-8-9 14,-1 3 1,0 1 1,0-3-1,0-1-1,0-5-3,0 35 18,0 21-24,-1 16-4,1-23 0,0-19-1,0 102-10,0 13-6,0-1 2,0-7 8,0 13-2,0-22-3,0-3-1,3 18 8,8-9 9,6 7-9,3-18-11,6-3 7,8-17 29,3-11-15,3-13 10,-1-23-17,-5-25-1,-8-17 0,-5-19 1,4-15 5,-14-30 0,-9-10 4,-2-4 1,-2 13-4,0-8-2,2-8-7,-2-20 0,2-1-1,-24-54-3,-14-22 9,-6-17-10,-5-6-9,-8-50 0,6 2-2,5 13 17,8 13 11,6 33-6,9 32-43,7 29 45,5 27 37,4 22-65,4 18 15,10 53 18,-4-5 2,-3 19 7,2 0-20,-2 69 1,2-56 0,10 112 0,6 32-61,1 23 98,6 143-66,-2 34 2,-2-2-6,-5-20 30,-4-40-5,-1-50-18,-4-63 5,-3-36 13,-1-33 86,2-31-75,8-31 21,4-26-7,5-22 11,-3-22-24,7-21 2,-18-43-5,-12 12 17,-5-1-18,-1-2 0,-3 0 1,-1 0-1,7 13 0,-2-8 0,0-37 2,2 2-5,0-16-2,-2-113-8,2-31-5,2-75-6,2-35 0,-1 149 12,-3-3 0,-11-91 2,-1 3 17,-8-23 11,1 45-82,1 49 76,2 49-8,2 43-5,3 38 1,1 29 8,3 22-10,-13 27 7,15 9-1,1 4 0,-1 1 1,1 0 0,1 0-1,1-3 0,2 3 0,2 5 1,1 3 7,-7 29 10,-3 21 9,-7 57-38,-2 25-6,9-48 2,0 8 1,-11 91-9,-1-5 0,-2 18 7,3-4 5,5-18 4,1-20 19,5-27-8,0-29-18,0-32 1,1-25 18,1-20 25,0-20-35,-1-12-1,-11-10 1,-1-16-1,-2-7 1,1 5-1,-1 3 1,4 0-1,8-25 6,9 11-1,3-11 1,-3-88 15,1-60-22,3-33-14,1-33-4,-1-17-1,2-93-9,2 23 0,3 43 17,2 52 4,2 55-5,3 47 2,-1 46 65,3 35-55,-2 30 1,18 32 2,-16 15 1,-1 4 0,-3 9 1,-1 8-1,-2 4 2,0 8 9,7 35 11,13 46 12,6 56-28,4 41-23,4 18-2,1 27-1,-5-4 11,-3-17-14,10 6-3,2-37 37,-5-41-2,-4-42-23,-9-39 34,-5-33-7,-7-27-5,-4-21-7,0-48-3,-13 1 2,-1 2 0,-2 1 0,4-32 2,-1-5 1,1 30-3,0-82 7,0-20 1,0-8 1,1-10-19,1 12 0,2 20 2,3 19-2,0 23 1,0 17 13,3 18 11,1 13-17,10 5 0,2 19 0,0 9-1,-2 7 1,-12 4 0,-2 10 5,-3 0-1,3 75 11,2 36-6,3 20-20,2 51-5,-2 17-2,1-1-2,-4 12 9,-1-8 15,-2-17-22,-3-20 20,1-35 24,-2-31 23,-2-33-57,1-31 2,-1-24 3,-1-18 1,1-44 4,0 2-1,-2-2 1,2 0 1,0-1-1,0-1 0,0-5 1,0-12 0,0-13-1,0-14-1,0-16 0,0-8 0,0 72 0,0-90 2,0-8-13,0 5 0,0 89 8,0-134-2,0-21 1,0-10 0,7-11 3,10 12-16,13 14 2,6 27 1,1 26 9,-4 27 10,-1 24-2,-5 20-1,-3 19 0,-6 11 1,12 9 12,-11 17-5,-3 11-3,4 26 1,-12-12-7,31 78 9,9 35-6,0 19-17,-11-38 2,0 1 1,0 0-1,-4 1-3,4 32-1,-3-13 19,-6-21 7,-3-22-11,-4-23-1,-2-19 5,-3-17 5,-3-17-11,3-7 1,-8-45 0,-8 5 14,-1 1 0,-1-4 4,2-15-3,-2-32-21,2-24-2,0-18-1,0-95-9,0-44-4,0-22-2,2-56 6,0-3 3,3 24-9,2 39 0,2 46 44,0 46-11,1 45 42,1 42-95,-2 34 12,-2 33 32,5 57 9,-10-1 6,0 5 3,-2 2 1,0-1 0,0 0-1,0 9 5,0 13 6,0 14-20,-2 101-27,2 68-5,0 41 7,0-98 6,0 101-15,0 6-1,0-5 1,0 58-6,0-25 35,0-32 2,-21-49-15,-13-48 59,-5-45-51,0-45 23,2-37-10,6-28-2,2-21-1,6-19-2,6-10-5,1-8 0,4-5 0,3-1 0,2-1-1,0 2 1,1-1 0,-1-27 1,-2-26 2,-1-17 1,-1 0-1,-1-44-4,0-14-14,3-4 0,-9-2 8,-3-8 0,-4 1-5,-3-38-1,2 15 9,3 22 0,3 30 86,6 31-109,3 32 7,3 27 6,2 22 6,3 61 14,3-8-2,2 2 1,-2 1 0,1 1 0,-1-2-1,0 0 1,2 4 0,-2 10 3,0 11-8,0 74-12,0 41-4,0 22 3,0-20 1,0 6-5,0-3 0,0-9 0,0 20 3,0-27 18,0-29-1,0-29-11,0-26 59,0-26-57,0-19 2,0-49 4,0-14 1,0-11 1,0 9-1,0-16-1,0-97 4,0-63-5,0-38-17,0-58-7,0-12-5,0 14 0,0 37 5,0 44 27,0 48 9,0 46 47,0 40-98,0 36 15,0 28 11,0 47 20,0 7 3,0 3 1,0 2 1,0 10 4,0 10 4,0 9-13,0 53-3,0 41 2,0 22-6,-9 75-15,-1-1-2,-3-12-5,-1-23 2,-7-26 21,-18-23 3,-1-35-16,-3-29 20,3-24 7,4-25-4,6-18-3,6-16-2,4-10-5,-8-14 0,10-15 5,8-3-1,3 4-1,-11-43 7,-5-26-14,-16-39 0,-15-30-1,-19-124-15,-6-80-10,-6-43-2,-9-133 0,3-43-11,8 10-9,28 168 47,7 31 11,-3-65-27,14 87-12,11 84 8,8 78 39,7 62 122,8 53-174,1 38 35,7 68 2,-1 6 19,-1 20 9,-1 18 5,0 76-12,0 54 8,-2 35-31,2 98-22,-2 38-11,0 13 0,-2 42 19,-4 3 7,-4-24-29,-13-5 31,-9-8 28,-1-26-45,6-128 21,-6-15 15,-19 37 3,1-32-17,-7-3-14,5-49 45,7-50-7,6-41 14,8-36-12,5-31-1,6-20-24,2-15 1,5-12 0,1-8 0,1-2 1,1-3 0,3 2-1,-3-1 1,2 3 0,-12-18 0,-16-24 1,12 12-4,-40-184 1,-11-87-16,-5-52-12,5-102-10,7-32-3,13 14-4,3 48 33,9 59 35,6 68-52,10 72 7,5 64 5,9 54 138,4 47-119,4 36-13,3 28 11,4 63 0,1-15 0,0 2 8,0 23 54,0 21-17,-2 12-38,1 9 2,-1-29-5,0 11-10,2 105-10,-2 88 1,0 47 0,0 13-4,0-49 1,0-13 4,0-21 0,0-22-5,0 8-1,0-42 14,0-40 62,-2-34-66,2-29 10,0-25 54,0-18-34,-5-17-19,-11-9 5,-10-21 3,-6-5 2,-3-9 1,13-9-6,1-17 1,0-30-12,0-18-1,5-4-1,2-49 1,3-25-4,4-10-1,-5-4 4,-2 9 0,0 16-6,0 23 1,3 28 42,2 27-33,2 24 34,2 21-57,1 17 10,1 43 29,3 4 1,1 16 12,-1 12-24,0 18 0,0 68 3,0 29-20,0 16-1,-5 17 4,-11 15 2,-12 5-9,23-175 15,-29 199 3,-1-5-2,3-20-13,4-28 7,5-31 21,5-29-2,4-24-15,4-32 86,3-22-147,3-22 38,6-55 49,0-3 14,-2-1 3,0-16-22,1-15-18,-1-13-1,0-71-6,0-47-8,0-35-1,0 122 11,0-152-8,0-21-2,0-12-9,0 14 2,2 6 19,3 17 13,4-4-27,2 34 3,-1 10 1,3 52 174,-4 47-183,-1 40-50,-1 35 125,4 57-47,-9 13 3,-2 7 1,0 1 0,0 6 2,0 9 2,0 12 1,0 17-16,-2 21-3,2 9 0,0 6 0,0 35-1,0 18-3,0 9-6,0 76 8,0 19 6,0-2-22,0-12 40,-2-13-33,2-26-2,0-5-1,0-28 41,0-32-2,0-34-15,0-33 75,0-27-103,0-26 8,0-18 9,0-49 17,0 8-2,0-1 0,0 0 0,0-2 1,0 0 0,0-2 0,0-45-5,0-40-10,0-36-5,0-103-8,0-60-8,0-36-2,11-68 10,5-27-9,7 3-11,3 59 27,8 27 22,8 37-21,0 62-11,-1 35 2,-2 30 52,-4 30 12,0 7-47,-6 40 131,-6 38-165,-8 28 15,-4 24 20,1 49 9,-12-5 5,2 35 18,3 25 7,3 19-43,23 45-3,12 16-5,3 2-1,-4 1 6,0 28 3,-6 4-9,-10 9 20,-5 4 0,-7-9-14,-3 14 12,-4-7-4,-3-18-16,-3-26 20,-1-20 8,-1-20-8,1-17-13,-2-21 45,0-17-29,0-20 46,2-16-65,-2-14 5,1-49 18,1 9-2,0-50-3,0-37-16,0-33 1,0-18-3,0-30-3,0-16-2,0-7 1,0-94 3,0-29-2,0-13-14,0-19 25,0 31 8,0 43-22,0 58-1,0 52 4,0 50 148,0 43-170,0 35 15,0 28 13,0 57 23,0-4-1,0 4 2,0 0 0,0 21 8,0 15 8,0 15-27,-2 11-3,2 19 0,0 19-7,0 11-6,0 76 2,0 19 8,0 2-18,-12-14 12,-10 10 7,-4-19-12,1-17 5,2-26 29,4-27-7,1-31-8,2-29 1,4-27-2,3-22 4,0-18-9,-12-36 3,12-16 0,0 0 0,1 4 0,1 0 0,3-11 6,2 16-2,-3-14 3,0-16 6,-8-74-13,1-51-13,0-18-6,-1 14 1,4 22 6,2 31 46,2 30-54,2 32 6,-1 25 4,2 22 4,1 52 10,2-5-1,-1 6 1,0 11 3,0 22 3,0 20-8,0 16-7,2 15-1,-2 10 0,0 76-4,0 38-3,0 17 2,0 0 2,0-4-11,0-18-3,0-14 2,0-40 28,0-44 76,0-38-120,0-36 13,0-27 9,0-72 25,0 10-3,0 0-1,0 1 1,0 1-1,0 1-1,0-20 8,0-58 5,0-54-10,0-40-25,0-34-5,0-26-2,-2 97 8,2-9 0,7-192-14,6-11 20,-1 22 4,0 47 3,6 46-10,0 46 1,3 44 3,2 35-1,2 34 34,-1 26-5,-3 25-6,-1 19-5,5 16-7,-11 30-3,-7 11 16,-7-7 13,0 7 11,0 10-25,7 81-24,2 54-4,3 33-1,-1 54-7,-1 28-4,-1 0-1,-2 14 14,0-12 12,-3-22-19,-3-7 10,1-18 42,0-30-47,-7-39 25,-11-28 9,-12-32-14,-8-14-15,1-17 62,1-12-53,4-13 43,6-14-53,6-16 4,4-13 1,-7-14 5,17-29 5,6-10 1,-2-31 8,-4-9-15,-4-18-7,-3-54-4,0-43-4,1-53-3,3 4 13,0-14-13,1 1-3,1 11 7,3-16 7,4 32 2,5 37 1,4 30-4,-1 42-1,1 34 34,-2 32 3,0 24-11,6 39-7,-13 7-3,0 4 2,0 2 0,-2-1 1,0-1-1,0-1-1,-2-1 1,2 90 12,0 60-31,0 35-3,-7 22-6,-4 8-1,1-7 1,-3 16-2,1-16 22,3-23 5,0-21-11,2-35 30,4-34-21,-1-35 50,3-26-58,-1-24 2,2-64 6,2-3 0,-2 2 0,0-29 2,0-17-4,0-19 2,5-94-3,7-61-86,8-34 134,-3 66-80,4 3 51,4 5-1,2 13 0,24-41-127,11 19 96,10 23 33,7 27 39,-6 34-58,-6 31-9,-9 30 2,-9 25 1,-8 19 3,-9 13 12,-4 12-3,-7 7 0,13 10 3,-10 8-3,-8 21 3,-10-9-5,-3 17 2,1 13 3,-3 16 2,1 41-8,-2 24-16,0 14-2,-7 73 3,-12 27-4,-11 8-5,-7-2 25,1-14-22,3-19-7,5-29 11,-1-24 62,3-30-62,-1-4 1,4-28 41,6-27-9,3-24 18,5-23-41,2-18 1,0-39 4,9-17 1,-1 0 0,-1 1 0,2 2-1,-2 4 1,5-14 0,1 10 1,1-7 1,44-79-107,30-50 180,16-24-93,37-51-4,9-11-6,-5 7 0,-18 28 3,-19 35 25,-22 40-1,-17 33 66,-18 33-108,-14 27 13,-11 21 12,-5 16 11,-15 35 12,-8 12 9,2 3 1,0-6-2,-4 3 1,-8-6-4,-13 11-8,-33 49 5,-31 35 5,-17 24-18,-49 43-17,-15 8-4,3-6 2,-13 14 2,3 1 19,16-12-11,33-39 15,-5-6 8,34-40-7,2-3-15,-53 49 13,5-5 11,9-14-1,4-7-2,26-29-10,25-26-1,21-24-6,21-20 10,16-18-7,5-19 6,23-23 6,6 11-2,1-2-1,0-1 0,1 3 0,-3 0 1,2-17 3,-1 17-4,5-6 2,1-5-1,40-46 5,22-31-7,11-20-15,35-32-4,22-18-5,8-6 3,-26 28 15,-7 5-2,-11 12-10,-11 11 1,6-12-1,-23 27 41,-21 28-17,-18 24-16,-14 17 2,-13 19 3,-8 4 1,-23 27 9,3 4 4,-3 1 4,0-5 0,-7 13 0,-17 42 3,-23 38-22,-15 25-10,-50 52-9,-24 12 1,-10-1-2,-33 19 7,-5 1 8,13-9-16,12-20 19,11-12 11,17-13-11,37-38-7,13-17 36,13-14-2,12-18-30,41-37 4,-36 31 12,19-18 7,16-18 48,16-15-65,14-40-29,16 7 14,1-2 66,3-1-48,-3 0-1,22-20 2,32-28-5,34-34-10,52-60-7,39-47-6,28-35-2,75-80 4,22-20-8,-5 6-10,-142 159 19,-10 5 19,89-97 3,-12 21-7,-13 6-22,-30 33 104,-36 35-56,-35 39 115,-34 37-233,-27 32 130,-26 30-47,-17 19 8,-41 41 16,4 3 1,-2 6 0,-1 0 2,-1 0-1,2-1 0,0 1 0,0-4-1,-5 11 4,-15 16 4,-15 20-24,-32 29-4,-32 25-135,-29 19 261,-98 83-139,-55 41-4,-22 14 5,-6 5 12,-2 7-20,17-12-6,-10 12 4,36-21 66,42-32-34,20 2-20,38-27 87,41-38-70,40-39 25,35-39 34,29-34-61,21-25 2,46-60 6,-3-2 1,-1-5 0,1 3-1,0-2 1,-2 1 0,-2 1-1,55-71 9,42-57 7,30-40-152,-37 50 268,13-22-152,54-87-9,21-34-3,59-94 4,-4 7 11,-18 31-3,-31 47 0,-18 37 2,-16 34 33,-17 35-23,-27 43 102,-29 43-106,-22 34 3,-21 27 2,-16 22 4,-6 25 1,-26 29 6,-5-11 6,0-1 0,-2 0-1,1-2 0,-3 48 26,6 2-30,1 11-2,-7 92 4,-1 61-25,-3 32 3,-11 76-9,-12 18-10,-4 0 1,-26 13 13,-8-21 27,2-40-35,7-63 11,-2-20 33,-4-25-1,0-29-12,-10-1 28,12-46-15,11-38-25,14-33 2,10-28 2,13-19 1,-2-26 8,18-5 5,5-1 1,0-1 1,104-137 31,78-105-167,56-77 103,92-103 74,71-76-112,37-34-4,-68 97 28,22-12 14,2 0-5,-6 16-27,122-133-15,-48 54 83,-66 73 0,-82 84 21,-70 75 3,-63 76-9,-52 64 154,-46 56-192,-32 44 4,-28 34 3,-32 65 0,-6-7 1,-1 4 2,0 1-1,2-2 0,3-3 0,0 34 2,4 21 10,2 12 9,-53 86 19,-39 52-60,-29 24 4,-24 36-11,-19 29-4,-7 15-3,-56 49 18,-15-7 13,0-26-36,4-21 21,17-35 38,23-43-32,26-39-10,18-30 92,22-33-71,18-34 11,17-23 20,23-30-16,22-19-20,17-20 50,15-9-30,5-5-7,36-44-8,-10 11 0,-3-2 0,1-4 0,-3-1 1,1-3-1,2-2 0,5-17 1,12 9-1,18-10-4,61-77-4,18-18-8,6-6 8,12-25-11,-6 8-10,-15 18 23,-18 29-4,-19 27 9,-20 29 4,-15 24 14,-13 22-20,-2 27 3,-25 10 0,-3 10 1,-1 1 0,-3 3 0,-1 2 0,3-5 0,-2 16 1,-6 42 2,-13 31 0,16-91-4,-73 180 8,-33 48-20,-24 28-12,-61 85-2,-26 33-6,-7 0-8,14-26 19,19-42 16,27-54-1,28-54-19,25-51 6,22-45 4,19-38 120,22-41-109,20-30 2,12-26 1,12-14 0,8-13 0,3-7 15,5-3 4,0-1-1,0 1 1,1 1-1,6-12 4,8-51 13,32-157-52,28-113-10,17-79-11,74-299-25,23-63-5,2 19-3,-16 73 5,-24 100 62,-29 115 3,-27 113-34,-24 104 8,-23 89 222,-18 75-206,-13 55 10,-12 44 1,-8 51 0,-7 8 0,-1 7 0,1 2 4,-2-3-1,2 0 0,1-5 0,1-4-1,-1 0 0,2 1 1,1 4 15,-105 124-231,-80 80 237,-52 45 310,10-5-365,-17 33-3,-6 17-2,4 5 2,-69 100 10,2 12 25,12-11-45,-31 34 27,10-29 59,28-57-68,41-49 25,40-57 61,43-55-69,41-55-9,34-47 71,31-41-11,24-31-24,17-25-18,18-45 0,15 3 1,0-4 1,0 2 0,0-2-1,0-24 3,-4-27 26,0-23 30,29-54-58,19-40-18,15-25-4,35-68 10,15-30-18,4-2-2,-32 85 21,3 8 4,1 15 0,-6 21-7,25-33-8,-18 45 31,-20 45 7,-17 40-5,-18 34 63,-11 26-78,-12 20 1,-3 29 3,-17 24 1,-1-16-2,1-2 1,-1-1 0,1 1-1,1-3 1,-2 15 0,3 6 1,-1-17 2,2 66 13,0 32-12,0 30-16,-2-115 7,-10 171-12,-6 18-4,-3-2 0,-14 51-6,-11-1 15,-7-15 5,2-1 6,8-27 15,10-39-32,12-42 4,10-39 34,9-37 6,8-30-30,6-24 2,25-31 2,-14-10 0,0-7 0,2-2 1,-1 0 0,1-2-1,1-7 1,6-15 1,9-22-3,6-20-2,3-11-1,6-33 0,29-59-2,-60 144 3,93-188-9,27-48-8,45-81-8,15-20-3,-25 53 4,-7 11 0,48-76-2,-25 51-4,-25 58 4,-26 57 10,-15 42 26,-31 60 1,-28 50 94,-22 38-87,-19 31-15,-7 38-2,-23 5 0,-4 6 4,-1 0 23,-9 12 9,-5 14 12,-6 9-25,-5 9-26,9-7 1,-13 58-2,4 16-1,2 10-5,14-77 4,-18 110-3,-9 11 0,-4 8-4,32-158 9,-91 250-4,-19 3-2,-8-20-11,6-15 23,15-32-1,18-41-14,18-42 3,20-37 77,15-35-73,12-29 2,10-21 2,11-56 4,13-7 1,0 5-1,-1 5 0,-4 2 0,-1 4 0,-1-8 16,0 1 8,0-1 1,-1-4-14,1-21-17,0-9 1,0-12-2,0 5 1,0 4 0,0 11 1,0 11 1,0 8-1,0 10 1</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6" units="1/cm"/>
          <inkml:channelProperty channel="Y" name="resolution" value="28.34646" units="1/cm"/>
          <inkml:channelProperty channel="F" name="resolution" value="0" units="1/dev"/>
        </inkml:channelProperties>
      </inkml:inkSource>
      <inkml:timestamp xml:id="ts0" timeString="2025-03-13T09:15:41"/>
    </inkml:context>
    <inkml:brush xml:id="br0">
      <inkml:brushProperty name="width" value="0.09701" units="cm"/>
      <inkml:brushProperty name="height" value="0.09701" units="cm"/>
      <inkml:brushProperty name="color" value="#F9FBFA"/>
    </inkml:brush>
  </inkml:definitions>
  <inkml:trace contextRef="#ctx0" brushRef="#br0">21164 27934 767,'53'187'0,"28"107"0,11 45 0,-4 5 0,-12-23-27,-62-259 15,27 98-19,-6-26 6,16-12 1,-6-80 98,-8-63-156,-16-83 175,-11-53-83,-8-26-19,-11-4-6,-8 10-4,-12 18 1,-1 27 6,-1 28 3,2 26 11,6 22 5,4 21-2,5 15-2,-5 13 0,10 35 9,9-1 5,0-6-4,1 7-3,-1 11-10,-3 2 0,-16 110-1,-4 40-7,-7 31-7,-4 6-2,-7-13 1,1-25 1,3-33 9,5-33 6,7-32 57,6-29-82,3-20-15,5-19 39,1-50 11,11 3 8,3-4 3,-4-13-4,2-1-16,-2-5 0,3-67 1,8-49 0,3-7-3,5-20-11,26-134-12,8 2-5,1 18 2,1 36 6,-9 42 17,-7 41 24,-7 43-31,-10 35 2,-4 34 57,-7 24-21,-4 20-27,-9 54 0,-1-6 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6" units="1/cm"/>
          <inkml:channelProperty channel="Y" name="resolution" value="28.34646" units="1/cm"/>
          <inkml:channelProperty channel="F" name="resolution" value="0" units="1/dev"/>
        </inkml:channelProperties>
      </inkml:inkSource>
      <inkml:timestamp xml:id="ts0" timeString="2025-03-13T09:15:41"/>
    </inkml:context>
    <inkml:brush xml:id="br0">
      <inkml:brushProperty name="width" value="0.09701" units="cm"/>
      <inkml:brushProperty name="height" value="0.09701" units="cm"/>
      <inkml:brushProperty name="color" value="#F9FBFA"/>
    </inkml:brush>
  </inkml:definitions>
  <inkml:trace contextRef="#ctx0" brushRef="#br0">21824 27575 767,'-9'37'0,"2"-9"0,-1 9 0,-3 4 0,-1 15 0,-6 18 0,-5 11-32,-5 10 28,14-47 1,-22 72-3,-1 12-7,0 4 2,-21 67 1,-2 12 11,3 1-17,6-17 10,10-24 7,8-29-8,-11-1-5,-6-15 21,1-20 38,6-22-32,6-23-21,7-19 2,7-16 1,6-16 1,-6-23 3,21-19 1,4-4 1,0 9-2,-2-8 2,1-13-2,1-15 0,-2-98 3,2-74-5,-2 51-11,2-1 0,-2-56-4,0 32-2,0 38 3,0 38 4,0 32 3,0 32 2,0 36 3</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6" units="1/cm"/>
          <inkml:channelProperty channel="Y" name="resolution" value="28.34646" units="1/cm"/>
          <inkml:channelProperty channel="F" name="resolution" value="0" units="1/dev"/>
        </inkml:channelProperties>
      </inkml:inkSource>
      <inkml:timestamp xml:id="ts0" timeString="2025-03-13T09:15:41"/>
    </inkml:context>
    <inkml:brush xml:id="br0">
      <inkml:brushProperty name="width" value="0.09701" units="cm"/>
      <inkml:brushProperty name="height" value="0.09701" units="cm"/>
      <inkml:brushProperty name="color" value="#F9FBFA"/>
    </inkml:brush>
  </inkml:definitions>
  <inkml:trace contextRef="#ctx0" brushRef="#br0">21739 26759 767,'0'26'0,"0"6"0,0 14 0,0 9 0,0 8 0,-19 55 0,-9 36-36,-8 20 21,-4 18 9,-1 6-12,0-6 0,4 30-1,6 2 34,6-7-30,-12-4 24,-11-12-2,-5-16-23,0-28 30,2-23 2,2-25-26,3-17 1,5-27 17,9-17 25,9-20-34,6-10 1,-3-8-1,15-29 1,12-1 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6" units="1/cm"/>
          <inkml:channelProperty channel="Y" name="resolution" value="28.34646" units="1/cm"/>
          <inkml:channelProperty channel="F" name="resolution" value="0" units="1/dev"/>
        </inkml:channelProperties>
      </inkml:inkSource>
      <inkml:timestamp xml:id="ts0" timeString="2025-03-13T09:15:42"/>
    </inkml:context>
    <inkml:brush xml:id="br0">
      <inkml:brushProperty name="width" value="0.09701" units="cm"/>
      <inkml:brushProperty name="height" value="0.09701" units="cm"/>
      <inkml:brushProperty name="color" value="#F9FBFA"/>
    </inkml:brush>
  </inkml:definitions>
  <inkml:trace contextRef="#ctx0" brushRef="#br0">21260 27623 767,'0'28'0,"0"-7"0,0 6 0,0 5 0,2 24 0,3 24-9,4 13-9,0 1 13,1 45-4,1 13-4,0 3 1,-4-12 8,-2 2 0,0-2-5,1 51-3,-3-6 34,-1-13-36,0-23 8,-2-29 9,0-31 46,0-28-73,0-22 8,0-21 8,-2-51 19,2-2 1,0 2 0,0 4-2,0 3-2,0-16-3,0-17-6,3-4-1,8-20 0,12-50-1,3-1-4,-1 11-1,-2 18 1,-5 21 2,-2 17 0,-6 20 2,-1 12 1</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6" units="1/cm"/>
          <inkml:channelProperty channel="Y" name="resolution" value="28.34646" units="1/cm"/>
          <inkml:channelProperty channel="F" name="resolution" value="0" units="1/dev"/>
        </inkml:channelProperties>
      </inkml:inkSource>
      <inkml:timestamp xml:id="ts0" timeString="2025-03-13T09:15:42"/>
    </inkml:context>
    <inkml:brush xml:id="br0">
      <inkml:brushProperty name="width" value="0.09701" units="cm"/>
      <inkml:brushProperty name="height" value="0.09701" units="cm"/>
      <inkml:brushProperty name="color" value="#F9FBFA"/>
    </inkml:brush>
  </inkml:definitions>
  <inkml:trace contextRef="#ctx0" brushRef="#br0">22146 26903 767,'0'28'0,"0"2"0,-5 58-13,-7 38 3,-8 20-2,-1 8 0,-2 4-1,2 5-2,1-15 3,-1 4 30,0-6-31,2-7 1,-6 31 12,-9-6 6,-6-13-13,-11 21 13,-4 0 4,4-2-19,10-26 17,6-15-3,7-18-14,5-17 1,7-24 72,5-18-79,4-21 6,2-8 2,9-46 14,-3-8 2,3-1 0,-2 0 0,-1 11-3,-1 0 1</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6" units="1/cm"/>
          <inkml:channelProperty channel="Y" name="resolution" value="28.34646" units="1/cm"/>
          <inkml:channelProperty channel="F" name="resolution" value="0" units="1/dev"/>
        </inkml:channelProperties>
      </inkml:inkSource>
      <inkml:timestamp xml:id="ts0" timeString="2025-03-13T09:16:14"/>
    </inkml:context>
    <inkml:brush xml:id="br0">
      <inkml:brushProperty name="width" value="0.09701" units="cm"/>
      <inkml:brushProperty name="height" value="0.09701" units="cm"/>
      <inkml:brushProperty name="color" value="#F9FBFA"/>
    </inkml:brush>
  </inkml:definitions>
  <inkml:trace contextRef="#ctx0" brushRef="#br0">22696 27456 767,'0'23'0,"0"13"0,0 6 0,0 5 0,0-17 0,0 4 0,-7 42-25,-9 22 20,-26 51-2,-14 31-6,-10 14-1,-4 35 0,6-3 0,9-14-3,2-11-1,7-15 32,9-13-12,2-33 20,-4-21-7,16-56-21,2-6 2,-16 24 12,7-20 0,5-20 31,8-18-42,-6-9 1,14-37 5,11-4 0,-1 2 0,1 2 0,0 4 0,0-10 0,-2-10 0,0 4-5,10-37-1,19-43-3,4-29-6,-3 10 2,7-13-2,18-56-4,-2 7 5,-6 24 4,-6 23-1,-9 31 2,-7 31 2,-8 28 44,-4 22-55,-6 18 8,-2 40 15,-9 13 5,1-1 0,1-2-1,0 17 5,2 23-18,0 18 0,-5 44-1,0 18-8,3-3-3,6-40 7,3 3 1,1-1-1,1 7 4,-5 49 23,-15-1-35,-10-7 9,-5-16 6,-1-22 2,2-28 32,4-24-82,5-22 43,4-18 2,1-10 0,13-39 4,5-4 0,2 0 19,2 4-14,-3 1-1,3-3 3,-4 2-2,-3-3-3,-3-9-4,1-14-1,7-33 1,3-30-1,8-41-1,-1-11-8,1-7-28,-1 2 49,0-12-21,1 42 1,6 5 1,22-28 3,-2 28 13,-2 33 11,-7 28-20,-5 28 1,-9 20-1,5 23 8,-16 35-2,-10-10-1,-2 0 0,0 2-1,-2 0 1,1-3-1,-1 1 1,2-1-1,-2 2 1,2 13 1,-2 18-5,-10 43-4,-18 31-1,-37 124-8,-11 42-3,16-63 23,-3 10-48,2-2 78,4-6-55,29-120-50,-40 158 56,6-43 17,13-43-2,9-45-6,10-40 73,11-36-78,5-27 3,0-24 3,14-49 6,4 10-1,0-3 0,-1-3 1,3 3-1,-2-5 1,-1-2 0,1-8 1,0-6 0,-2-4 1,0-24 3,2-55 5,-2-111-18,0-62-12,0-36-11,0-12-3,0 15 5,0 34 4,0 44 19,0 46 12,0 49-24,0 44 147,0 37-173,0 30 16,0 26 22,0 59 7,0-9 6,0 0 1,0 1 0,-2 4 2,-3 8 4,-2 8-9,-4 10-12,0 9 0,1 18-1,-8 79-3,-8 44-2,-11 22-2,-4 26-3,0-4-8,6-20-1,7-38 9,5-24 15,5-25 9,4-21-8,3-29 6,6-26 68,2-23-102,1-18 14,7-52 25,-3-7 7,-2 2-2,0-14-20,0-27 0,2-28-2,-2-29-1,28-155-16,14-81-6,8-34 7,-13 96 5,9-96 102,-6 41-241,-8 63 128,-7 64 6,-6 63 189,-6 53-209,-5 47 16,-2 35 12,-5 71 25,-2 18 6,1 27 10,-2 25-2,2-84-23,-2 94 9,2 22-25,-3-2 0,-1 16-1,-6 14-94,-6 7 122,-18 86 8,-8-9-2,-2 3-9,1-9-42,4-14 26,20-97 12,0-3 2,-6 85 0,5-5-8,6-4 2,4-23 3,3-24-8,3-30-1,4-32 67,0-30-83,0-24 6,2-23 6,3-61 17,-5 15-4,2-4 0,-2 3 1,0-5 0,0-8 3,2-14-2,-2-17-15,0 51 4,7-251-20,9-113-8,3-63-26,-1 156 59,15-121-36,6-12-3,7 3 0,16-74-8,-4 55 33,-5 64 30,-4 51-24,-10 80-7,-9 72 3,-9 62 140,-6 46-163,-7 37 32,0 71 0,-8-15 20,-2 5 4,0-1 3,0 5 1,0-1 0,-5 34-12,-1 34 5,-5 57-29,1 37-2,-1 27-9,-15 35-4,-11 12 12,-1-7-4,-8 17-3,-1-15 20,-4-22-12,3-8 4,8-21 42,5-25-52,10-35 25,1-15 18,1-30-29,2-28-5,6-22 63,1-14-54,5-14 20,2-15-24,-3-47 4,14-13 2,-2 2-1,1 17-2,-1 3 1,6-26-3,3-21-4,-1-15 0,-6 59 3,56-166-103,27-38 115,9-3-20,-2 5-9,-8 21 36,-11 32-8,-15 34-18,-12 36 2,-13 30 57,-10 26-53,-7 22 1,-2 36 3,-15 6 1,-1 4-1,0 2 1,-2 0 0,1 28 3,1 22 2,0 14 3,1 9 1,-1 55 0,2 26-27,-16 77 4,-5 40 4,-4 8-15,-14 18 20,-12-8-25,-11-19 2,4-51 14,3-34 39,6-36-26,6-33-12,10-40 3,6-33 89,8-31-90,7-21 7,-1-32 5,13-7 2,0-6 1,0-1 1,2-2 1,0 0-1,0 2 0,-1 0 0,1 1-1,0-10 3,-2-20 4,2-21-20,28-220-17,14-90-7,11-54 0,-8 83 4,4 5-3,4 18-1,-2 20 3,11-62-6,-8 58 6,-10 66 46,-9 60 16,-10 56 31,-8 45-22,-7 37-46,-5 27 3,-5 53 0,-5 13 0,-1-1 3,1-9-1,-4 11 3,-2-8 6,-34 66 24,-25 41 6,-23 27-54,-4 30-4,2 4-1,4-17 2,36-65 5,6-5 1,-12 38 13,15-17 1,11-23 4,8-24 3,11-17-2,3-18-2,8-12-2,1-11-1,6 0-1,6-50 2,-6-11 5,-3 15-5,-1-8 3,2-8 2,-2-11-3,5-53-14,8-35-2,6-18-1,31-33-60,22-17 88,20 1-17,10-2 37,-5 22-90,-10 21 42,-16 31 2,-15 31 2,-12 29 71,-12 25-78,-11 21 6,0 21 6,-19 38 10,-4-9-2,1 2 1,-3 1 0,0 38 9,3 25-6,-3 17-16,2-40 2,2 56-3,-1 4-5,-1 2-1,20 18 9,12 8 4,3 2-11,1 6 11,-1-8 2,-5-13-16,2 4 1,-1 1 27,-3-6-13,2 4 20,4-14-29,2-17-3,1-19 2,-5-16 34,-3-14-29,-5-13 0,-6-12 18,-3-14-6,-4-8-4,-2 1-2,-13 0 1,10 12 2,5-11-6,3-2 0,7 6 0,24 27 0,-3 1-2,3 10-3,20 27-2,8 3 0,3-8 0,-7-14 1,-1-10 0,-6-12 4,-15-11 1,-4-4 0,-9 1 3,-4 2 20,-1 6-21,1-4 0,0-5 0,4-4 5,-2-7-5,-5-7 1,-4-3-1,-2-6 0,9-2 0,-8-5 1,1-3-1,9-1 1,2 2-2,-11 2 1,7-14-1,-3-7 1,0-2 0,12-16-1,0-4-3,9-3 1,5-6 1,-2 4-5,-3 7 1,-9 7 1,-5 8 0,-5 6 2,-6 8 2,7-4 3,-1 14 0,4 4 0,-1 0-2,7-4 1,11-7 0,7-5 1,-30 7-2,22-11-1,4-5-4,18-13-1,2-1 0,14-13 3,-4 0 1,-7 6-3,-7 6 5,-10 6 1,-8 7-1,-8 8-5,-6 4 1,-5 4 1,-5 4 0,-2 3 0,0 2 1,7-9-2,-9-19 14,-5 3-4,7-2 0,5-1 1,7-8 1,0-6-14,-3-8 4,19-12-7,9-2 6,-1 7 0,-6 9-2,-7 8 3,-9 10 0,-7 9 0,-9 5 0,9 2-1,-11 12 1,1 18 0,-17 25 2,-1 10 2,0 15 1,-1 16 0,-1 48-1,0 23-15,2 10 1,-5 19 4,-3 4-1,-4-1-8,-13-23 11,-9 9 18,-5 0-28,2-4 7,-15 46 15,3-8-11,2-12-13,5-13 21,8-27 3,6-32 2,6-25-17,8-25 2,3-18 27,4-19 6,1-11-29,8-56 6,-3 11-1,1-1 2,-2-2-1,2-1 1,0 1-1,-2 0 1,0-13 1,0-17 3,2-23-14,-1 7 0,5-9 0,4-7-1,6-6 0,14-97-52,12-61 91,10-46-45,-12 48 5,22-112-22,3 20-2,-1 49 5,-9 49 15,-9 51 19,-9 48-3,-7 42 79,-11 35-153,-5 28 71,-5 21-2,-2 48 0,-12 4 18,1 0 10,4-8-6,-1 29 0,-26 89 23,-19 54-60,-5 31-130,1 6 166,5-9 45,22-104-74,-29 111-8,10-46 8,0-4 32,1-8-2,11-51-18,-5 41 4,3-15-52,6-15 37,1 2 10,7-29 33,8-28-31,1-25 20,5-19-45,2-9 68,8-47-100,-3-7 67,-3 6-4,2-11 7,0-12-18,-2-102-2,0-59-3,0-26-12,0-7 0,23-25-6,19-18-1,18-6-1,0 35 26,-2 44 10,-6 46-12,-12 45-9,-6 38 4,-10 33 2,-4 25 12,-1 33-6,-15 10 3,-2 6 2,-4 4-1,2 0 2,-2 2-1,0-4 0,1 9 1,-1 9 3,2 16-3,-2-26-3,-7 77 10,-7 42-1,-5 15-24,-5 33-3,-4-11 0,-2-17-3,2-29 5,3-29 5,6-28 11,5-25 0,2-22-2,5-17-1,-5-50 17,16-15 6,0 8-11,-2-7-13,2-34-1,-2-17 1,0-6 0,19-48-7,16-22-4,9-8-2,-3 38 19,1 5-23,4 8 9,0 7 36,7-3-79,-5 21 48,-8 23 6,-6 21-1,-9 20-1,-6 14 0,4 22 16,-14 37-4,-4-4-1,0 7 2,4 5-8,25 15-6,10 19-9,2 1 5,-4 1 4,-3-7-13,-7-1 7,-7 5 0,-6 3 13,-5-7-9,-5-10 30,-2-13-38,-5-16 2,0-12 2,-2-8 2,-6-42 7,4-9 2,1-4 0,1-1 0,0-7 2,-2-11-5,2-20-9,0-16-2,0-14-1,-12-44-4,-10 5 1,-1 14 1,-1 22 5,3 20 23,1 24-21,4 20 1,4 17 0,-4 10 2,9 43 3,7 6 1,0-10-1,0 6 0,0-5 1,2 9 4,-2 62 13,0-51-11,0 76-18,1 20-1,-15 51-4,-7 8-1,-4-3 7,2-19-5,2-14 15,4-13-9,1-13-4,2-26 9,3-25 12,2-21-3,0-18-2,2-17 6,-3-2-5,-11-36 4,6-6-3,7-4-3,2-24 5,5 4-6,-1-11 1,0-14 0,0-21-2,2-18-9,0-11-1,0 39 2,-2-58 4,2 0-5,2 3-5,-2 9 2,0 19 68,0 24-75,0 23 4,0 19 5,0 12 3,0 45 10,0 22 4,0-18-3,0 37 8,0 28-7,0 19-13,0-88 4,0 111-5,0 21-6,0 12-1,0 2 7,-10 38 2,-8 8-10,-3-3-3,-2 16 4,2-18 26,1-21-11,3-20-16,2-36 15,3-36 76,5-31-102,2-25 10,-1-16 7,6-44 18,2-17 6,-2 17-6,2 1-1,-2-6 2,0-15 7,0-62-18,2-36-1,-2-19 0,0 22-8,0 0-2,0 6 1,0 9 0,0-9 0,0 11 13,0 9 11,0 12 54,0 20-84,0 21 5,0 18 4,0 15 3,0 55 12,0-10-3,0-1 1,0 3-1,0-2 1,0-1-1,0 10 2,0 9 2,0 16-11,0 11-3,0 14 0,0 9-2,-13 80-3,-6 46-1,-4 18 6,4-32-6,-1-7-4,4-13 0,0-16 1,2 8 0,2-33 3,3-35 57,2-28 10,3-26-99,3-21 20,1-53 42,0-16 15,1-25-7,-1-25-14,0-53-15,0-29-12,0-10-1,2 76 9,-2-3 3,2-84-4,7-6-9,16-28 8,8 11 18,4 23 56,-3 30-51,-3 34-8,-6 32-94,-4 27 90,-5 23-6,-5 19 1,3 11 3,-10 41 1,-6 0 1,0 10 1,0 74 16,2 54 11,-2 38-25,2 73-27,0 30-4,0 6-1,-1-33 13,1-21 8,0-30 0,0-38-9,0-38 2,0-40 126,0-33-140,0-29 11,0-27 8,0-50 18,0 1 0,0-6 2,0-7 2,0-10 4,5-104-6,6-69-19,6-46-10,6 1-4,7-15-4,9-3-2,9 12 3,-9 83 7,15-61 10,8 13 12,2 14-16,-10 57 1,31-64 27,0 13 23,-4 19-49,6-9 8,-13 41 13,-16 39-1,-14 40 40,-12 29-77,-9 27 11,-2 24 10,-17 52 24,-6 3 1,-2 17 6,3 72-21,-3 42 2,0 19-14,3 54-8,-3 29-9,2 13-2,-5 19 27,-5-12-11,0-26-13,-22-14 0,-8-30 50,-4-38-19,2-42-7,5-38 10,7-35-3,6-29-2,6-23-3,-5-25 6,15-35-6,8 12-1,2 0 0,2-2 1,-4 1-1,-1-1 0,-6 0 0,0-10 20,0-13-1,2-10-2,-2-6-23,2-35-1,2-19-4,-1-2-2,1-13 4,2 16 3,1 21 1,0 21-2,2 20 30,0 18-42,0 14 6,2 52 23,-2-4-2,0 0-2,0 45 1,0 22 4,0 14-19,0 2-2,0-10 0,0-17 21,0-17-24,0-18 3,0-15 3,0-61 11,0 10-3,0 3 1,0-3 0,0 1 0,0-7 1,0-10-1,0-6-6,0 10 1,0-10-1,0-36-2,0-8 0,0-25-2,0-1 0,0 11 1,0 16 2,0 17 2,0 17 1,0 14 5,0 14-7,0 5 0,0 40 4,0 7 0,0 3 1,0 12-2,0 37 3,0 19 0,0 8 0,-5-4-8,-2 13-2,-2 4-3,-2 0 0,-7 20 7,-8-11-1,-9-18-2,-9-12-4,-2-23 30,0-20-22,5-16 0,2-12 0,6-13 3,3-5 2,3-7 0,3-4-1,2-9-1,6-12 0,2-12 4,6-5-3,2-2 0,1-1 0,17-53 3,9-32-10,2-20-4,2-13 0,-4-1-9,-5 18 5,-3 23 2,-5 23 5,-2 27 8,-6 21 12,-2 20-17,-7 12 1,-5 36 3,7 7 0,0 14 1,2 16 2,-1 36 2,3 24 2,1 17-2,-7 49-17,-10 17-3,-13 4 49,0-42-41,-3-8-5,0-12-45,-1-12 46,-4 11-1,6-31 27,8-28-1,6-25 11,6-19-50,5-18 10,0-48 33,11 8-5,-2-13 9,2-15-25,0-34 1,-2-24 0,1-17-2,-1-4-2,0-1-6,0-4-2,0-3 0,2-8-1,-2 17 2,0 24 49,0 24-25,0 25-23,0 22 4,0 11 2,-2 45 8,2-3 0,0 5 0,0 33 7,0 21-1,0 11-12,0 21 0,0 10 0,0 3-9,0 25 10,0 10-5,0-6-7,0 8 12,0-9 2,0-24-9,0-29 40,0-22-39,0-28 3,0-18 1,0-60 5,0 8 0,0 0 0,0-3 0,0 5 0,0-4 0,0-6 0,8-56 10,0-31-1,5-13-20,-1-7 0,-1 14-1,-1 20 1,-3 24 2,0 19 2,-1 22 16,-5 14-17,5 51 14,-6-1-2,0 14 5,-2 12-7,-3 59-3,-6 36 0,-1 19-8,-8 22-4,-1-10-4,-2-21 1,4-28 3,1-30 39,4-27-35,3-25 3,3-20 2,-5-46 3,13-1 1,0-4 0,0 0 0,0-8 1,2-8 0,-2-14 1,0 5 0,2-59 5,-2-26 1,0-20-17,0-80-9,0-11-1,0 8-2,0 24 2,0 31 15,0 33 4,0 38 57,0 34-66,0 26 3,0 25 2,0 64 5,0-12 0,0 31 2,0 28 1,0 17-2,9 2 0,6 10 0,3 6-15,2 2 1,-6-31 2,2 40 10,1 1 28,-3-1-37,2 26-42,-5-23 54,-1-30 46,-4-26-68,-1-28 5,-3-21 5,-2-72 17,0 17-5,0-5 2,-2-6 1,2-3 1,0-29-5,0-22 1,-2-19-8,2-72-7,0-36-9,0-11 1,0 18 14,0 27-5,0 36-4,0 33 57,0 34-67,0 30 8,0 25 7,0 54 16,0 6 3,0 15 4,0 10-1,0 6-12,0 14 1,0-39-1,-2 82 3,-5 28-11,0-25 1,0 4-1,-12 99-5,-2-1-6,-2-18 1,3-32 19,1-36 12,5-34-25,1-31 4,6-27 1,0-22 3,-2-46 4,11-1-1,-2-3 1,0-1 0,2 2 0,-2 1 0,0-6 0,2-12 1,-2-10 5,-7-41 7,-4-15 2,-1-7 1,-1 8-24,1 14 0,1 15 2,3 13 0,-1 17 1,2 13 0,0 10 5,-4 1 1,-8 26 3,-1 6-1,3-26 2,13-18-6,4 11 0,-2-2-1,2-4 1,0 0 0,0-1 0,0-1-1,0 1 1,0-4 0,0-9 0,0-11 0,23-108-6,11-25-1,5-5-6,-2 9 0,-4 35-5,-1 9 7,3-3 0,-3 24 0,-7 29 30,-6 23-4,-5 25 1,-3 19-21,3 36 7,-14 4 1,0 5 0,-2 1 1,2 6 1,-2 13 2,2 10-2,-1 46-10,-1 27-1,2 16-2,0 34-2,-2 12-4,2-1-3,0 14 10,0-15 8,0-24-14,0-33 49,0-33-46,0-30 3,0-26 3,0-22 1,0-45 4,0 2 0,0-6 1,0 1-1,0-2 1,0-2 0,0-7 0,0-13 1,0-49 2,0-29 1,0-14 0,11-39-18,10-32-8,7-15-1,30-24 14,10 14-1,0 25-12,-4 39 3,-11 33 16,-7 37 11,-11 31-3,-8 25 13,-8 20-44,2 17 23,-15 38 9,-6 2 13,-2 7 6,0 46-7,-2 35-6,3 26-25,-5 47-2,-6 33-7,-7 10-1,-4 9 7,-11 18 4,-8-20-8,-6-17 0,-3-24 34,-6-23-1,4-33-8,8-33 11,6-31-23,7-26-1,9-24 2,5-16 2,-1-29 11,14-3-5,3-4 2,2-2 1,2-1 0,3-36 9,9-22-5,9-13-16,14-69-3,11-34-11,6-17 7,-2 9 5,-6 23-9,-8 17-2,-2 19 4,-6 12 2,-7 29 22,-7 28 7,-4 23 26,-5 22-67,-3 16 18,-8 51 15,0-7 5,3-2-2,1 24 3,-2 26-11,2-7 0,0 14-9,0 15-4,0 8 0,0 102-6,0 28 1,0 5 4,-7-1 0,-4-13-5,1-30-2,-3-33 2,3-37 15,1-33 6,0-30-2,4-25 14,-8-57-18,20-11 2,11-16 2,12-12-44,7-9 32,11-17 75,1-8-59,4-7 0,25-83-18,5-46-10,-4-29 1,-1-38 6,0-12-4,-1 9-9,6-18-1,-5 32 39,-11 44-16,-12 50-12,-13 48 21,-10 45 9,-11 39 19,-5 28-37,-2 48 4,-16 11 1,1 4 1,-1 3-1,-2 0 1,3 12 1,-1 15 48,0 12-15,2 7-42,-2 63-3,1 29-6,1 13-2,-2 49 6,2-8 0,-2-23-6,0-32 2,1-36 17,-1-32 1,0-30-2,0-23 0,0-17-2,-3-10 0,-5-41 0,1 1-1,-12 12 1,1 7-1,1 0 0,-1 0 1,1 0-1,-2 0 0,1 0 1,1 0-1,-1 0 0,1 0 1,-2 0-1,1 0 0,1 0 1,0 0-1,-1 0 1,1 0-1,-2 0 0,1 0 1,1 0-1,-1 0 0,1 0 1,-2 0-1,1 0 0,1 0 1,-1 0-1,1 0 0,-2 0 1,1 0-1,1 0 0,0 0 1,-1 0-1,1 0 1,-2 0-1,1-2 0,1 2 1,-1 0-1,1 0 0,-2 0 1,1 0-1,1 0 0,-1 0 1,1 0-1,0 0 0,-3 0 1,3 0-1,0 0 0,-1 0 1,1 0-1,-2 0 1,10 20 1,-7 28 3,-10 33 3,-7 37 3,-2 6 0,3-5 0,6-17-1,3-19-2,6-19-2,5-19 8,3-19-15,-1-47 3,13-18 3,-1 0-1,2-13 1,0-14 7,5-33 5,4-74-31,3-38 1,-4 22 3,3-13-1,1-7 0,0 3-5,5-36 2,1 36 17,-6 41-10,-2 40-2,-1 38 2,-4 32 3,-4 25 13,3 53 0,-6-2 0,0 4 0,0-2 1,-2 0-1,2-1 0,0-3-1,0 26 9,-2-15-8,2 11-5,0 66 5,0 38 3,0 19-16,0-130 3,-16 195-13,-12 25-7,-7 6 38,1-15-3,2-15-68,4-20 132,2-18-102,6-43-55,4-37 157,6-37-102,1-29 11,5-25 7,1-47 15,3 1 0,2-4 2,-1 1-1,-1-1 0,2 1 0,-2 0 0,0-33 6,2-21-6,-2-16-15,21-76-5,13-55-9,6-27 2,3-6 3,-3 10 0,11-50-11,-1 29 120,-8 44-233,-8 48 123,-6 47 39,-9 40-3,-4 37 15,-7 25-38,1 64 6,-11-7-1,1 0 0,-1 2 1,2-4-1,-2-2-1,2 2 1,-2 6 1,2-6 5,0 9 7,-1 87 37,-3-14-58,-10 19-3,-12 65-4,-10 22-2,-10 12-31,-5-3 62,9-42-36,-2-5 13,-8 29 1,5-17-8,3-9 0,7-37 148,8-36-163,10-32 14,5-26 5,3-24 5,4-46 11,7 0-1,2-1 1,0-5 1,1-8 1,-1-11 3,0-12-4,12-11-9,0 7 0,4-3 0,1-7-5,9-58 9,4-24-9,-4-11-3,-21 133 8,32-180-7,9-23-5,8-3-7,6 1 20,-5 25 3,-6 33 76,-11 41-186,-8 34 100,-9 29 2,-5 29 71,-6 24-74,1 51 17,-15-2-1,0 2 0,0 0 1,0 0-1,1-2 1,-1 0-1,0 3 1,2 14 4,0 13-12,-2 20-5,2 55-4,0 28-2,0 24-2,0 48 3,0 13-3,0-1-8,-7 1 10,-10-14 18,-13-21-21,-6-30 1,3-32 53,3-31-46,5-32 0,6-22 3,5-22 28,5-14-31,26-37 19,-1-14-1,-12 6 3,5-6-12,5-40 5,19-63 5,17-33-25,-17 56 4,11-27-3,2-11-1,4-30-4,-3-2 3,12-39-2,1 18 22,3 25-17,1 21 4,-6 33 8,-12 37 9,-7 28-8,-11 23 0,-9 19-2,4 26 7,-17 28 3,-6-18-4,-2 2 0,0 0-1,0-2 1,1 0-1,-5 27 8,-2 21-9,-8 14-7,-4 11 1,-15 23-5,-7 13-5,4 5-1,1 3 6,-3 22 3,8-20 3,6-26 28,4-29-42,8-25 4,5-24 4,2-17 3,4-53 8,5 9-1,-1 0-1,-1 0 1,2-1 0,0 1-1,-2 0 1,0 2-1,2 1 0,-2-31 5,0-24-6,0-19-2,3-9-1,4-20-3,2-14-71,0-7 125,3-52-60,-1 15 1,-2 28 1,-1 29 42,-2 31-42,-1 29 2,-1 25 3,-1 19 1,-3 47 4,0-2 0,0 2 1,0 1-1,0 2 1,-2 8 0,2 10 1,0 12 0,0 8-1,0 10 0,0 7 1,0 1-1,-12 70-11,0-31 2,-2 13 1,-11 115 29,0 8-75,4-14 64,3-21-55,2-28 35,6-38 4,1-38 66,4-33-71,1-28 3,1-27 2,4-72 6,-1 15-1,0-4 0,2 3 1,-2-5-1,0-1 1,0-7 1,2-10 6,3-66 15,11-62-30,14-123-19,5-71-4,2-38-10,13 7 114,6 16-197,1 37 91,-2 32 3,-9 56 9,-6 54 45,-10 52-7,-7 43 79,-5 39-105,-8 30 5,-3 22 1,-3 54 0,-4-13 1,-2 8 1,0 7 1,1 9 4,-1-3 0,2 9 1,-5 35 6,-8 25 4,-6 73-24,-8 26-5,-4 17-7,-1 5 0,2-2 5,3-12 5,8-95 3,-2-5 0,-16 31 26,-8-12-25,-4-8 2,-16 16 15,3-25-1,5-29-15,13-22 1,7-22 1,9-16 0,9-16 1,-4-11 0,16-32 7,10 4 5,1-2 0,-4 4-1,1-11-8,5-5-2,24-130 6,12-57-13,6-25-11,-9 42 1,-4 5 0,-2 8-2,-4 9 2,18-13-1,4 38 42,-3 36 50,-7 37-83,-9 32 2,-10 26 3,-2 31 3,-20 18 1,-5 8 2,-6 4 0,-1 4 0,1 3 0,-1 7 1,1 7 1,2 8-4,0 29-3,4 35 0,3-100 1,-6 133 2,-10 20-10,-7 10-7,18-147 12,-19 110-9,-3 4 7,-11 21-5,-11-5 0,-25 39-2,3-34 21,6-34 18,11-33-48,12-33 24,10-26-1,9-22 0,8-14-1,-3-28 3,22-20 12,0 1 0,0-15-7,19-52 2,14-35 4,13-27-14,-1 16-9,6-5-1,0 0-4,-1 7 0,-3-29-1,-5-4 21,-7-1-11,-5-23 10,-7 19 9,-9 30-23,-6 31-1,-3 32 49,-3 26-44,-4 26 2,-2 16 1,-3 44 4,3-4 0,0 3 0,0 3 0,2-2 0,-1 7 0,1 9 2,0 13-1,0 22 2,0 22 1,-2 13 1,2 7-11,-11 31-4,-6 15-3,-3 9-28,-8 15 54,-4-8-13,-5-12-8,-4-17-7,4-26 5,4-27 36,6-27-33,6-23 1,5-16 2,-3-10 0,12-43 11,12-13 13,7 1 1,10-17-23,-6 11 1,-1-12-1,8-54 1,4-33-3,6-61-8,12-18-3,4 2-1,9-16 40,0 22-14,-1 24-16,-8 27-81,-8 27 100,-7 20 5,-10 26-22,-4 22 19,-8 20 26,-5 17-58,0 8 8,-10 41 16,1 3 3,0 13 7,0 14-17,1 37-8,1 25-1,-2 17-1,-12 44-2,-9 19-3,-2-1-4,-1 0 8,-6-2 8,-5-16-10,-2-14 1,2-30 18,5-34 31,7-30-54,6-27 6,3-19 5,-5-45 10,19 0-1,0-2 1,4-3 1,-2 0-1,2 1 1,0 1-1,-1-8 2,6-10 2,6-13-8,15-47-6,13-24-2,4-5 3,-9 30-2,3-6-5,-8 14 1,1 1 1,9-63 20,-6 5-2,-7 17-1,-6 21-36,-7 25 36,-4 24-15,-4 22 2,-3 19 2,-6 56 5,0-9-1,2 2-1,-5 18 3,-4 20 1,-9 15-1,-5 15 7,-14 30-19,-14 16 0,-11 7-9,20-43 26,-20 66 6,6 9-45,3-3 75,-4 24-37,13-23-80,11-26 69,8-27-2,7-23-2,8-22 14,4-21 35,3-17-52,3-17 4,9-57 16,-8 17-5,1-2 1,0-1 0,-2 1 0,2 0 0,-2-1 0,0 3-1,1-20 7,5-24-7,4-17-9,1-32-4,1-12-3,-1-2 0,14-31 1,6-1 8,1 16-11,-2 22 11,-5 28 1,-4 24 0,-5 22 0,-6 21 6,8 39-4,-18 24 2,0-19-1,-2 1 0,2-1-1,-16 12 2,-6 6 6,-3 7 0,4 12-1,-1 13-46,1 9 79,-2 4-45,-3 34-2,3-4-6,3-13 10,5-21-4,4-15 26,2-22-24,4-15 2,1-49 4,6-16 1,0 2 1,-2-15-4,0 13 0,0-5 1,2-61-1,-2-34 0,3-42-6,8-26-7,8-6-4,2-2-2,4 21 15,-4 32-5,-1 32-1,-4 32 3,-4 33 1,-3 22 55,-2 22-51,3 54 5,-10-9-1,-1 0 0,1 0 0,0 9 1,-2 12 1,2 12 0,-13 64 6,-11 37 2,-8 20-17,-12 33-26,-7 10 49,-11-6-59,2-18 31,0-13 16,3-23-14,10-20-2,4-22 22,8-19 13,9-20-31,4-18 32,8-14-13,4-13-16,4-10 2,6-53 9,2 8-3,0-1 0,0-2 1,-1-6 1,-1-6 2,2-8-9,-2-39-6,0-17-2,2-4 0,-2-56-1,0-31-1,0-13 0,0 38 8,0 5-7,0-13-6,0 12 1,-2-19-1,2 24 22,0 26 14,0 27-13,0 26 21,0 26-34,0 17 2,0 14 1,0 49 5,0 4 0,0 7 0,0-14 0,0 6 1,0 39 8,0 29 3,0 16-23,0 61-3,0 33-6,0 12 3,-5 10 13,-6 6-19,1-5-1,-24 5 10,-10-23 26,-4-26-22,4-31 4,5-30 17,6-25-1,6-28 45,8-23-66,5-22 3,-2-18 2,11-38 8,5 2-1,1-1 0,-1-1 0,2-1 1,0 0-1,0-31 6,-2-28-8,1-18-10,26-57-6,19-25-2,10-10-2,8-10 13,-2 5-7,-2 20-4,-7 29 47,-9 33-68,-9 30 46,-7 29 15,-8 23-34,-6 21 5,0 42 13,-12-3-2,-4 4 2,0 0 0,0 6 2,1 12 2,-1 12-2,0 10-12,0 6-1,2 2 1,-24 53-2,-15 34-1,-9 14-3,-3 7 0,-9 4-8,-4-8 1,-6 1-2,6-27 26,9-32 53,11-30-76,13-29-42,6-25 101,9-19-46,-3-36 2,20-25 2,1 20-1,0 0 0,0 0 0,1-2 0,2-10 0,4-15 0,4-25-1,-1-17-1,-1-17 1,13-88-5,8-43-11,0-18 2,5-18 1,5 15-7,11 28-1,0 23 1,-5 34 24,-6 41 14,-6 37-19,-12 32 60,-4 29-63,-6 21 2,2 52 4,-15-12-1,-2 5 0,-5 5 1,-6 10 1,-7 13-1,-6 41-1,0 19 1,0 8-1,4 19-9,0 16-1,0 7-5,-14 41 11,-8 9-4,3-2-13,-1 4 18,-3-13 5,-2-25-19,37-147 12,-31 117-1,2-28 20,8-32-8,6-25-11,6-27 54,6-20-53,-6-38 4,16-3 0,2-4 0,2-1 1,0-41 3,-2-29-4,2-23-6,-1-11 0,5-18-7,1-12-2,2 0-1,5-46 11,5-18-8,8-12-9,-13 132 12,32-128 11,5 9 1,2 14-21,16-26-4,-2 31 22,-9 38 9,-9 39-3,-8 32 7,-13 32 2,-5 23-5,-9 20-8,2 33-3,-19 17 2,-8 3 1,-7 0 0,-10 12 2,-4 33-62,-1 20 53,1 15-3,6 8 102,-1-37-99,-28 79-4,-6 16-7,-3 26 3,6-1 11,8-14-30,12-28 39,8-31 4,8-28-3,6-30-3,6-24-3,5-19-15,6-61 25,1 12-5,0-6 3,0-13 4,-2-13-6,1-23-9,1-12 0,-2-7-1,5 0 2,4-8-4,0-4-6,2-1 2,1-34 11,-1 12-12,-3 17-2,0 19 2,-3 22 11,0 21 20,-3 16-26,0 15 1,-2 40 4,0 9 1,-2-1-2,2 6 1,-9 56 3,-9 35 2,-8 22-21,3-31 10,0 4 7,-14 39 11,-11 2-60,-14 46 28,2-5 22,7-18-1,8-29-6,8-26 3,8-27 0,8-28 49,7-23-79,5-20 12,2-63 35,9 8-4,0-12 9,-1-17 8,1-8-23,-2-19-15,2-81-9,0-37-1,-2-20 8,0-9-3,1 0-3,-1 15-2,0 4 0,0 28 20,0 33 7,0 34 50,0 32-66,0 27 2,0 22 2,-1 72 7,1-16-2,0-2 0,0 2 0,0 2 1,0 5-1,0 3 2,0 33 8,0 23 4,0 14-20,0 39-4,0 25-6,0 8-2,-18 44 20,-17 8-24,-9-3 0,-4-11 17,4-23 9,3-33-17,8-35 0,4-31 3,8-31 60,7-23-55,3-21 1,-1-40 4,12 3 0,2-4 0,-2-2 0,2 0 0,-1-27 2,1-17 2,-2-9 0,4-61 5,3-32-11,3-12-13,-4 110 10,11-112-7,3-7-2,-1 0-5,18-3 10,13 10 13,6 18-8,2 17 81,-1 31-95,-9 30-27,-8 27 36,-8 23 3,-9 19 2,5 22 11,-17 42 7,-9 1 0,-2 14 0,-8 35-17,-4 28 0,0 17-1,-2 11-6,3-8 1,-1 16-6,-2 7-1,-6 61-4,2-3 22,3-15-4,-5-4-17,-5-24 11,-3-33 17,0-33-14,0-29 18,3-26 10,6-20-26,3-19 1,-6-11 0,12-29 0,8-8 14,14-19 14,24-45-23,13-29-13,9-14-1,17-54-3,4-26-4,1-7-2,11-30 22,-4 6-22,-9 24-2,-18 17 3,-20 31 29,-20 30-3,-6 39-12,-7 25 28,-11 21 49,-6 20-74,-4 16 0,-17 16 0,10 28 0,5 10 2,6 4 4,-3-6-1,-6 8-6,-11 50-6,-5 27-1,-8 18-3,12-33 5,1 4 0,0 11-4,0 9 0,-16 42 0,1-10 23,7-22-15,2-24 18,10-28-22,3-22 1,7-20 2,5-19 1,-3-40 4,16-17 1,0 16-2,-2 1 1,3-17 1,15-56 1,12-69-7,12-60-1,-33 176 3,35-255-9,1-33-20,-7-13 0,-4-1 0,-6 38 27,-5 49-2,-7 55-11,-5 49 3,-4 47 91,-2 37-84,-3 34 2,-4 60 6,0 6 0,0 1 1,1 1-1,1 17 2,-2 27 3,2 28-1,-2-54-3,-17 175 11,-20 77 5,-14 46-39,-34 81-8,-15 10 67,-2-18-21,-2-6-187,12-52 154,15-60 29,17-60-16,14-64 9,17-53 128,8-45-186,9-35 39,7-75 18,10 2 13,-1 3-1,1-7 4,-1-7 4,2-7-6,-3-2-20,1-3 0,-2-62 1,2-29 2,0-8-6,-16-1-7,-9 17 1,-2 20-2,-3 22 3,3 23 17,2 19-4,2 16-1,5 15-2,-11 2-3,1 26 0,10 16 1,13 5 2,-1 17 2,2 35 3,0 26 2,1 19-4,-13 74-17,-9 27-6,0 3-1,-2-17 17,2-31-5,5-35-5,2-32 2,6-32 3,1-29 39,4-19-57,-2-16 11,5-66 50,4-4-8,-1-40-20,7-37 3,0-22-5,12-71-20,3-30-6,1-10-3,-13 159 16,24-189 0,4-6-8,-2 8-10,4 3 24,-2 21 3,-4 27-6,-1 30-9,-6 38 36,-2 41 3,-1 36-31,-2 26 9,-4 27 4,1 17-1,-1 13 1,13 13 4,-9 17-3,-7 24-3,-11-2 23,0 14-5,-3 7-29,0 16-1,-2 15-1,2 8 0,-2-44 4,0 144-8,-2 34-4,2-49 2,0 60 9,-2-3-10,2-10-4,-10-33 10,-8-12 12,-7-15-5,-1-22-5,-8-4 10,1-35 5,4-30-2,5-28-2,2-24-3,-4-21-2,14-41 18,8 7-7,2-9 3,2-9 5,0-8-8,2-10-14,7-61-2,10-56-4,-8 92 5,24-157-7,11-36-7,7-13-8,20-71 48,4 4-95,-1 18 52,-2-1-2,-7 43 35,-10 49 3,-11 54-33,-7 47 35,-9 44 13,-4 39-12,-3 21-18,-7 19 118,3 8-119,1 25 1,-4 32-1,0 25 1,-8 16-11,-1 59 3,-5 35-7,0 20 3,-7 43-2,-8 26-3,-6 5-7,-6 22 13,-1-14 5,3-27-6,2-34-4,5-35 44,2-38-18,3-34 79,6-35-109,-1-28 8,3-24 7,1-55 14,4 4-1,-2-4 0,2-1 2,-2-1-1,0 0 1,1-3 0,-1-12-20,2 1 2,2-12 4,1-1 0,2-11-127,7-99 247,6-40-130,6 1 0,6-15 0,3-3-12,0 6 46,6-44-1,-6 33-83,-6 47 60,-6 40-8,-8 43 3,-2 32 81,-6 29-76,-4 21 3,-3 53 3,-3 2 1,3-9-1,-2 9 2,2 9 2,0 33 5,-14 49 7,-11 32-106,-1-24 87,-11 58 3,0-13 11,7-27-3,3-28 10,6-26-25,3-30 10,8-20 21,1-20-31,0-48 10,9 3-1,0-3 1,2 0 0,0 0-1,-2 0 1,1 3 0,-1-3-1,0-6 2,4 1-4,5-13 0,5-28-89,3-33 80,1-19-2,17-64-1,10-17 85,-3 13-88,-3 26 17,-4 29-22,-7 31 13,-6 28 17,-7 24-21,-2 22 4,1 51 9,-16 17 3,0-14-3,1 3 2,1 4 3,-2 54 17,2 33-13,-5-43-18,-8 54-3,-3 19-2,-1 15 12,-8 64-30,0-15 21,6-30-7,1-32 4,6-37 40,1-32-37,4-29 2,4-22 2,-3-53 5,6 1 0,2-4 0,-2 2 0,0-4 0,2-3 1,-2-6 0,0-6 2,0-6 0,2 5 0,-2-7 1,5-44 5,7-36-7,-1 31-46,1-15 76,20-151-53,10-20-2,10 8 2,-1 24 6,-2 36 4,-5 40 3,-8 40-7,-6 37 8,-9 34 2,-5 25 71,-6 24-70,1 36 4,-11 3-1,0 8 2,-2 14 1,0 17 2,1 35 5,-1 32 3,0 23-7,-1 0-15,-12 50-5,-8 37-8,-7 25 2,-38 123 6,-14-10-7,1-35-4,3-41 86,13-61-172,12-61 121,13-52 1,10-46 18,8-34-60,10-26 29,1-52 10,13 9 6,0-4 2,0 2-1,-1 4-1,1-10 4,0-6 3,0-7-17,-2-12 1,2-32 4,-2-65 5,1-18-26,-1 0 0,0-3 1,0 14 0,0 19 2,0 33 86,0 30-84,0 26 1,0 22 2,0 55 6,0 0-1,0 1 0,0 1 0,0 1 1,-5 15 1,-6 12 0,-3 8-9,-3 6-3,-5 70-6,0 35-2,2 18 4,-5 35 6,-6 3-14,-12-17 2,1-33 2,-2-25 20,0-26 2,1-22-12,6-29 2,7-28 22,7-20-3,6-19-7,-5-23 6,15-29-2,7 18-5,0-6 2,0-8 3,2-8-8,-2-42-9,2-25-2,0-19-1,3-97-2,9-49-13,7-24 8,-3 65 12,1 11-17,1 21 3,-4 24-1,-4 45 7,0 13 1,1-31 17,-3 35 124,-3 33-146,-1 32 6,-3 22 3,-1 58 11,-2-4-1,-2 4 1,2 1 0,-2-1-1,-3 30 6,-6 23-6,-1 19-155,-4 12 160,-5 10 113,-7 3-132,22-99 7,-22 96-7,-5 3-43,-4-1 96,1 1-47,-18 77 11,-5 20-17,5-4 9,1-4 0,8-24-10,10-33-2,9-29 2,6-33 2,6-27 96,7-22-117,2-20 20,8-56 24,1 1 6,-2 7-5,-2-11-7,0-21-10,1-11-1,-1-44-1,0-23 1,0 104 3,7-159-12,9-24-4,11-8 1,8-20 2,0 14 3,-1 28-6,-6 35 5,-5 35 18,-3 32 22,-6 30-35,-4 22 2,-4 20 2,-1 55 5,-7 11 0,2-8 2,-2 11 4,2 11 1,-1 17 3,1 15 4,-13 77-12,-10 25-15,-8 9-8,-7 29 5,5 5 3,1-4-8,-8-8 15,-12-8 15,-4-21-28,-6 6 10,6-24 20,8-30-10,9-34-5,9-30 40,9-26-44,5-22 3,2-16 0,10-38 4,8-12 1,-2 2-1,-1-10 2,1-29 28,0-20-20,1-16-20,3-28-2,6-23-2,4-18 2,10-75-4,8-17-9,-2-3 0,0-17-1,-4 20 31,-5 33-9,-6 43-15,-4 39 27,-3 41 11,-4 34 39,-3 28-105,-1 21 33,-4 93 57,0 15-11,2-17-31,0 48 3,-1 20-11,1 14-8,0 93-4,-2 19 3,2-4-4,0 1 2,0-3 18,0-10-17,0 0 10,0-24 27,0-31-30,0-34-5,0-34 55,0-33-3,0-29-62,0-23 10,0-61 25,0 8-3,0-2 0,0-2 1,0-3 3,0-8-2,7-17-10,2-36 0,12-84-11,5-58-7,-11 115-66,15-225 127,0-43-76,-4-22 2,-5 33 3,-3-4 12,-2 9 1,-4 18-12,1-65-5,-8 67 41,-2 67 6,-3 69-8,-3 61-7,-2 52 0,-1 42 91,-1 32-94,-9 41 4,7 12 0,2 4 1,-1 16 1,2 14 1,1 18 3,-2 8 5,-2 13 3,-2 11 1,10-87-14,-13 227 1,1 81-20,3 44 0,-6 3-10,-7-3-6,-11-23 2,-5 4-1,1-44 29,2-50 31,6-58-40,6-51 32,4-47 30,8-37-57,1-30 3,2-21 3,8-43 0,2-17 3,-1 21-1,4-18 1,-2 8-1,-2 6 0,1-23 5,-1 3 3,4-83 22,8-63 6,9-37-51,9-54-12,11-16-2,12 14 2,-23 130 12,21-86 13,-3 41 16,-7 46-3,-8 39-59,-8 37 42,-8 30 77,-4 26-76,3 44 6,-16 0 1,-2 1-1,2 1 1,-2 1 0,0 61 8,1 52-10,-1 42-1,0 0 1,2 27-20,0-2 0,-2 21-2,-5 140 1,-3 13 6,-3-12-1,1-40 2,1-47 7,3-55 2,-1-54-8,3-51 97,1-41-93,3-36 3,-3-69 6,7-7 1,-2 1-1,0-3 1,0-5 0,0-4 1,3-137 59,3-78-78,4-52-7,3-67-9,-1-18-2,-1 13 0,3 49 4,10 37 34,8 40 0,9 32-17,-2 49 12,-4 47 24,-5 39-6,-5 32-7,-6 25-5,4 19-6,-12 38 0,-10 6 16,-2 19 33,1 24-25,-2 26-14,0-36-3,-1 17-9,-6 84-13,-2 40-3,-38 152-3,-25 53-4,-16 13-7,-6 4 84,3-31-20,8-51-184,11-52 127,14-49 31,12-56 37,13-48-38,8-42 90,11-36-100,6-29 4,8-60 1,4-55 6,1-51 63,1-40-84,-2 20 2,-2-9-1,1-7 0,1-2-1,7-157-9,10-83 11,8-46-3,1 25 0,0 14-3,1 24-15,-5 49 4,1-46-5,-4 49 7,-3 54 63,-6 48 18,-3 58-11,-2 50-22,-3 45 11,-3 33-53,1 27 22,-5 64 0,1-10 11,2 5 28,-2 7 7,-7 49-41,-7 38 3,-5 34-13,14-92 2,-25 123-9,-15 26-7,-17 10-2,-38 63 6,-6-15 11,2-22-25,20-42 15,11-26 2,14-32 50,13-26 71,11-36-135,12-29 9,9-27 6,4-19 6,12-50 14,4 7-2,-1-2 1,-1-1 0,1-2 0,1 3-1,-2 0 1,-1-3 0,-1 0-2,4-27-9,-1-21-3,3-13 1,1-10-1,7-10 0,9-4-2,7-6-4,16-59-4,-2-6 8,-2 10 6,-6 24 70,-8 28-92,-5 30 5,-6 28 7,-4 25 4,-6 21 4,2 51 10,-9-5-1,-2 6 1,2 2 1,-2 0-1,0 2 1,1-1 0,1 24 4,-2 24 1,2 17-20,0 14 0,-2 76-7,2 38-4,0 19-2,0 25 11,0-5 3,0-20-14,0-18 1,0-44 12,0-43 20,0-40 59,0-33-105,0-28 14,0-20 10,0-47 22,0 6-2,0-3 2,2-36 16,5-22-6,2-17-18,7-20 2,1-24-9,3-11-9,-1-3 2,-3 26 4,5-9 0,4 13 0,9-6-6,41-131-7,8 0 18,-3 19-2,-11 24 0,-11 31-1,-12 38 2,-11 36 68,-10 35-73,-7 28 3,-6 25 2,-5 63 5,-9-9-1,0 1 0,-1 6 1,1 5 0,0 7 1,1 4-2,-1 25 3,2 19 0,-2 77-2,2 35-10,0 13-9,-5 38 0,-8 17 0,-8 4-8,-16-1 26,-9-17-2,0-33-19,4-44 3,5-42 30,7-38 1,7-35-5,4-31 4,-3-28-17,14-54 18,8 5-1,0-16 5,0-13 5,1 3-25,1-12-1,-2-14-2,2-15 0,5-44-6,7-20-1,11-10-1,17-51 0,6 5 12,-1 15-17,-4 11 3,-8 25 20,-7 32-1,-5 36 48,-7 31-59,-5 31 2,-2 23 2,-4 51 4,-5 1 0,-2 3 1,-1 2 0,-4 5 0,-4 3 1,2-1 1,-1 2-1,-1 3 1,2 4-81,4-13 74,0 3 1,-18 50 82,-7 26-160,-15 38 152,-2 17-84,1 2 1,2-4-7,5-25 21,9-27 4,5-30-2,7-25-22,6-22 6,5-19 4,0-50 14,9 8-3,0-2 1,-1 0 0,-1 0 0,2-25 7,0-16-3,-2-7-7,-7-17 1,-6-50-7,-4-40-11,-1-30 1,-5-107-7,2-1-3,2 24 2,3 41-1,3 48 4,3 45 8,3 44 43,3 38-40,1 31 3,1 24 2,2 46 5,0 0-1,2 2 0,-2 10 1,1 18 2,-1-7 4,0 13 8,0 72 22,0 29-5,2 14-45,-2-7 1,0 10-1,0 3-2,0-4-2,-7 54 10,-2 5 10,-3-13-24,1-18 21,-1-31 13,3-37-16,0-33-8,4-30 58,0-25-89,1-20 17,-1-66 51,5 4-3,0-7-5,2-5-10,-1-56 12,5-31-101,2-21 138,28-54-141,15-36 103,11-24-24,1 13 5,4-12-9,2 4-14,0 8-2,-7 34 6,-4 19 24,-8 22-1,-6 21-7,0-6-13,-11 40 3,-8 36 150,-9 32-154,-5 24 8,-6 62 14,-7-1 2,-1 13 2,-1 10 2,2 23-13,1 22-2,-1 12-1,0 54-1,2 30-13,-2 16 2,-1-2 7,-4 10 0,-4 17-12,-8 46 3,-4 4 20,0-11 1,10-175-2,-34 154-4,-8-40-4,4-48-9,3-42 16,9-41 13,8-34-5,6-27 14,-2-31-22,20-12 2,4-6 0,1-2 1,2-2-1,2-2 1,-2-30 15,2-18 14,-1-11-39,6-45-2,4-42-6,1-28 1,4-73 0,2-25-10,3-1-3,-5 58 11,-2 10 16,0 19-4,-1 23-13,-1-6-2,2 37 41,2 31-4,0 30-18,1 22 9,3 19 2,-1 12-3,1 20-2,-3 22-4,-1 22-3,-3 25 47,-5 22-24,-2 46-20,-8 28-15,-5 17-1,-2 44 1,-3 17-3,1 6-3,2 20 13,0-1 2,2-12-16,0-26 16,-1-21 15,-3-27-13,-3-22-10,1-32 18,1-29 64,3-22-108,0-19 37,-6-43 4,15-12 13,0 8-4,0-11 6,0-13-21,1-26 0,-1-18 0,0-14-1,4-43 0,1-31-12,6-24 2,6-23 8,3-15-19,3-1 9,19-19 2,8 19 87,3 32-151,-4 39 62,-7 41 19,-6 35 3,-8 33-3,-9 26 12,-3 21-17,0 31 2,-12 5 1,-3 9 1,-1 11 0,-1 12 2,1-12 3,-2 12 5,0 39 9,0 20-7,-7 50-25,-6 33-2,-5 20-1,1 3-1,-11 36 1,-2-10-3,2-11-4,3-17 1,3-36 21,4-40 42,6-37-8,4-34-54,3-27 7,1-22 5,3-42 11,3-1 0,1-2 2,-1-4-1,2 2 0,-2 0 1,2-24 5,-2-14-2,2-8-7,-2-41 1,0-21 0,0-15-14,0-21 4,0-7-5,0 5-3,0 3 12,0 18 10,0 17-19,0 26 1,0 24 10,0 20 71,0 22-94,0 15 9,0 81 44,0-2-24,0 41-10,0 31-1,0 15-1,-2 26-4,-3 20-3,-6 10-4,-21 55 11,-21 16-4,-12 5-14,14-75 25,1-7 2,1-8-10,1-13-8,-10 19-1,10-30 24,8-35 15,8-30-9,7-28-7,9-24-3,4-18-2,1-46 5,15-16 11,-2 7-4,0-7-12,5-61 4,8-37 2,10-24-10,2 17-6,-1 3-2,1 6-2,-3-6-7,6-45 6,-5 10 2,-4 17 37,-7 21-23,-3 20 0,-4 24-4,-2 27 48,-3 19-51,0 17 1,-4 10 1,0 44 5,-1 6-1,3-1 1,-2-1-1,2-1 0,0 6 2,-11 31 10,-8 33-16,-11 21-7,-26 54-4,-13 15-6,0-2-10,3-3 29,5-12-6,6-22 0,7-18-3,9-19 32,11-14-15,7-23-9,5-15 12,7-17 28,2-14-51,4-2 2,10-46 19,-5-1 1,-1 1-1,1-13 1,-2-14-13,2-44-3,-2-28-1,0-16-2,0-14 0,0 3 0,0 8-4,0 11 2,0 3 25,0 8-18,0 1 14,0 22-1,0 21 9,0 22-32,0 17 4,0 14 5,0 51 13,0-7-1,0 1 0,0-5-1,0 10 2,0 7-4,0-10-5,0 7 0,0 5-1,0 20 0,0 23-1,0 69 0,0 25-4,0 10-9,0 3 2,0-24 4,0 8-1,0-13 9,0-20 5,0-22 23,0-29 17,0-25-64,0-22 7,0-17 6,0-57 18,0-5 3,0 15-6,0-1 1,0-5 1,0-6-9,0-1-2,0 4 1,-2-6-1,20-146-8,10-39-3,7-27-3,-10 99 5,17-72-7,3 1-1,-3 8 0,11-20-2,-4 22 29,-5 24 4,-3 23-16,-9 34 21,-7 34 8,-10 31 4,-2 22-61,-4 20 25,-6 48 16,-6 14 19,1-4-2,0 17-25,0 62-1,2 48 2,0 30-12,-10 74-8,-8 28-8,-5 4 0,0 8 11,0-18 13,2-33-14,5-26-4,2-32 41,5-36 1,0-37-22,6-33 56,-1-29-62,3-25 3,-1-15 1,4-56 5,-1-5 1,10-52 3,14-28 3,15-47 4,18-33-24,18-51-13,11-31-2,8-20 3,34-135-3,4-35-4,-3-7-14,15 10 17,-2 40 32,-12 54-8,-11 52-28,-23 73 22,-21 70 46,-20 56-12,-15 50-5,-15 39-35,-1 45 18,-23 18 8,-4 10 4,-2 3 2,1 3 1,-1-13-6,1 2 2,-1 28 11,1 13-1,-1 56 3,2 33-35,-1 10-4,-1 61-1,-3 23-9,-3 3-2,-17 41 19,-15 31-7,-16 10-18,1-34 29,-5-3-1,2-14-16,4-25-5,-29 49 1,-3-35 44,1-43-14,10-46 4,11-48 12,13-40-6,13-37-21,10-29-2,9-22 3,1-27 1,17-30 17,4 16-4,1 2-1,-16-25 13,-9-20-4,-7-12-21,7-110-1,7-70-16,7-42 2,20-57-9,8-32-9,6-2-1,3 18 1,9 40 27,9 22 0,7 30 1,16-17-20,-5 49 53,-8 49 27,-8 47-59,-11 43 116,-9 39-147,-8 30 17,-6 25 18,0 54 7,-14-9 5,-2 6 4,0 10 5,1 10 4,-1-10-27,0 12-1,0 25 0,2 18-2,-9 139-10,-10 58-3,-13 18-1,-10 19 1,-4-10-8,0-28-7,7-49 17,6-48 25,4-46 10,8-44 30,7-36-78,4-30 12,-1-25 10,9-48 21,2 7-4,2-3 1,-2 1 0,2 1 1,-1-1-2,1-7 4,-2-9 4,2-14-12,0-39-2,3-8 0,4-16-1,16-63-13,6-18-4,5 4-3,-5 14 11,-1 24 5,-3 28-8,-6 26 1,-5 32 3,-4 30 24,1 29-26,-10 55 26,-1-11-6,-2 4 2,-2 3 2,2-1-1,0 30-11,-2 14-18,2 11 3,-1-8 6,1 70-4,-2 21-4,2 17-3,0-101 10,0 141-6,-2-1 0,2-11-5,0 5 0,0-22 17,0-26 6,0-19-10,0-40 19,0-33 44,0-31-81,0-24 10,0-60 23,0-8 3,0-23 10,0-30-24,16-104-13,19-67-5,18-48-4,9-50-2,9-41-10,6-20-3,-11 54 14,-4 9 31,-8 19-23,-6 29-13,0-30-2,-11 54 62,-11 62-7,-6 56-41,-10 51 127,-3 44-119,-3 33 4,-10 80 6,3-7 0,1-2-1,0 7 2,2 6-1,-1 9 2,-1-3 2,2 10 1,-5 73 11,-10 49-10,-4 72-220,-2 31 235,0 15 109,-9 64-164,0-6 9,1-24 11,3-45-15,-1-41 49,3-44-12,-1-43-25,-1-38 14,-1-33 71,2-30-73,4-25 0,3-22 1,-6-33 1,17-4 3,1-5 8,3-4 0,1-2 1,2-3 2,0-5 1,0-4 1,0-6-14,2-3-6,-2 11 0,0-9 0,12-109-6,9-45 2,9-21-2,11-31-8,5 8-55,-2 27 84,-5 36-8,-7 39-13,-4 37 17,-9 36-1,-3 28-3,-5 24 9,3 56-10,-16-5 0,2 0 0,-2-1 0,2 8 1,-1 9 1,-1 13 5,2 15 4,-2 15 3,-14 60 11,-8 28-39,-35 79-5,-11 1 3,-3-19 2,4-35 58,11-38-40,11-39-92,9-36 84,10-30 8,9-25-9,-1-19 2,15-38 3,7 6 0,0 0 0,-1-2 0,1 1 0,0 1-1,8-9 2,5-9 3,2-9 7,11-57 13,3-22 10,2-4-47,-3-6 4,-3 11 0,-6 17-1,-2 22 1,-6 21 2,-3 22 33,-3 19-30,0 43 3,-7 3 1,-2 13 1,1 10 1,1 17-1,-2 12-3,2 10 0,0 11 0,-16 43-4,-5 25-4,-4 11 2,-15 5-65,-6-20 128,1-27-69,5-26 4,6-30 38,6-25-34,9-20 2,5-18 1,-6-31 2,18-18 2,2 17-1,2-1-1,0-17 3,1-10-1,-3-3 1,23-76 2,9-40-82,5-16 102,0-5 6,-3 12-46,-6 17 2,-5 24-1,-5 23 4,-6 21 43,-3 24-14,-4 19-36,-1 19 7,-4 58 18,0-6-1,-2 2 0,0 2 0,2-3 1,0 55 16,-2 31-26,2 23-11,0 8-1,0-8 2,0-15 1,0-21 1,0-22 31,0-20-27,0-18 2,0-13 1,0-48 4,0 0 0,0-1 0,0 3 0,2-22 1,2-9 0,1-15-1,4-7 2,3-58 1,1-32-18,17-3 2,12 12 7,0 19-1,1 25-4,-6 28 22,-7 26-18,-4 20 2,-8 19 2,7 24 1,-17 31 3,-6-6-1,-2 13 2,0 12 0,-2 62 3,2 36 1,-1 16-11,-1 37-11,0 15-1,2-3-4,-16 10 14,-5-11 10,-4-18-23,1-35 13,2-31 18,3-33-3,3-29 8,6-25-31,1-23 5,-5-49 16,14 4-1,0-3 0,0 2 1,0-2-1,1 2 0,1-14 5,-2-2-1,11-45 4,3-35-21,5-29-4,10-33-6,4-22-1,4-7-2,-2 1 1,6-37-2,-4 35 17,-9 38-1,-5 43-6,-7 36 57,-3 32-78,-6 26 13,-2 63 31,-7-6-2,2 1 0,-2 8 4,-1 16 6,-4 9-5,-4 11 3,-13 37-112,-7 29 96,-2 14 77,-8-11-152,-6 2 84,-5 1 21,5-6-44,-3 10 2,15-21 13,16-20 38,6-19-35,1-20-4,-2-19 0,0-20-1,-13-30 3,17-18 0,3-10-6,-1-10 0,3-12-1,3-5 1,-1-9-1,8-73-5,6-55-1,10-34 1,2-14-15,5-2-1,2 12 3,2 1-1,-4 24 16,-5 38 15,-3 35-10,-5 38 55,-4 31-61,-4 30 2,-2 18 2,-1 42 4,-4-1 0,0 6 0,-2 0 0,2 0 0,-2 9 1,2 8 1,-1 14 8,1 6 5,-7 50-2,-9 23-27,-13 13-1,-4 33-61,-6 15 91,-3 3 5,12-45-33,0-4 14,1 8-1,5-9-15,-20-1 0,-4-25 25,0-29 8,4-25 2,5-21-19,7-21 0,8-13-1,-6-17 2,16-24-3,10-9 2,6 3-1,0 2 1,6-4 1,31-42 21,34-49-35,20-30-4,-75 125 10,53-84-7,10-6 0,21-30-3,-1 5 1,-8 5 2,8-10 7,-18 25 2,-20 28-2,-15 27 6,-14 23 41,-13 20-61,-2 10 8,-15 75 45,-6 0-18,-1 17-4,11 74-12,6 51-18,2 34-4,6 84 2,-5 31-3,1 8-9,-2 42 2,-4-8 28,-1-33-18,-4-37-4,-4-46 56,1-54-25,-2-51-23,-1-46 29,-1-38 54,-1-31-72,1-26 4,-2-62 0,0 1 3,2 11-1,0-10 0,0-9 9,2-32 11,3-26 6,4-18-20,10-72-20,4-31-6,0-12 1,20-17 17,10 6-21,-2 24 2,-4 34 5,-6 39 109,-7 36-177,-10 35 113,-8 29-44,-5 23 6,-8 46 13,-6 2 1,-4 3 1,0 4 0,0-1 1,0-1-1,0 0 0,-1 4 1,3 10 3,0 10-6,-2 36-9,-4 21-1,-5 11-1,-3 8-1,10-78 3,-14 83-7,2-3 0,2-6 0,1-14 3,6-16 21,1-16-6,4-13-10,2-11 2,1-12 1,2-5-1,2-5 0,0-15 20,2-40-13,-2-6 2,2-8 3,-2-17-6,0-15-13,0-17 2,0-55-5,0-6-3,2-1 3,10-11-1,7-12 11,4-1-14,0-3 16,0 19-49,-3 20 88,-4 27 26,-2 27-86,-6 27 6,0 21 5,-1 52 13,-7 3 0,0 5 2,-2 1 0,2 6 2,0 13 2,-2 13-7,2 53-15,0 31-3,0 15 8,-32-3-3,-28 3-14,-14-18 33,3-26-3,4-26-34,9-22 31,10-20 0,10-16-3,9-14 0,8-9 0,0-15-1,14-22 9,10 7-1,3-36 8,-4-18-15,-1-21 1,5-75-1,6-49-20,6-29 5,8-61-1,4-6-13,4 14 0,-3 29 6,3 37 29,0 40 2,-3 38-22,1 37 9,-2 29 69,2 24-69,-4 22 1,2 12 0,-3 15 1,-3 13 0,8 24 1,-21 5 32,-4 9 7,-2 43-10,-1 30-36,-3 17 0,-6 31-3,-6 22-2,-6 11-3,-13 8 9,5-32 5,-1-2-10,-1-7-1,-3 34 2,5-15 37,4-19-29,2-18-4,-1-28 18,1-25 2,-2-25-16,0-18 8,-2-16-2,0-11 1,-2-6-1,-2-6 1,3-9 0,3-7-1,3-9-1,4-9 5,3-5-6,4-7 1,4-11-1,6-11 1,4-8 1,9-50-7,9-29-3,7-19-1,-2 3 0,1 5-1,-4 10-5,5 10 2,-2 27 2,-2 27 41,-5 26-36,-4 20 42,-5 19-39,4 11 1,-11 41 3,-7 12 1,2 20-2,-11 50-2,-9 31 0,-13 15-1,-14 29-8,0 4-8,-1-10 5,5-10 3,8-20 12,4-22-1,8-26-6,5-23 15,6-22 19,3-19-32,3-13 1,6-44 4,1-9 1,-3-2-1,2-14 1,-2 4 0,0-8 1,0-3-1,0-4 1,21-69-5,15-35-5,6-20-1,6-25 0,-3 5-14,-6 21 5,-5 29 21,-8 31 7,-4 29 8,-7 28-51,-6 24 27,-2 16 2,-3 57 5,-6 14 1,0-7-1,1 16 4,-1 41 7,2 27 4,0 17-11,-4 1-14,-6 17-2,-6 6 1,-7-1-11,-12 31 32,-3-28-27,5-31-6,5-30 14,3-31 1,7-24 2,6-18 1,-4-12 1,11-40 5,7-3 13,-1 2-2,1-1 0,-2 1-4,0-25-7,2-18 1,3-47 4,6-18 0,1-12-19,6-5-1,8-8 10,-8 61-13,-1-1 8,-11 62 3,27-141-5,-4 19-2,-3 26-1,-7 28 2,-4 31 68,-5 23-63,-3 22 2,2 56 5,-11-8-1,2 0 0,-1 1 1,1 2-1,-2-2 0,2 0 1,-2 0-1,2 5 1,0 4 0,0 44 6,0 27-2,0 10-15,0-11 1,0 1 1,0-4-3,0-5 0,0 11 0,2-20 19,1-20-7,1-17-8,-1-18 2,10-7 5,10-45 3,-7-10 0,-1-2 1,1 2-1,-2 2 1,2 3-1,0 0-1,-5-20 4,-6 3-9,0 1 14,-1 3-17,-2 6 1,0 7 0,-2-1 0,0 47 5,0-1 1,0-1-1,0 11 1,10-8-1,8 8-3,1 11-2,11 28-3,2 17-1,-21-44 4,4 90-11,-9 15 5,-6 8 1,-6 16 1,-1-18 4,-1-27-7,-1-26 42,0-29-39,4-25 3,-1-18 2,-4-61 5,10 13-1,0-1-1,0 1 1,1 1 0,-1-22 1,0 11 0,0-10-2,0-6 0,4-11 1,3-16-1,5-14 1,-1 9-2,8-43-4,8-12-5,3-11-2,-7 35 2,2 1 2,13-72 1,-2 13-2,-4 12-2,-6 31 1,-5 28 75,-7 26-80,-3 26 5,-4 19 4,-3 61 12,-4-17-3,-2 3 0,0-3 1,0 1-1,2 17 3,-3 0 1,-4 6-86,0 14 160,-2 7-84,3-28 0,-6 54-1,-6 12-1,-5 2-2,-14 55-3,-5 6-5,-7-8 13,40-127-1,-37 125-3,4-15 46,6-21-43,8-25 0,7-22-12,5-24 9,4-20 3,-1-56 4,15 6 0,0 1 0,-2-2 0,1-4 1,1-7 0,-2-7 0,2-40 2,-2-21 2,0-8-7,9-25-8,8-4-1,13 9-2,-24 105 9,26-103-2,-2-10-1,-2-5 5,-11 53 1,-1 3 1,6-27 0,0 5-9,3 4-2,9-16 0,-2 22 36,-4 22-30,-5 24 1,-4 19 1,-5 20 14,6 23-11,-17 11 2,-1 4 0,-7 8 3,-4 9 0,-5 6 2,-4 4-12,-5 38-2,2 21-1,-6 29-2,-1 16 3,2 5-1,13-96-9,-20 82 16,-4-9-4,1-8-5,1-4-2,3-22 21,8-27 24,4-22-47,4-20 4,8-17 4,-5-42 10,15-12 2,0 18-4,-1-19 5,1 3-1,0-19 4,-2 3-9,0-15-3,0-9-1,0-10-6,0-15-2,0 59 6,0-103-6,0-3 2,0 10-1,0 21 25,0 26-25,0 24 3,0 21 1,0 22 2,0 48 4,0-4 0,0 3 0,0 0 0,0 3 0,0-4 1,0 7-1,0 10 1,0 11 0,-5 1-2,-6 12 1,-8 48 1,-8 28-5,15-70-2,-25 118-6,-7 6-2,-8-4 0,-9 25-8,2-17 10,8-33 3,7-33 5,10-35 45,10-27-48,6-27 1,6-22 3,-1-37 2,13-4 0,2-3 1,0 0 0,0-2 0,-1-26 2,-1-24 5,2-21 6,0-14 3,-2-22-27,2-16-3,-2-6-2,0-65 7,0-12-6,0 3-7,0-6 6,0 20 19,0 26-4,0 35-14,0 32 34,0 30-1,0 29 12,0 21-62,0 20 17,0 56 37,0-8-5,0 7 1,-2-13-20,-16 64 2,-12 36 0,-14 25-11,-23 101-8,-5 27-6,1 5-1,4-10 1,14-56 8,0-3 11,-3-9-3,-15 53-16,7-30 65,10-37-27,10-39-26,10-36 2,8-32 56,10-27-51,3-23 1,4-12 3,11-46 1,4-1 1,-3-15 2,-1 6 4,-2-10 4,2-21 6,6-57 8,10-70-40,23-188-14,13-82-6,10-37-9,12-52-6,0 32 17,-9 57 5,-11 80-7,-10 79 7,-10 72 74,-10 66-11,-7 54 4,-6 45-93,-8 35 53,-3 63 0,-4-3 0,0 34 65,-1 33 22,1 27-65,-1 105 7,-5 50-53,-2 20 3,-38 17 8,-17-11-9,-6-26-71,1-37 106,-3-22 7,-1-39 11,11-45-29,6-36 19,9-31 37,13-25-59,7-23 0,8-16 0,-1-32 8,18 5-2,1 1 0,2-5 1,2 1-1,-1-11 3,3-19 4,-2-22-15,0-51-6,-1-42-1,1-43-4,3-143-9,8-57-2,8-9 4,2 36 0,-2 53 1,-2 60-1,-3 65 2,-5 57 96,-4 51-126,-5 41-7,-2 33 54,-13 58 4,6 3 0,0 9 1,2 4 73,-2 5-53,3 30 16,1 22 14,1 17-43,-8 63-20,-10 26-6,-10 11-82,2-32 109,-4-2 0,-1-9-3,1-15 3,-5 22-20,3-24 20,6-28-2,7-29-15,3-25 24,7-24 14,3-17-35,-1-9 2,11-54 2,-1 5 1,1-10 1,-2 7-1,2-10 1,-2-52 4,0-30 1,2-20-1,-2-28-19,0 0-3,0 10 2,-2 26 1,2 24 7,-4 27 12,1 23-2,-1 23 4,-8 16-12,0 45 10,4-6-2,1 4 1,0 0 1,0 37 7,2 33-4,0 24-17,-1 52-2,-6 42-10,-6 25-1,-6 8 7,-10 52 0,1-11-10,1-28 0,2-29 0,5-47 11,6-46 121,5-41-138,3-36 11,4-29 8,0-74 24,7 11-5,2 0 1,-1-2 0,-1 2 0,2 0-1,0-37 12,5-36-10,2-32-11,8-78-7,8-50-17,5-30-1,4-8 10,1 4 3,14 1 87,8 10-56,14-32-69,-8 39-99,-6 51 181,-11 51-4,-9 47-17,-11 43 34,-7 34-50,-6 27 3,-1 61 5,-12-10-2,-2 6 2,1 1-1,-1 4 1,-12 23 23,-6 19-104,-8 17 206,-18 60-137,-9 30-3,1 18-7,-3 14 7,1 25 4,12-50-11,3 2 3,-14 84 14,11-34 22,9-43-11,10-43-64,6-40 51,8-36 58,4-27-80,4-24 20,8-59 13,-2 5 5,-1 3-2,0-8 4,-2-21 10,0-24 9,18-103-27,6-23-24,8-23-59,3-43 117,1 4-58,-6 21 31,-6 36-63,-4 39 52,-4 39 14,-6 34-16,-3 28-5,-1 27 1,-3 17 3,-5 51 3,1 38 5,-1 12 22,2 18 8,-2-77-30,-12 83 10,-11 20-124,-10 17 120,-22 90 7,-6 26 8,1 5-21,50-207-3,-57 241 19,-2-9-110,-1-23 70,5-35 7,7-36 31,10-37-19,12-38-8,7-32 1,9-28 74,7-23-71,7-16 2,1-40 0,12-6 2,-2-2 0,-1 3 0,0-10 0,-2-11 0,2-11 1,-2-12 0,0-25 1,7-96 4,9-166-28,5-86-8,4-29-3,-3 10 0,0 46 2,8 50-2,5 60 5,0 61 37,-3 61 10,-4 52 18,-5 44-6,-5 36-11,-6 24-21,8 42-1,-19 28 0,-1-13 3,-1 8 0,1 4 3,-2 8 4,2-8-2,0 4 2,-2 4 0,-3 20 4,-7 44 2,-4 17-15,-4 7-10,11-67 5,-10 86-9,0-2 2,3-13 1,-25 36-3,-5-18 13,-3-22-66,5-30 73,6-24 70,7-27-74,6-17-2,7-19 0,-3-14 2,14-26-1,7-7 0,2-3 0,1 5 0,-1-3 1,0-5 9,-2 6 6,0-8 2,3-42-24,6 0-2,5-7 1,9-13-1,0 11-1,0 17 15,-2 19-16,-3 17 3,-6 14 2,11 31 4,-19 26 5,-2-13-2,-4-1 0,-5 7 0,-4 5 2,-5 10-6,-7 35-5,0 14 0,-3 18-1,21-85 5,-45 179-11,-8 41-3,0 15-2,-22 49 0,-4-3-3,6-24-5,6-37 5,8-44 29,9-45-1,8-42-7,4-34-8,6-29 68,4-23-46,3-17-12,0-12-1,3-9 1,-1-5 0,1-3 0,1 0 0,-1 0 0,1 0 0,1-3 0,2-5 0,6-6-1,2-20 11,5-28-2,5-57-16,3 105 3,7-162-11,16-125-10,16-38-3,16-44-3,7 20 2,4 38 0,-2 55 3,-8 58 16,-8 56 26,-9 47-2,-8 45-22,-8 34 3,-7 26 2,2 56 12,-16-9 2,0 1 1,-2 2-1,0-1 1,1-1-1,-1-5-2,0 7 3,0 6 2,2 9-12,-14 67 5,-5 40 3,-4 25-18,9-67 1,-1 5-4,-15 118-11,-8 6-1,-12-17 7,-3-9 19,0-19-7,-3-11-4,-1-32 12,1-28 1,3-34-10,9-27 48,8-24-46,8-22 0,7-15 0,-4-29 5,20 5 1,3-2 0,0-4 0,4 1 0,0 0 0,-2-1 1,2-8 1,-1-8-2,3-17-8,5-14-1,1-17 0,17-69-7,6-35-2,5-9 4,-3 3 2,0 20-8,0 28 1,-3 31 3,-5 29 3,-6 28 90,-5 21-112,-4 17 15,2 13 15,-8 43 4,-8-1 13,0 10 7,0-6-14,2 8-11,0 17-1,-2 25 0,1 46-1,-5 29-5,-4 81-7,-3 18-7,3 1-1,-2-6 8,3-36 1,0-40 20,4-42 48,-1-37-86,3-31 10,1-28 10,0-74 26,2 12-6,0 3 1,0-3 0,2-35 12,-2-40 7,0-42-7,14-55-117,18-45 112,16-28 5,-4 50-1,3-4-3,3 2-94,1 0 58,51-60-6,11 29 21,0 42 12,-8 42 8,-17 41 8,-18 38-24,-13 30 0,-15 24 0,-13 21 0,-10 13 0,-1 20 0,-18 7 1,0 9 2,-4 13 3,6 3 10,3 9 4,0 7 3,2 7 4,1 50-29,-7 19-10,-2 13-2,-8-25 10,-12 7 1,-6 15-6,-5 8-5,-28 62 5,-9-8 11,-1-22-4,1 0-2,11-24 2,8-31 4,13-30-1,11-29 36,6-26-42,8-20 3,5-62 5,12 0-1,-3 2 1,7-34 12,10-35-74,11-24 140,5-23-94,1-7-5,-3 4 7,-4 5 1,-5 5 13,-1 15-6,-3 17-3,-1 14 19,-3 19-5,-2 13-13,-2 17 2,-3 14 0,2 3 1,-4 50 22,-7 9 4,0 27-4,-2 33-27,2 20-3,0 14 0,-2 8-1,2 29-3,0 17 6,0 3 0,-3-112 9,-24 130 0,-10-16-10,0-23-5,0-30 12,5-31 6,6-28-2,5-22 0,5-20-1,-4-12 0,13-40 2,7-11 2,2 2 0,0-17 0,5-13 3,9-15 2,-2 13-2,2-13 1,17-108-14,10-48-9,6-27-1,45-51 25,28-8 16,21 15-137,-4 17 97,-10 35 27,-18 40-25,-19 48-1,-20 41 2,-19 41 83,-14 30-75,-14 25 1,-2 32 2,-21 13 2,-4 7 0,0 10 1,-3 15 0,1 13 3,-17 31 12,-13 25 3,-10 15-3,2 20-26,-4 20-1,0 13-7,-3-3 0,-24 70 19,1-3-21,3-15-6,11-35 18,5-32 20,5-36-5,8-32-17,3-27 1,1-24 29,6-22-11,7-19-2,-10-29 3,24-5-9,2-4 8,3-3-2,3-2 1,1 0 1,0-32 4,1-21-18,-1-17-2,16-53-5,11-35-6,6-16-1,11-27 4,4 7 0,0 20 0,-1 30-3,-6 28 11,-4 31 16,-5 33-2,-9 27-13,-6 25 2,3 20 2,-13 44 13,-5-9-4,-4 2 2,2 2 0,-2 1 0,0-3 0,1 3 0,1 6 3,-2 2-3,0 31-15,2 26-2,0 17-1,-33 79-4,-24 35-8,-12 5 2,-8-5 13,-3-19-14,1-28 87,4-29-61,10-34-126,14-34 164,12-30-49,11-22 0,8-17 1,1-25 8,16-24 5,4 15-5,1 2 0,2-2 0,-3 3 0,1 0 0,2-17 4,-3-7 2,-1-26-5,0-26-2,39-74-17,21-40-7,13-20 1,-3 17 11,-1 21-10,-9 28 4,-7 33 0,-9 29 3,-7 28 8,-8 22 8,-5 18-3,-6 15 0,12 8-2,-9 20 9,-1 3-4,-5 3-2,1-3 82</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6" units="1/cm"/>
          <inkml:channelProperty channel="Y" name="resolution" value="28.34646" units="1/cm"/>
          <inkml:channelProperty channel="F" name="resolution" value="0" units="1/dev"/>
        </inkml:channelProperties>
      </inkml:inkSource>
      <inkml:timestamp xml:id="ts0" timeString="2025-03-13T09:16:28"/>
    </inkml:context>
    <inkml:brush xml:id="br0">
      <inkml:brushProperty name="width" value="0.09701" units="cm"/>
      <inkml:brushProperty name="height" value="0.09701" units="cm"/>
      <inkml:brushProperty name="color" value="#F9FBFA"/>
    </inkml:brush>
  </inkml:definitions>
  <inkml:trace contextRef="#ctx0" brushRef="#br0">23883 28659 767,'-44'69'0,"-21"42"0,-6 19 0,3 8 0,13-6 0,50-2 0,26-33 0,56 14-70,29-21 87,10-19-19,3-4-4,-5-9 4,-8-9-3,-7-12 12,-6-8-2,-5-8-9,11-7 17,-2-5-9,2-4-13,-27-3 23,-3-1-14,-9-2-6,-5 1 1,1-2 30,-12-2-30,-12 3 1,-13-1 2,-45-5 5,-2 7 0,5 0 0,0 0 0,3 2-1,-1-2 0,2 0 1,-2 0-1,-1 0 1,-9 0 0,-22 0-7,-32 0-3,-1 0 0,-18 0-1,-14 0-2,-8 0 0,-57 7-2,-2 10 4,9 13-2,-4 13-2,9 2 23,19 1-20,25-7 6,21-5 13,22-8-2,17-5-11,15-5 5,14-5 5,8-4-1,7-4-2,-12-1 3,10-4 0,0 0 4,4-1 0,-2-6-1,12-9-6,11-3-4,0-2-1,2 2 1,-2-2-1,0 2 1,0 0-1,14-21 2,11-6 2,7-10-8,12-4-1,9 6 0,7 6-1,3 10-2,-1 6 9,-4 11-1,16 8 1,11 4 9,10 4-7,9 2-4,12 5-3,-45-2-1,-1 4 0,49-2-2,-3 1 6,-5 1-1,-88-2 3,113 4 10,1-3-15,-8-1 6,-16 2 13,-14 0-22,-17-2 1,-11 0 1,-13 2 5,-10-2 7,-9 2-1,-11 3-2,-7 5 3,-7 4-4,-5 2 0,-4 6 0,-3 0 0,-2 3 1,-2 2-1,2-1 1,-2-3-1,6 10 2,7-11 3,10-12-4,-44-13 2,-4 1-5,-1 2 0,3 0 0,-22 0-1,1 0-2,0 2 0,-1-2 0,2 0 1,-4 0-1,-37 0-2,-10 0 5,-1 0-6,59 0 4,-68 0-4,-9 0 4,-1 0-8,5 0 25,1 3-22,1 2-2,5 2 0,-18 4 6,1 0 14,4-1-21,3 1 15,15-2 9,13-4-22,12 0 2,14-1 7,12-1 13,7-3-7,8 2-5,5-2 0,3 0 0,4 0-1,-4 0 1,-3-2 2,-5 2 3,-6 0 2,2 0-11,-2 0 0,2 0 0,12 2 0,-5 3 0,-32 16 3,1 4-4,4-2 0,12-2 1,7-3 0,12-6 0,7-1 3,1-4-3,34-21 4,2 0 1,-3-1-1,3-2 0,0 1 0,-2 0 0,-1 0 0,1 0 1,5 4-1,9 10-3,18-1-5,7 1 6,10 2-4,-7-2 1,9 2-1,57-3-2,13-4 1,4-4-3,-88 8 5,26-3-2,6-1 0,26-2-1,0 2 14,41-3-13,-9 3 11,-13 1-15,-40 3 13,-5-1-1,-6 3 0,-7-1-7,29 0 10,-1 2 7,-3 0-5,-14 0-11,-3 0 0,-8 0 1,-39-3-1,68-19 1,31-15 9,14 0-9,15-10-5,-4-8-3,-14-5 2,-18 2 1,-28 7 54,-23 9-67,-25 10 6,-17 7 5,-16 9 0,-37 4 17,-8 21-1,0 1 1,2-1-2,4 0 1,0 0-2,4-2 0,-1 0 0,1-2 0,0 0 0,-15 6-3,-19 1-5,-17 6-2,-17 5-1,-24-2-1,65-12 4,-77 9-5,-2-1 0,0-5 3,15-1 3,-3-2 0,15-4 4,2 0-6,-41 1 11,12-4-2,12-1-15,19 5 11,15 4 6,12 8-6,4 5 6,1 0-2,0-2 1,2-4-1,-9-1-5,-3-3 0,3-3 6,6 3-3,3 1-7,-5 1 1,-1-2 4,8-1 1,9-3-1,8-2 0,10-2-1,8-1 1,-7-1-4,10-3 2,-1-3-1,9 20 3,8 15 3,4-12-2,0 3 1,0-4 0,6 13 1,1-13 0,12-7-5,4-13 1,-2-1 0,0 0-1,0 2 1,1 0 0,4 0 0,6 0-1,17 0 1,27 0 0,17 0-5,-70 0 3,131 0-9,13 0-3,3 0-1,15 0 0,47 0 8,15 0-8,-7 7 23,-18 11-6,-22 14-11,-28 1-6,-22 1 36,-21-3-27,-22-3 2,-18-5 49,-15-5-51,-14-4 1,-15-3 1,-11-4 1,-9-4 8,1 1 14,-6-10-6,1 21 9,-7 16-17,-4-10-1,6 2-4,2 4-2,3-1-1,2 3 0,-4-3 1,-1-1-1,-4-4 1,-5 0 2,0-2 1,-6 4 1,3 7 1,-1 4-4,2 1 0,5 11-1,1-2 1,-1-2-1,-3-1 2,-2-1 0,0 3 1,-4-1-1,1 0-1,-1-1 1,-3-1-1,2 6 2,-2 0 1,0 2-3,13 1 0,6 6 0,4 6-3,2 6 5,-4-3 0,-2-8-5,-3-6 1,-4-8 1,-3-7 1,-2 0 3,-3 1-1,-1-1 7,-3 2 2,2 0-8,-2-4-5,14-1 0,7-9 4,4-7 1,0-7-2,-4-6 1,12-12-1,-15-10 0,-9-7 0,-6-3 0,-5 1-1,1 0 1,1 2 0,-2 3 0,2-4 0,-2-3 2,-3 9-1,-2-5 1,-9-43-5,-7-28-3,-9-21 3,-6-14-8,-7-4-3,-4 5 2,5 12 1,3 4 19,6 7-11,5-4-5,7 2 32,6 3-33,6 19 29,2 10-23,6 11-2,-1 11 0,2 8 1,2 7 9,-3 11 2,-1 9 4,-13 0-9,-6 16 1,-7 8 1,-2 4 0,7 9-1,10 13-1,7 8-4,7-16 1,-1 0 0,2 2 0,0 0 0,0 0 0,0 0 0,2-1 0,-2 1 0,0 4 0,0 3-1,1 5 1,1 4 4,4 14 0,4 19 0,6 16-10,-4 13-1,-5 13 0,-3-22 1,-4 8-1,0-66 5,-11 155-11,-6 3 6,-1-27 5,2-11-1,-5-10-1,-7-8 10,-6-4-12,3-17 24,1-18-10,1-16-6,5-11 0,1-22 4,2-18 1,3-16 3,-12-21-6,16-9-1,0-5 0,1-2 1,-1-2 1,2-1-1,-2 0 0,5 1 0,0-14 1,2-23-1,0-33-8,2-39-1,1-46-6,1-47-6,-1-46-4,-5-265-18,-3-63-4,0 7 8,-2 79 9,0 60 10,-6 64-5,3 58-7,-1 77 6,2 67 56,4 59 28,3 49-34,2 35-27,-2 28 0,6 48 0,3-7 0,0 0 0,0-2 2,0 0 28,1 13 21,-1-11-18,0 5-20,2 9-8,-2 35 4,0 23 2,0 13 3,0 54-22,0 23-3,0 6-6,0 19 10,0 6 1,0-8-12,0-17 13,0-54 12,0-15-2,0-16-14,0 10-1,0-24 2,0-20 50,0-19 9,0-20-54,0-10 2,0-61 4,0 16-1,0-1 0,0 1 0,0-3 0,0 2 0,0 0 0,-3 0 0,-5-14 1,-6-30-6,-3-26-4,-1-22-2,0-19-1,-1-33-5,1-4 2,3 7 1,0-7 1,5 28 4,1 30 2,6 30 6,-1 25 40,2 23-63,0 15 10,6 45 28,-4 33 18,2 32-34,-2 23-1,9 72 1,8 39-10,6 17-11,-19-195 19,20 228 50,3 11-125,1-5 52,-3-36 15,-4-12 13,9-29-2,5-9-13,20 44 6,1-16 35,-3-26-6,-9-34-26,-7-17 4,-3-18 5,-10-22-12,-1-9 86,-7-26-98,-5-24 5,-6-18 6,-3-63 16,-4 14-3,0-2 0,1 0 0,-1 0 0,2 0 0,-2 2 0,2-6 1,-2-10 3,2-12-12,0 3-3,0-21-1,11-127-12,5-88-2,7-153-13,1-38-4,-1 10 1,-2 33-2,-8 135 12,-1 36 12,-3 35 13,0-3-4,-2 57-10,-4 52 196,1 41-219,-4 33 36,-2 89 6,2-16 9,0-1 1,-2 4 2,2 3 1,0 4 2,0 44-12,-2 35-3,2 23-14,0 9 0,0 24-2,0 22-5,0 15-2,0-49 11,0 4 1,0 60-3,0-2-1,0-32-2,0-3 1,0 101 12,0-16 14,0-42-7,0 8-1,0-5-2,0-11 2,8 17 9,2-28-33,1-29 2,1-29 2,0-37 53,1-35-14,-1-30-30,-1-25 3,15-40 11,-17-11-2,-2-4 1,2-1 0,-2-2 1,3-12 3,8-18 5,7-21-19,-11 23-2,2-20-1,7-209-14,-2-115-9,0-168-11,-5-57-9,-4-5-4,-3 44 1,-4 57 31,1 76 12,-5 85-23,1 79 5,-2 72 95,0 63 197,-2 52-480,2 45 214,-1 33 0,-1 56 0,2-5 0,0 3 0,0-2 9,0 11 88,0 13 20,0 10-122,0 109-8,-2 71-7,2 45 2,2 117-9,-2 23-10,0-13 1,0-10 0,0-33 36,0-39 0,0-34-22,0-23 103,0-26-103,0-30 47,3-18 10,3-19-50,2-27 3,-6-119 16,11 124 16,-1-29-5,-2-29-20,-1-27 28,-2-24 9,-1-19-36,1-9 3,-4-42 2,-3-4 2,0-3 1,-2 2-1,2-13-1,0 0 0,0-24 2,0 13-1,0-147-11,0-78-13,0 21 2,0-33-3,0-22-1,0-15-3,-12-156-14,-9 22 1,0 45 99,-4 41-151,2 78 94,4 72 168,3 67-313,4 52 178,1 47-67,6 33 27,-2 42 6,5 10 13,2 6 5,0 2 0,0 39 22,0 28 4,2 23-31,-2-32-3,0 19-4,1 102-27,-1 44 0,-1 81 2,-3 11 0,-1-13-3,-6-31-2,8 17-6,10-36 34,-2-23-18,0-26 48,-1-37 5,-2-40 45,-1-41-115,1-39 9,-2-32 9,2-26 5,-4-59 13,2 4-14,0-5 30,0 0-15,0-2 1,0 0 0,0 0-1,0 3 0,0-15 4,0-20 3,0-24-24,0-22-2,0 90 9,0-248-24,0-111-7,0 153 19,0-21-1,0-14-2,0-9-1,0-48-10,0 11 1,0-136-9,0 73 29,0 80 1,0 75 7,0 70 97,0 57-122,0 43 12,0 70 17,0 15 3,0 5 2,0 1 1,0 14 3,0 20 5,0 22-7,-2-51-8,-5 136 12,-3 56 5,-8 44-29,-10 30-11,-6 60-8,-6 23-5,-2 16 15,1-38 6,7-48 7,-4-27 0,-3-22-20,2-32 76,2-33-25,7-45-6,6-46 12,4-37-57,8-34 9,1-26 8,1-46 14,10-2 0,2-3 2,-1 0-1,-1-2 1,2 2-1,0 1 0,-2 3 0,2-1-1,-2 4 0,0-14 3,1-22 0,-1-22-14,0-25-2,0-104-6,0-81-4,0-46-4,-1 35 2,-5 7 1,-4-58-14,-3 22 2,3 52 4,-3 55 6,5 53 34,1 47 33,0 39-6,1 34-58,4 24 16,-3 52 0,5-6 4,0 7 9,2 9 4,-2 9-6,0 14 0,0 19 4,0 23 4,0 31-13,2 110-23,-2 35-2,0-47 4,0 39 0,0 61-4,0 10-2,0-42 15,0-13 0,0 44-8,0-36-2,0-22 9,0-56 16,0-50 14,0-46 3,0-35 1,0-29 4,0-24-29,0-55-2,0 0 7,0-2 2,0 1 1,0-10 3,0-12 5,0-14-11,0 6-11,0-26-2,0-85-6,0-1 0,0-44-4,0-262-18,0-78-9,0 61 6,-7-228-18,-4 12 3,-1 58 16,5 310 22,0 30 19,-4-135 3,2 100-8,2 89 226,2 82-270,0 66 17,3 50 24,-2 78 3,3 16 5,2 5 6,-1 2 1,0-1-1,0 0 0,0 7 3,2 15 3,-2 20-8,0 19-3,0 29 2,0-39-2,0 13 0,0 83-17,0 23-2,0 20 0,7-70 3,21 163-8,8 4-165,1-17 201,-4-33 122,-3-23-134,-5-35-20,-4-16-4,-5-33 51,-4-39-7,-5-36-18,-1-29 37,-3-26-49,-3-18 3,-3-61 2,1 8 2,0 1-1,2-21 0,0-21-1,0-68 2,0-56 1,0-45-13,0-92-13,0-30-7,0 2-2,0 26 8,0-15 18,0 33-5,0 56-12,0 52 55,0 47-6,0 44 37,0 37-96,0 30 13,0 27 13,0 42 13,0-2 2,0 4 2,0 6 2,0 12 5,0 11-2,0 63-8,0 45 2,0 34-17,0-16-4,0 24-5,0 16-3,0 8-1,0 27 6,0-10 8,0-89 2,0-10 0,0 50-4,0-15 9,0-17 16,0-23-4,0 6 16,0-36-27,0-34 46,0-24-89,0-23 67,0-62-52,0 11 44,0-5 2,-4-61-8,-8-64-19,-9-52-3,-16-132-11,-9-79-15,0-43 0,0-26 10,4 14 1,2 41-11,2 57 3,9 63 40,6 58 34,5 61-48,6 51 161,3 49-191,4 34 18,3 32 19,0 58 1,4-7 12,0 6 0,-1-1 1,-1 1 0,2 14 5,-2 20 10,2 24-35,-2 144-11,0 94-7,0 51 1,0 3-4,0 11-8,0-155 14,0-1 0,0 229-20,0 1 53,0-27 2,0-14-3,0-34-13,0-47-22,0-31 24,0-57 70,-2-57-87,-1-54 11,1-43 60,-2-39-26,1-27-28,-6-16 0,-3-46-1,3 0 1,-4 2 0,-3 4 0,13-6 6,-1-13 1,3-143 28,-1-95-32,2-57-29,-2-31-4,2-22-4,0 120 11,0 10 1,0 16 1,0 12 1,0-61-5,0 40 59,0 30 4,0 53-11,0 48 60,0 37-116,0 33 17,0 23 12,0 54 0,0 8 13,0-3 0,0-8-3,0-4-1,0-4-2,0-1 0,0 20-3,0-6-4,0 17 1,0 126 3,0 103-22,0 57-8,0 77-7,0 38-3,0 13 6,0 37 13,0-15 6,0-45-27,0-71 14,0-70 49,0-73-5,0-61 73,0-55-157,0-46 25,0-31 35,0-61 4,0-1 17,0-5 2,0 1 0,0 0-1,0 2 0,0-5 2,0-7 5,0-11-9,0-25-5,0-35 6,0-37-3,0-35-27,0-56-4,0-36-4,0-21-3,0-9-1,0-155-8,0-1 14,0 27 0,0 112 4,-3 35 53,-3 35-45,-1 37-12,-5-12-1,1 46 102,-1 40 22,3 42-113,2 33 3,0 29 2,0 19 3,2 47 3,5-6 0,0 2 0,0 0 0,0 2 0,0-4 0,0 0 0,2-2-1,-2 24 3,0-8-1,0 11-2,0-1 1,0 10 0,0 9-1,0 71 3,0 10-12,0-20 1,0 18-2,0 139-10,0 21-1,0 13 1,0-124 7,0 12-1,-2 227-12,-4 11 2,-4-24 23,-2-50 2,-1-64-2,3-70-3,1-61 89,2-55-149,0-46 24,3-35 19,-3-77 42,7 10-5,0-2-1,0 2 1,0 0-2,2-16 10,-2-30 0,0-31-23,0 12 0,0-34 1,0-128 3,0-96-17,-12-243-30,-11-19-2,-13-7 1,-9 24-10,36 471 41,-39-381-33,0 48 16,1 53 14,3 56 5,9 101 15,3 35 19,-11-36 73,10 78-87,8 64 135,9 49-148,4 39 2,1 47 0,11 8 0,0 3 6,0 2 3,2 1 1,0-3-1,0 6 2,0 13 3,-1 15-14,-1 13-6,2 15 0,-2-2 0,0 30-2,5 10 0,15 198-8,4 32 1,3 1-15,-4-13 3,3-50 11,1 17-1,-1-24 24,-5-35 24,-1-46-4,-6-48-28,-4-44 51,-3-40-83,-1-32 12,-3-27 11,-3-66 26,0 15-6,-2-3 0,2 1 1,-1 1-1,1 1 0,0 1 0,0-5 1,-2-6-1,2-4-10,0-6 0,0 9 0,0-8 1,0-37-1,0-41-2,0-181-14,0-56-10,0-73-7,0 3-5,0 34 3,0 39 11,0 55 8,0 59 35,0 59-17,0 49 13,0 46 61,0 31-79,0 29 3,0 49 0,0 16 1,0 36 5,0 20 24,0 34 12,0 97-49,0 53-17,0 24 0,0 71 3,0 23-2,0-12-11,0-15 23,0-29 10,0-40-5,0-57-15,0-43 93,0-39-75,0-31-8,0-39 131,0-30-163,0-25 41,0-14 2,0-52 0,0 1 6,0 3 14,0 4-5,0-5 4,0-32-23,0-37-3,0-62-4,0-47-3,0-34-3,0-19 0,0-32 0,0-29-8,0-14-4,-4-94 0,-8 12 26,-9 33 1,17 313-2,-15-239-24,-2 38 55,1 40-17,3 40-24,-1 28 47,4 48 6,2 41-31,1 33-9,-6 31 1,8 27 5,2 10 5,0 5 3,0 1 1,0 2 0,-1 6 2,3 10 4,0 12-8,1 66-21,3 44-4,-1 24 1,0-6-1,2 20 0,0 11-7,-2 8 0,2 73 19,0 7-8,2-8-18,-2-126 12,0-3 15,0 135 19,-3 2-33,-5-10 22,-4 5 15,0-35-30,-1-43 1,3-42 5,3-45 8,0-38 102,1-32-131,3-25 9,-1-23 13,3-46 1,1-15 10,1 2 1,-1 5-2,0-8 2,0-6-9,0-25-8,0-26-2,0 20 1,0-27-2,-5-74-5,-11-30-3,-14-83-4,-3-11 1,5 54 2,-8-38-4,-1 25 9,4 30 7,3 36 7,0 18 8,7 45 113,5 42-216,8 34 99,1 26-15,2 54 15,7-2 6,2-1 1,-1 2 0,-1-4-1,2 22 12,0-13-7,-2 11-14,0 10-5,0 60-2,-2 24-1,-7 55-5,-5 47-6,-9 38-2,-21 139-12,-16 45-7,-16 102-12,2 23 7,6 5 16,-12-18 3,-8-1 22,7-83 5,16-108-15,10-86 15,13-78 29,10-67-11,9-56 25,9-44-47,0-60 0,14-16 0,2-5 11,1-2 6,-1 2-1,1 1-1,-1 4-1,0-56 25,0-43-30,-1-33-1,-1-13 1,0-31-21,2-16-7,-2-5-1,0-87 8,0-19-1,0 1-15,0-17 16,0 7 25,0 19-30,0 29-6,0 61 50,0 9-11,0 11-35,0-73 8,-2 20 78,2 28-78,0 46 5,0 33 20,0 29-5,0 26 86,0 30-120,0 25 8,0 20 12,0 50 8,0 13 8,0-2 0,0-4-2,0-5-1,4 17 5,1 15-15,6 33-5,-1 145-13,1 97-58,0 54 102,-3-32-48,0 6-6,-3-10-1,0-24 3,-1 20-2,-1-59 17,-1-61 48,0-58 81,-2-51-181,0-45 25,0-33 18,-2-81 48,2 11-7,2-17 8,3-22 15,4-27-19,3-119-19,-1-82 3,1-58-22,-3-86-14,-2-43-10,0-8-5,-4 15 22,1-36 24,0-41-41,-4 68-4,1 38 77,-1-27 18,0 92-86,0 90 8,0 81 7,-1 67 6,1 114 10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60270" y="7302894"/>
            <a:ext cx="24483060" cy="15535428"/>
          </a:xfrm>
        </p:spPr>
        <p:txBody>
          <a:bodyPr anchor="b"/>
          <a:lstStyle>
            <a:lvl1pPr algn="ctr">
              <a:defRPr sz="18900"/>
            </a:lvl1pPr>
          </a:lstStyle>
          <a:p>
            <a:r>
              <a:rPr lang="en-US"/>
              <a:t>Click to edit Master title style</a:t>
            </a:r>
            <a:endParaRPr lang="en-US" dirty="0"/>
          </a:p>
        </p:txBody>
      </p:sp>
      <p:sp>
        <p:nvSpPr>
          <p:cNvPr id="3" name="Subtitle 2"/>
          <p:cNvSpPr>
            <a:spLocks noGrp="1"/>
          </p:cNvSpPr>
          <p:nvPr>
            <p:ph type="subTitle" idx="1"/>
          </p:nvPr>
        </p:nvSpPr>
        <p:spPr>
          <a:xfrm>
            <a:off x="3600450" y="23437428"/>
            <a:ext cx="21602700" cy="10773568"/>
          </a:xfrm>
        </p:spPr>
        <p:txBody>
          <a:bodyPr/>
          <a:lstStyle>
            <a:lvl1pPr marL="0" indent="0" algn="ctr">
              <a:buNone/>
              <a:defRPr sz="7560"/>
            </a:lvl1pPr>
            <a:lvl2pPr marL="1440180" indent="0" algn="ctr">
              <a:buNone/>
              <a:defRPr sz="6300"/>
            </a:lvl2pPr>
            <a:lvl3pPr marL="2880360" indent="0" algn="ctr">
              <a:buNone/>
              <a:defRPr sz="5670"/>
            </a:lvl3pPr>
            <a:lvl4pPr marL="4320540" indent="0" algn="ctr">
              <a:buNone/>
              <a:defRPr sz="5040"/>
            </a:lvl4pPr>
            <a:lvl5pPr marL="5760720" indent="0" algn="ctr">
              <a:buNone/>
              <a:defRPr sz="5040"/>
            </a:lvl5pPr>
            <a:lvl6pPr marL="7200900" indent="0" algn="ctr">
              <a:buNone/>
              <a:defRPr sz="5040"/>
            </a:lvl6pPr>
            <a:lvl7pPr marL="8641080" indent="0" algn="ctr">
              <a:buNone/>
              <a:defRPr sz="5040"/>
            </a:lvl7pPr>
            <a:lvl8pPr marL="10081260" indent="0" algn="ctr">
              <a:buNone/>
              <a:defRPr sz="5040"/>
            </a:lvl8pPr>
            <a:lvl9pPr marL="11521440" indent="0" algn="ctr">
              <a:buNone/>
              <a:defRPr sz="5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612578" y="2375764"/>
            <a:ext cx="6210776" cy="378159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980249" y="2375764"/>
            <a:ext cx="18272284" cy="37815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65247" y="11124784"/>
            <a:ext cx="24843105" cy="18561941"/>
          </a:xfrm>
        </p:spPr>
        <p:txBody>
          <a:bodyPr anchor="b"/>
          <a:lstStyle>
            <a:lvl1pPr>
              <a:defRPr sz="18900"/>
            </a:lvl1pPr>
          </a:lstStyle>
          <a:p>
            <a:r>
              <a:rPr lang="en-US"/>
              <a:t>Click to edit Master title style</a:t>
            </a:r>
            <a:endParaRPr lang="en-US" dirty="0"/>
          </a:p>
        </p:txBody>
      </p:sp>
      <p:sp>
        <p:nvSpPr>
          <p:cNvPr id="3" name="Text Placeholder 2"/>
          <p:cNvSpPr>
            <a:spLocks noGrp="1"/>
          </p:cNvSpPr>
          <p:nvPr>
            <p:ph type="body" idx="1"/>
          </p:nvPr>
        </p:nvSpPr>
        <p:spPr>
          <a:xfrm>
            <a:off x="1965247" y="29862329"/>
            <a:ext cx="24843105" cy="9761286"/>
          </a:xfrm>
        </p:spPr>
        <p:txBody>
          <a:bodyPr/>
          <a:lstStyle>
            <a:lvl1pPr marL="0" indent="0">
              <a:buNone/>
              <a:defRPr sz="7560">
                <a:solidFill>
                  <a:schemeClr val="tx1"/>
                </a:solidFill>
              </a:defRPr>
            </a:lvl1pPr>
            <a:lvl2pPr marL="1440180" indent="0">
              <a:buNone/>
              <a:defRPr sz="6300">
                <a:solidFill>
                  <a:schemeClr val="tx1">
                    <a:tint val="75000"/>
                  </a:schemeClr>
                </a:solidFill>
              </a:defRPr>
            </a:lvl2pPr>
            <a:lvl3pPr marL="2880360" indent="0">
              <a:buNone/>
              <a:defRPr sz="5670">
                <a:solidFill>
                  <a:schemeClr val="tx1">
                    <a:tint val="75000"/>
                  </a:schemeClr>
                </a:solidFill>
              </a:defRPr>
            </a:lvl3pPr>
            <a:lvl4pPr marL="4320540" indent="0">
              <a:buNone/>
              <a:defRPr sz="5040">
                <a:solidFill>
                  <a:schemeClr val="tx1">
                    <a:tint val="75000"/>
                  </a:schemeClr>
                </a:solidFill>
              </a:defRPr>
            </a:lvl4pPr>
            <a:lvl5pPr marL="5760720" indent="0">
              <a:buNone/>
              <a:defRPr sz="5040">
                <a:solidFill>
                  <a:schemeClr val="tx1">
                    <a:tint val="75000"/>
                  </a:schemeClr>
                </a:solidFill>
              </a:defRPr>
            </a:lvl5pPr>
            <a:lvl6pPr marL="7200900" indent="0">
              <a:buNone/>
              <a:defRPr sz="5040">
                <a:solidFill>
                  <a:schemeClr val="tx1">
                    <a:tint val="75000"/>
                  </a:schemeClr>
                </a:solidFill>
              </a:defRPr>
            </a:lvl6pPr>
            <a:lvl7pPr marL="8641080" indent="0">
              <a:buNone/>
              <a:defRPr sz="5040">
                <a:solidFill>
                  <a:schemeClr val="tx1">
                    <a:tint val="75000"/>
                  </a:schemeClr>
                </a:solidFill>
              </a:defRPr>
            </a:lvl7pPr>
            <a:lvl8pPr marL="10081260" indent="0">
              <a:buNone/>
              <a:defRPr sz="5040">
                <a:solidFill>
                  <a:schemeClr val="tx1">
                    <a:tint val="75000"/>
                  </a:schemeClr>
                </a:solidFill>
              </a:defRPr>
            </a:lvl8pPr>
            <a:lvl9pPr marL="11521440" indent="0">
              <a:buNone/>
              <a:defRPr sz="50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5511AC-980B-485A-851E-DBD0B8F4CBAD}" type="datetimeFigureOut">
              <a:rPr lang="en-US" smtClean="0"/>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80248" y="11878818"/>
            <a:ext cx="12241530" cy="283129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4581823" y="11878818"/>
            <a:ext cx="12241530" cy="283129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5511AC-980B-485A-851E-DBD0B8F4CBAD}" type="datetimeFigureOut">
              <a:rPr lang="en-US" smtClean="0"/>
              <a:t>3/13/2025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375773"/>
            <a:ext cx="24843105" cy="86250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984002" y="10938845"/>
            <a:ext cx="12185271" cy="5360959"/>
          </a:xfrm>
        </p:spPr>
        <p:txBody>
          <a:bodyPr anchor="b"/>
          <a:lstStyle>
            <a:lvl1pPr marL="0" indent="0">
              <a:buNone/>
              <a:defRPr sz="7560" b="1"/>
            </a:lvl1pPr>
            <a:lvl2pPr marL="1440180" indent="0">
              <a:buNone/>
              <a:defRPr sz="6300" b="1"/>
            </a:lvl2pPr>
            <a:lvl3pPr marL="2880360" indent="0">
              <a:buNone/>
              <a:defRPr sz="5670" b="1"/>
            </a:lvl3pPr>
            <a:lvl4pPr marL="4320540" indent="0">
              <a:buNone/>
              <a:defRPr sz="5040" b="1"/>
            </a:lvl4pPr>
            <a:lvl5pPr marL="5760720" indent="0">
              <a:buNone/>
              <a:defRPr sz="5040" b="1"/>
            </a:lvl5pPr>
            <a:lvl6pPr marL="7200900" indent="0">
              <a:buNone/>
              <a:defRPr sz="5040" b="1"/>
            </a:lvl6pPr>
            <a:lvl7pPr marL="8641080" indent="0">
              <a:buNone/>
              <a:defRPr sz="5040" b="1"/>
            </a:lvl7pPr>
            <a:lvl8pPr marL="10081260" indent="0">
              <a:buNone/>
              <a:defRPr sz="5040" b="1"/>
            </a:lvl8pPr>
            <a:lvl9pPr marL="11521440" indent="0">
              <a:buNone/>
              <a:defRPr sz="5040" b="1"/>
            </a:lvl9pPr>
          </a:lstStyle>
          <a:p>
            <a:pPr lvl="0"/>
            <a:r>
              <a:rPr lang="en-US"/>
              <a:t>Click to edit Master text styles</a:t>
            </a:r>
          </a:p>
        </p:txBody>
      </p:sp>
      <p:sp>
        <p:nvSpPr>
          <p:cNvPr id="4" name="Content Placeholder 3"/>
          <p:cNvSpPr>
            <a:spLocks noGrp="1"/>
          </p:cNvSpPr>
          <p:nvPr>
            <p:ph sz="half" idx="2"/>
          </p:nvPr>
        </p:nvSpPr>
        <p:spPr>
          <a:xfrm>
            <a:off x="1984002" y="16299804"/>
            <a:ext cx="12185271" cy="239745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4581824" y="10938845"/>
            <a:ext cx="12245282" cy="5360959"/>
          </a:xfrm>
        </p:spPr>
        <p:txBody>
          <a:bodyPr anchor="b"/>
          <a:lstStyle>
            <a:lvl1pPr marL="0" indent="0">
              <a:buNone/>
              <a:defRPr sz="7560" b="1"/>
            </a:lvl1pPr>
            <a:lvl2pPr marL="1440180" indent="0">
              <a:buNone/>
              <a:defRPr sz="6300" b="1"/>
            </a:lvl2pPr>
            <a:lvl3pPr marL="2880360" indent="0">
              <a:buNone/>
              <a:defRPr sz="5670" b="1"/>
            </a:lvl3pPr>
            <a:lvl4pPr marL="4320540" indent="0">
              <a:buNone/>
              <a:defRPr sz="5040" b="1"/>
            </a:lvl4pPr>
            <a:lvl5pPr marL="5760720" indent="0">
              <a:buNone/>
              <a:defRPr sz="5040" b="1"/>
            </a:lvl5pPr>
            <a:lvl6pPr marL="7200900" indent="0">
              <a:buNone/>
              <a:defRPr sz="5040" b="1"/>
            </a:lvl6pPr>
            <a:lvl7pPr marL="8641080" indent="0">
              <a:buNone/>
              <a:defRPr sz="5040" b="1"/>
            </a:lvl7pPr>
            <a:lvl8pPr marL="10081260" indent="0">
              <a:buNone/>
              <a:defRPr sz="5040" b="1"/>
            </a:lvl8pPr>
            <a:lvl9pPr marL="11521440" indent="0">
              <a:buNone/>
              <a:defRPr sz="5040" b="1"/>
            </a:lvl9pPr>
          </a:lstStyle>
          <a:p>
            <a:pPr lvl="0"/>
            <a:r>
              <a:rPr lang="en-US"/>
              <a:t>Click to edit Master text styles</a:t>
            </a:r>
          </a:p>
        </p:txBody>
      </p:sp>
      <p:sp>
        <p:nvSpPr>
          <p:cNvPr id="6" name="Content Placeholder 5"/>
          <p:cNvSpPr>
            <a:spLocks noGrp="1"/>
          </p:cNvSpPr>
          <p:nvPr>
            <p:ph sz="quarter" idx="4"/>
          </p:nvPr>
        </p:nvSpPr>
        <p:spPr>
          <a:xfrm>
            <a:off x="14581824" y="16299804"/>
            <a:ext cx="12245282" cy="239745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5511AC-980B-485A-851E-DBD0B8F4CBAD}" type="datetimeFigureOut">
              <a:rPr lang="en-US" smtClean="0"/>
              <a:t>3/13/2025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A2BFA2-7CEB-4D76-9663-917F13DE4B1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5511AC-980B-485A-851E-DBD0B8F4CBAD}" type="datetimeFigureOut">
              <a:rPr lang="en-US" smtClean="0"/>
              <a:t>3/13/2025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A2BFA2-7CEB-4D76-9663-917F13DE4B1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5511AC-980B-485A-851E-DBD0B8F4CBAD}" type="datetimeFigureOut">
              <a:rPr lang="en-US" smtClean="0"/>
              <a:t>3/13/2025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A2BFA2-7CEB-4D76-9663-917F13DE4B1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974869"/>
            <a:ext cx="9289911" cy="10412042"/>
          </a:xfrm>
        </p:spPr>
        <p:txBody>
          <a:bodyPr anchor="b"/>
          <a:lstStyle>
            <a:lvl1pPr>
              <a:defRPr sz="10080"/>
            </a:lvl1pPr>
          </a:lstStyle>
          <a:p>
            <a:r>
              <a:rPr lang="en-US"/>
              <a:t>Click to edit Master title style</a:t>
            </a:r>
            <a:endParaRPr lang="en-US" dirty="0"/>
          </a:p>
        </p:txBody>
      </p:sp>
      <p:sp>
        <p:nvSpPr>
          <p:cNvPr id="3" name="Content Placeholder 2"/>
          <p:cNvSpPr>
            <a:spLocks noGrp="1"/>
          </p:cNvSpPr>
          <p:nvPr>
            <p:ph idx="1"/>
          </p:nvPr>
        </p:nvSpPr>
        <p:spPr>
          <a:xfrm>
            <a:off x="12245281" y="6424901"/>
            <a:ext cx="14581823" cy="31711279"/>
          </a:xfrm>
        </p:spPr>
        <p:txBody>
          <a:bodyPr/>
          <a:lstStyle>
            <a:lvl1pPr>
              <a:defRPr sz="10080"/>
            </a:lvl1pPr>
            <a:lvl2pPr>
              <a:defRPr sz="8820"/>
            </a:lvl2pPr>
            <a:lvl3pPr>
              <a:defRPr sz="7560"/>
            </a:lvl3pPr>
            <a:lvl4pPr>
              <a:defRPr sz="6300"/>
            </a:lvl4pPr>
            <a:lvl5pPr>
              <a:defRPr sz="6300"/>
            </a:lvl5pPr>
            <a:lvl6pPr>
              <a:defRPr sz="6300"/>
            </a:lvl6pPr>
            <a:lvl7pPr>
              <a:defRPr sz="6300"/>
            </a:lvl7pPr>
            <a:lvl8pPr>
              <a:defRPr sz="6300"/>
            </a:lvl8pPr>
            <a:lvl9pPr>
              <a:defRPr sz="6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83999" y="13386912"/>
            <a:ext cx="9289911" cy="24800909"/>
          </a:xfrm>
        </p:spPr>
        <p:txBody>
          <a:bodyPr/>
          <a:lstStyle>
            <a:lvl1pPr marL="0" indent="0">
              <a:buNone/>
              <a:defRPr sz="5040"/>
            </a:lvl1pPr>
            <a:lvl2pPr marL="1440180" indent="0">
              <a:buNone/>
              <a:defRPr sz="4410"/>
            </a:lvl2pPr>
            <a:lvl3pPr marL="2880360" indent="0">
              <a:buNone/>
              <a:defRPr sz="3780"/>
            </a:lvl3pPr>
            <a:lvl4pPr marL="4320540" indent="0">
              <a:buNone/>
              <a:defRPr sz="3150"/>
            </a:lvl4pPr>
            <a:lvl5pPr marL="5760720" indent="0">
              <a:buNone/>
              <a:defRPr sz="3150"/>
            </a:lvl5pPr>
            <a:lvl6pPr marL="7200900" indent="0">
              <a:buNone/>
              <a:defRPr sz="3150"/>
            </a:lvl6pPr>
            <a:lvl7pPr marL="8641080" indent="0">
              <a:buNone/>
              <a:defRPr sz="3150"/>
            </a:lvl7pPr>
            <a:lvl8pPr marL="10081260" indent="0">
              <a:buNone/>
              <a:defRPr sz="3150"/>
            </a:lvl8pPr>
            <a:lvl9pPr marL="11521440" indent="0">
              <a:buNone/>
              <a:defRPr sz="3150"/>
            </a:lvl9pPr>
          </a:lstStyle>
          <a:p>
            <a:pPr lvl="0"/>
            <a:r>
              <a:rPr lang="en-US"/>
              <a:t>Click to edit Master text styles</a:t>
            </a:r>
          </a:p>
        </p:txBody>
      </p:sp>
      <p:sp>
        <p:nvSpPr>
          <p:cNvPr id="5" name="Date Placeholder 4"/>
          <p:cNvSpPr>
            <a:spLocks noGrp="1"/>
          </p:cNvSpPr>
          <p:nvPr>
            <p:ph type="dt" sz="half" idx="10"/>
          </p:nvPr>
        </p:nvSpPr>
        <p:spPr/>
        <p:txBody>
          <a:bodyPr/>
          <a:lstStyle/>
          <a:p>
            <a:fld id="{E95511AC-980B-485A-851E-DBD0B8F4CBAD}" type="datetimeFigureOut">
              <a:rPr lang="en-US" smtClean="0"/>
              <a:t>3/13/2025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974869"/>
            <a:ext cx="9289911" cy="10412042"/>
          </a:xfrm>
        </p:spPr>
        <p:txBody>
          <a:bodyPr anchor="b"/>
          <a:lstStyle>
            <a:lvl1pPr>
              <a:defRPr sz="100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245281" y="6424901"/>
            <a:ext cx="14581823" cy="31711279"/>
          </a:xfrm>
        </p:spPr>
        <p:txBody>
          <a:bodyPr anchor="t"/>
          <a:lstStyle>
            <a:lvl1pPr marL="0" indent="0">
              <a:buNone/>
              <a:defRPr sz="10080"/>
            </a:lvl1pPr>
            <a:lvl2pPr marL="1440180" indent="0">
              <a:buNone/>
              <a:defRPr sz="8820"/>
            </a:lvl2pPr>
            <a:lvl3pPr marL="2880360" indent="0">
              <a:buNone/>
              <a:defRPr sz="7560"/>
            </a:lvl3pPr>
            <a:lvl4pPr marL="4320540" indent="0">
              <a:buNone/>
              <a:defRPr sz="6300"/>
            </a:lvl4pPr>
            <a:lvl5pPr marL="5760720" indent="0">
              <a:buNone/>
              <a:defRPr sz="6300"/>
            </a:lvl5pPr>
            <a:lvl6pPr marL="7200900" indent="0">
              <a:buNone/>
              <a:defRPr sz="6300"/>
            </a:lvl6pPr>
            <a:lvl7pPr marL="8641080" indent="0">
              <a:buNone/>
              <a:defRPr sz="6300"/>
            </a:lvl7pPr>
            <a:lvl8pPr marL="10081260" indent="0">
              <a:buNone/>
              <a:defRPr sz="6300"/>
            </a:lvl8pPr>
            <a:lvl9pPr marL="11521440" indent="0">
              <a:buNone/>
              <a:defRPr sz="6300"/>
            </a:lvl9pPr>
          </a:lstStyle>
          <a:p>
            <a:r>
              <a:rPr lang="en-US"/>
              <a:t>Click icon to add picture</a:t>
            </a:r>
            <a:endParaRPr lang="en-US" dirty="0"/>
          </a:p>
        </p:txBody>
      </p:sp>
      <p:sp>
        <p:nvSpPr>
          <p:cNvPr id="4" name="Text Placeholder 3"/>
          <p:cNvSpPr>
            <a:spLocks noGrp="1"/>
          </p:cNvSpPr>
          <p:nvPr>
            <p:ph type="body" sz="half" idx="2"/>
          </p:nvPr>
        </p:nvSpPr>
        <p:spPr>
          <a:xfrm>
            <a:off x="1983999" y="13386912"/>
            <a:ext cx="9289911" cy="24800909"/>
          </a:xfrm>
        </p:spPr>
        <p:txBody>
          <a:bodyPr/>
          <a:lstStyle>
            <a:lvl1pPr marL="0" indent="0">
              <a:buNone/>
              <a:defRPr sz="5040"/>
            </a:lvl1pPr>
            <a:lvl2pPr marL="1440180" indent="0">
              <a:buNone/>
              <a:defRPr sz="4410"/>
            </a:lvl2pPr>
            <a:lvl3pPr marL="2880360" indent="0">
              <a:buNone/>
              <a:defRPr sz="3780"/>
            </a:lvl3pPr>
            <a:lvl4pPr marL="4320540" indent="0">
              <a:buNone/>
              <a:defRPr sz="3150"/>
            </a:lvl4pPr>
            <a:lvl5pPr marL="5760720" indent="0">
              <a:buNone/>
              <a:defRPr sz="3150"/>
            </a:lvl5pPr>
            <a:lvl6pPr marL="7200900" indent="0">
              <a:buNone/>
              <a:defRPr sz="3150"/>
            </a:lvl6pPr>
            <a:lvl7pPr marL="8641080" indent="0">
              <a:buNone/>
              <a:defRPr sz="3150"/>
            </a:lvl7pPr>
            <a:lvl8pPr marL="10081260" indent="0">
              <a:buNone/>
              <a:defRPr sz="3150"/>
            </a:lvl8pPr>
            <a:lvl9pPr marL="11521440" indent="0">
              <a:buNone/>
              <a:defRPr sz="3150"/>
            </a:lvl9pPr>
          </a:lstStyle>
          <a:p>
            <a:pPr lvl="0"/>
            <a:r>
              <a:rPr lang="en-US"/>
              <a:t>Click to edit Master text styles</a:t>
            </a:r>
          </a:p>
        </p:txBody>
      </p:sp>
      <p:sp>
        <p:nvSpPr>
          <p:cNvPr id="5" name="Date Placeholder 4"/>
          <p:cNvSpPr>
            <a:spLocks noGrp="1"/>
          </p:cNvSpPr>
          <p:nvPr>
            <p:ph type="dt" sz="half" idx="10"/>
          </p:nvPr>
        </p:nvSpPr>
        <p:spPr/>
        <p:txBody>
          <a:bodyPr/>
          <a:lstStyle/>
          <a:p>
            <a:fld id="{E95511AC-980B-485A-851E-DBD0B8F4CBAD}" type="datetimeFigureOut">
              <a:rPr lang="en-US" smtClean="0"/>
              <a:t>3/13/2025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0248" y="2375773"/>
            <a:ext cx="24843105" cy="86250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980248" y="11878818"/>
            <a:ext cx="24843105" cy="283129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980248" y="41358955"/>
            <a:ext cx="6480810" cy="2375764"/>
          </a:xfrm>
          <a:prstGeom prst="rect">
            <a:avLst/>
          </a:prstGeom>
        </p:spPr>
        <p:txBody>
          <a:bodyPr vert="horz" lIns="91440" tIns="45720" rIns="91440" bIns="45720" rtlCol="0" anchor="ctr"/>
          <a:lstStyle>
            <a:lvl1pPr algn="l">
              <a:defRPr sz="3780">
                <a:solidFill>
                  <a:schemeClr val="tx1">
                    <a:tint val="75000"/>
                  </a:schemeClr>
                </a:solidFill>
              </a:defRPr>
            </a:lvl1pPr>
          </a:lstStyle>
          <a:p>
            <a:fld id="{E95511AC-980B-485A-851E-DBD0B8F4CBAD}" type="datetimeFigureOut">
              <a:rPr lang="en-US" smtClean="0"/>
              <a:t>3/13/2025</a:t>
            </a:fld>
            <a:endParaRPr lang="en-US"/>
          </a:p>
        </p:txBody>
      </p:sp>
      <p:sp>
        <p:nvSpPr>
          <p:cNvPr id="5" name="Footer Placeholder 4"/>
          <p:cNvSpPr>
            <a:spLocks noGrp="1"/>
          </p:cNvSpPr>
          <p:nvPr>
            <p:ph type="ftr" sz="quarter" idx="3"/>
          </p:nvPr>
        </p:nvSpPr>
        <p:spPr>
          <a:xfrm>
            <a:off x="9541193" y="41358955"/>
            <a:ext cx="9721215" cy="2375764"/>
          </a:xfrm>
          <a:prstGeom prst="rect">
            <a:avLst/>
          </a:prstGeom>
        </p:spPr>
        <p:txBody>
          <a:bodyPr vert="horz" lIns="91440" tIns="45720" rIns="91440" bIns="45720" rtlCol="0" anchor="ctr"/>
          <a:lstStyle>
            <a:lvl1pPr algn="ctr">
              <a:defRPr sz="37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0342543" y="41358955"/>
            <a:ext cx="6480810" cy="2375764"/>
          </a:xfrm>
          <a:prstGeom prst="rect">
            <a:avLst/>
          </a:prstGeom>
        </p:spPr>
        <p:txBody>
          <a:bodyPr vert="horz" lIns="91440" tIns="45720" rIns="91440" bIns="45720" rtlCol="0" anchor="ctr"/>
          <a:lstStyle>
            <a:lvl1pPr algn="r">
              <a:defRPr sz="3780">
                <a:solidFill>
                  <a:schemeClr val="tx1">
                    <a:tint val="75000"/>
                  </a:schemeClr>
                </a:solidFill>
              </a:defRPr>
            </a:lvl1pPr>
          </a:lstStyle>
          <a:p>
            <a:fld id="{06A2BFA2-7CEB-4D76-9663-917F13DE4B1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880360" rtl="0" eaLnBrk="1" latinLnBrk="0" hangingPunct="1">
        <a:lnSpc>
          <a:spcPct val="90000"/>
        </a:lnSpc>
        <a:spcBef>
          <a:spcPct val="0"/>
        </a:spcBef>
        <a:buNone/>
        <a:defRPr sz="13860" kern="1200">
          <a:solidFill>
            <a:schemeClr val="tx1"/>
          </a:solidFill>
          <a:latin typeface="+mj-lt"/>
          <a:ea typeface="+mj-ea"/>
          <a:cs typeface="+mj-cs"/>
        </a:defRPr>
      </a:lvl1pPr>
    </p:titleStyle>
    <p:bodyStyle>
      <a:lvl1pPr marL="720090" indent="-720090" algn="l" defTabSz="2880360" rtl="0" eaLnBrk="1" latinLnBrk="0" hangingPunct="1">
        <a:lnSpc>
          <a:spcPct val="90000"/>
        </a:lnSpc>
        <a:spcBef>
          <a:spcPts val="3150"/>
        </a:spcBef>
        <a:buFont typeface="Arial" panose="020B0604020202020204" pitchFamily="34" charset="0"/>
        <a:buChar char="•"/>
        <a:defRPr sz="8820" kern="1200">
          <a:solidFill>
            <a:schemeClr val="tx1"/>
          </a:solidFill>
          <a:latin typeface="+mn-lt"/>
          <a:ea typeface="+mn-ea"/>
          <a:cs typeface="+mn-cs"/>
        </a:defRPr>
      </a:lvl1pPr>
      <a:lvl2pPr marL="2160270" indent="-720090" algn="l" defTabSz="2880360" rtl="0" eaLnBrk="1" latinLnBrk="0" hangingPunct="1">
        <a:lnSpc>
          <a:spcPct val="90000"/>
        </a:lnSpc>
        <a:spcBef>
          <a:spcPts val="1575"/>
        </a:spcBef>
        <a:buFont typeface="Arial" panose="020B0604020202020204" pitchFamily="34" charset="0"/>
        <a:buChar char="•"/>
        <a:defRPr sz="7560" kern="1200">
          <a:solidFill>
            <a:schemeClr val="tx1"/>
          </a:solidFill>
          <a:latin typeface="+mn-lt"/>
          <a:ea typeface="+mn-ea"/>
          <a:cs typeface="+mn-cs"/>
        </a:defRPr>
      </a:lvl2pPr>
      <a:lvl3pPr marL="3600450" indent="-720090" algn="l" defTabSz="2880360" rtl="0" eaLnBrk="1" latinLnBrk="0" hangingPunct="1">
        <a:lnSpc>
          <a:spcPct val="90000"/>
        </a:lnSpc>
        <a:spcBef>
          <a:spcPts val="1575"/>
        </a:spcBef>
        <a:buFont typeface="Arial" panose="020B0604020202020204" pitchFamily="34" charset="0"/>
        <a:buChar char="•"/>
        <a:defRPr sz="6300" kern="1200">
          <a:solidFill>
            <a:schemeClr val="tx1"/>
          </a:solidFill>
          <a:latin typeface="+mn-lt"/>
          <a:ea typeface="+mn-ea"/>
          <a:cs typeface="+mn-cs"/>
        </a:defRPr>
      </a:lvl3pPr>
      <a:lvl4pPr marL="504063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4pPr>
      <a:lvl5pPr marL="648081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5pPr>
      <a:lvl6pPr marL="792099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6pPr>
      <a:lvl7pPr marL="936117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7pPr>
      <a:lvl8pPr marL="1080135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8pPr>
      <a:lvl9pPr marL="1224153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9pPr>
    </p:bodyStyle>
    <p:otherStyle>
      <a:defPPr>
        <a:defRPr lang="en-US"/>
      </a:defPPr>
      <a:lvl1pPr marL="0" algn="l" defTabSz="2880360" rtl="0" eaLnBrk="1" latinLnBrk="0" hangingPunct="1">
        <a:defRPr sz="5670" kern="1200">
          <a:solidFill>
            <a:schemeClr val="tx1"/>
          </a:solidFill>
          <a:latin typeface="+mn-lt"/>
          <a:ea typeface="+mn-ea"/>
          <a:cs typeface="+mn-cs"/>
        </a:defRPr>
      </a:lvl1pPr>
      <a:lvl2pPr marL="1440180" algn="l" defTabSz="2880360" rtl="0" eaLnBrk="1" latinLnBrk="0" hangingPunct="1">
        <a:defRPr sz="5670" kern="1200">
          <a:solidFill>
            <a:schemeClr val="tx1"/>
          </a:solidFill>
          <a:latin typeface="+mn-lt"/>
          <a:ea typeface="+mn-ea"/>
          <a:cs typeface="+mn-cs"/>
        </a:defRPr>
      </a:lvl2pPr>
      <a:lvl3pPr marL="2880360" algn="l" defTabSz="2880360" rtl="0" eaLnBrk="1" latinLnBrk="0" hangingPunct="1">
        <a:defRPr sz="5670" kern="1200">
          <a:solidFill>
            <a:schemeClr val="tx1"/>
          </a:solidFill>
          <a:latin typeface="+mn-lt"/>
          <a:ea typeface="+mn-ea"/>
          <a:cs typeface="+mn-cs"/>
        </a:defRPr>
      </a:lvl3pPr>
      <a:lvl4pPr marL="4320540" algn="l" defTabSz="2880360" rtl="0" eaLnBrk="1" latinLnBrk="0" hangingPunct="1">
        <a:defRPr sz="5670" kern="1200">
          <a:solidFill>
            <a:schemeClr val="tx1"/>
          </a:solidFill>
          <a:latin typeface="+mn-lt"/>
          <a:ea typeface="+mn-ea"/>
          <a:cs typeface="+mn-cs"/>
        </a:defRPr>
      </a:lvl4pPr>
      <a:lvl5pPr marL="5760720" algn="l" defTabSz="2880360" rtl="0" eaLnBrk="1" latinLnBrk="0" hangingPunct="1">
        <a:defRPr sz="5670" kern="1200">
          <a:solidFill>
            <a:schemeClr val="tx1"/>
          </a:solidFill>
          <a:latin typeface="+mn-lt"/>
          <a:ea typeface="+mn-ea"/>
          <a:cs typeface="+mn-cs"/>
        </a:defRPr>
      </a:lvl5pPr>
      <a:lvl6pPr marL="7200900" algn="l" defTabSz="2880360" rtl="0" eaLnBrk="1" latinLnBrk="0" hangingPunct="1">
        <a:defRPr sz="5670" kern="1200">
          <a:solidFill>
            <a:schemeClr val="tx1"/>
          </a:solidFill>
          <a:latin typeface="+mn-lt"/>
          <a:ea typeface="+mn-ea"/>
          <a:cs typeface="+mn-cs"/>
        </a:defRPr>
      </a:lvl6pPr>
      <a:lvl7pPr marL="8641080" algn="l" defTabSz="2880360" rtl="0" eaLnBrk="1" latinLnBrk="0" hangingPunct="1">
        <a:defRPr sz="5670" kern="1200">
          <a:solidFill>
            <a:schemeClr val="tx1"/>
          </a:solidFill>
          <a:latin typeface="+mn-lt"/>
          <a:ea typeface="+mn-ea"/>
          <a:cs typeface="+mn-cs"/>
        </a:defRPr>
      </a:lvl7pPr>
      <a:lvl8pPr marL="10081260" algn="l" defTabSz="2880360" rtl="0" eaLnBrk="1" latinLnBrk="0" hangingPunct="1">
        <a:defRPr sz="5670" kern="1200">
          <a:solidFill>
            <a:schemeClr val="tx1"/>
          </a:solidFill>
          <a:latin typeface="+mn-lt"/>
          <a:ea typeface="+mn-ea"/>
          <a:cs typeface="+mn-cs"/>
        </a:defRPr>
      </a:lvl8pPr>
      <a:lvl9pPr marL="11521440" algn="l" defTabSz="2880360" rtl="0" eaLnBrk="1" latinLnBrk="0" hangingPunct="1">
        <a:defRPr sz="56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customXml" Target="../ink/ink3.xml"/><Relationship Id="rId18" Type="http://schemas.openxmlformats.org/officeDocument/2006/relationships/image" Target="../media/image12.png"/><Relationship Id="rId26" Type="http://schemas.openxmlformats.org/officeDocument/2006/relationships/image" Target="../media/image16.png"/><Relationship Id="rId39" Type="http://schemas.openxmlformats.org/officeDocument/2006/relationships/image" Target="../media/image22.png"/><Relationship Id="rId21" Type="http://schemas.openxmlformats.org/officeDocument/2006/relationships/customXml" Target="../ink/ink7.xml"/><Relationship Id="rId34" Type="http://schemas.openxmlformats.org/officeDocument/2006/relationships/image" Target="../media/image20.png"/><Relationship Id="rId7" Type="http://schemas.openxmlformats.org/officeDocument/2006/relationships/customXml" Target="../ink/ink1.xml"/><Relationship Id="rId12" Type="http://schemas.openxmlformats.org/officeDocument/2006/relationships/image" Target="../media/image9.png"/><Relationship Id="rId17" Type="http://schemas.openxmlformats.org/officeDocument/2006/relationships/customXml" Target="../ink/ink5.xml"/><Relationship Id="rId25" Type="http://schemas.openxmlformats.org/officeDocument/2006/relationships/customXml" Target="../ink/ink9.xml"/><Relationship Id="rId33" Type="http://schemas.openxmlformats.org/officeDocument/2006/relationships/customXml" Target="../ink/ink13.xml"/><Relationship Id="rId38" Type="http://schemas.openxmlformats.org/officeDocument/2006/relationships/image" Target="../media/image7.png"/><Relationship Id="rId2" Type="http://schemas.openxmlformats.org/officeDocument/2006/relationships/image" Target="../media/image1.png"/><Relationship Id="rId16" Type="http://schemas.openxmlformats.org/officeDocument/2006/relationships/image" Target="../media/image11.png"/><Relationship Id="rId20" Type="http://schemas.openxmlformats.org/officeDocument/2006/relationships/image" Target="../media/image13.png"/><Relationship Id="rId29" Type="http://schemas.openxmlformats.org/officeDocument/2006/relationships/customXml" Target="../ink/ink1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customXml" Target="../ink/ink2.xml"/><Relationship Id="rId24" Type="http://schemas.openxmlformats.org/officeDocument/2006/relationships/image" Target="../media/image15.png"/><Relationship Id="rId32" Type="http://schemas.openxmlformats.org/officeDocument/2006/relationships/image" Target="../media/image19.png"/><Relationship Id="rId37" Type="http://schemas.openxmlformats.org/officeDocument/2006/relationships/image" Target="../media/image6.png"/><Relationship Id="rId5" Type="http://schemas.openxmlformats.org/officeDocument/2006/relationships/image" Target="../media/image4.png"/><Relationship Id="rId15" Type="http://schemas.openxmlformats.org/officeDocument/2006/relationships/customXml" Target="../ink/ink4.xml"/><Relationship Id="rId23" Type="http://schemas.openxmlformats.org/officeDocument/2006/relationships/customXml" Target="../ink/ink8.xml"/><Relationship Id="rId28" Type="http://schemas.openxmlformats.org/officeDocument/2006/relationships/image" Target="../media/image17.png"/><Relationship Id="rId36"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customXml" Target="../ink/ink6.xml"/><Relationship Id="rId31" Type="http://schemas.openxmlformats.org/officeDocument/2006/relationships/customXml" Target="../ink/ink12.xml"/><Relationship Id="rId4" Type="http://schemas.openxmlformats.org/officeDocument/2006/relationships/image" Target="../media/image3.png"/><Relationship Id="rId14" Type="http://schemas.openxmlformats.org/officeDocument/2006/relationships/image" Target="../media/image10.png"/><Relationship Id="rId22" Type="http://schemas.openxmlformats.org/officeDocument/2006/relationships/image" Target="../media/image14.png"/><Relationship Id="rId27" Type="http://schemas.openxmlformats.org/officeDocument/2006/relationships/customXml" Target="../ink/ink10.xml"/><Relationship Id="rId30" Type="http://schemas.openxmlformats.org/officeDocument/2006/relationships/image" Target="../media/image18.png"/><Relationship Id="rId35" Type="http://schemas.openxmlformats.org/officeDocument/2006/relationships/customXml" Target="../ink/ink14.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87569" y="6818349"/>
            <a:ext cx="28991169" cy="1968504"/>
          </a:xfrm>
          <a:prstGeom prst="rect">
            <a:avLst/>
          </a:prstGeom>
        </p:spPr>
        <p:txBody>
          <a:bodyPr vert="horz" lIns="91440" tIns="45720" rIns="91440" bIns="45720" rtlCol="0" anchor="b">
            <a:normAutofit/>
          </a:bodyPr>
          <a:lstStyle>
            <a:lvl1pPr algn="ctr" defTabSz="2880360" rtl="0" eaLnBrk="1" latinLnBrk="0" hangingPunct="1">
              <a:lnSpc>
                <a:spcPct val="90000"/>
              </a:lnSpc>
              <a:spcBef>
                <a:spcPct val="0"/>
              </a:spcBef>
              <a:buNone/>
              <a:defRPr sz="18900" kern="1200">
                <a:solidFill>
                  <a:schemeClr val="tx1"/>
                </a:solidFill>
                <a:latin typeface="+mj-lt"/>
                <a:ea typeface="+mj-ea"/>
                <a:cs typeface="+mj-cs"/>
              </a:defRPr>
            </a:lvl1pPr>
          </a:lstStyle>
          <a:p>
            <a:r>
              <a:rPr lang="vi-VN" sz="6400" b="1" dirty="0">
                <a:latin typeface="Calibri đầu đề"/>
                <a:ea typeface="Calibri Light" panose="020F0302020204030204" pitchFamily="34" charset="0"/>
                <a:cs typeface="Calibri Light" panose="020F0302020204030204" pitchFamily="34" charset="0"/>
              </a:rPr>
              <a:t>NHẬN DIỆN KHUÂN MẶT VÀ CẢNH BÁO CHUYỂN ĐỘNG TRONG GIÁM SÁT AN NINH </a:t>
            </a:r>
            <a:endParaRPr lang="en-US" sz="6400" b="1" dirty="0">
              <a:latin typeface="Calibri đầu đề"/>
              <a:ea typeface="Calibri Light" panose="020F0302020204030204" pitchFamily="34" charset="0"/>
              <a:cs typeface="Calibri Light" panose="020F0302020204030204" pitchFamily="34" charset="0"/>
            </a:endParaRPr>
          </a:p>
        </p:txBody>
      </p:sp>
      <p:sp>
        <p:nvSpPr>
          <p:cNvPr id="6" name="Rectangle 5"/>
          <p:cNvSpPr/>
          <p:nvPr/>
        </p:nvSpPr>
        <p:spPr>
          <a:xfrm>
            <a:off x="4881656" y="8737047"/>
            <a:ext cx="19256188" cy="59307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vi-VN" sz="3600" b="1" dirty="0">
                <a:latin typeface="Calibri (Body)"/>
              </a:rPr>
              <a:t>Nguyen-Duc-Duy, Dao-Thi-</a:t>
            </a:r>
            <a:r>
              <a:rPr lang="vi-VN" sz="3600" b="1" dirty="0" err="1">
                <a:latin typeface="Calibri (Body)"/>
              </a:rPr>
              <a:t>Phuong</a:t>
            </a:r>
            <a:r>
              <a:rPr lang="vi-VN" sz="3600" b="1" dirty="0">
                <a:latin typeface="Calibri (Body)"/>
              </a:rPr>
              <a:t>-Long, </a:t>
            </a:r>
            <a:r>
              <a:rPr lang="vi-VN" sz="3600" b="1" dirty="0" err="1">
                <a:latin typeface="Calibri (Body)"/>
              </a:rPr>
              <a:t>Doan</a:t>
            </a:r>
            <a:r>
              <a:rPr lang="vi-VN" sz="3600" b="1" dirty="0">
                <a:latin typeface="Calibri (Body)"/>
              </a:rPr>
              <a:t>-</a:t>
            </a:r>
            <a:r>
              <a:rPr lang="vi-VN" sz="3600" b="1" dirty="0" err="1">
                <a:latin typeface="Calibri (Body)"/>
              </a:rPr>
              <a:t>Tuan</a:t>
            </a:r>
            <a:r>
              <a:rPr lang="vi-VN" sz="3600" b="1" dirty="0">
                <a:latin typeface="Calibri (Body)"/>
              </a:rPr>
              <a:t>-</a:t>
            </a:r>
            <a:r>
              <a:rPr lang="vi-VN" sz="3600" b="1" dirty="0" err="1">
                <a:latin typeface="Calibri (Body)"/>
              </a:rPr>
              <a:t>Nam,Nguyen</a:t>
            </a:r>
            <a:r>
              <a:rPr lang="vi-VN" sz="3600" b="1" dirty="0">
                <a:latin typeface="Calibri (Body)"/>
              </a:rPr>
              <a:t>-</a:t>
            </a:r>
            <a:r>
              <a:rPr lang="vi-VN" sz="3600" b="1" dirty="0" err="1">
                <a:latin typeface="Calibri (Body)"/>
              </a:rPr>
              <a:t>Khoi</a:t>
            </a:r>
            <a:r>
              <a:rPr lang="vi-VN" sz="3600" b="1" dirty="0">
                <a:latin typeface="Calibri (Body)"/>
              </a:rPr>
              <a:t>-Nguyen</a:t>
            </a:r>
          </a:p>
        </p:txBody>
      </p:sp>
      <p:sp>
        <p:nvSpPr>
          <p:cNvPr id="7" name="Rectangle 6"/>
          <p:cNvSpPr/>
          <p:nvPr/>
        </p:nvSpPr>
        <p:spPr>
          <a:xfrm>
            <a:off x="4991162" y="9324785"/>
            <a:ext cx="19256188" cy="196850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vi-VN" sz="3600" b="1" i="1" dirty="0">
                <a:latin typeface="Calibri (Body)"/>
              </a:rPr>
              <a:t>Khoa Cong Nghe Thong Tin - </a:t>
            </a:r>
            <a:r>
              <a:rPr lang="en-US" sz="3600" i="1" dirty="0" err="1">
                <a:latin typeface="Calibri (Body)"/>
              </a:rPr>
              <a:t>Dainam</a:t>
            </a:r>
            <a:r>
              <a:rPr lang="en-US" sz="3600" i="1" dirty="0">
                <a:latin typeface="Calibri (Body)"/>
              </a:rPr>
              <a:t> University, Hanoi, Vietnam</a:t>
            </a:r>
          </a:p>
        </p:txBody>
      </p:sp>
      <p:pic>
        <p:nvPicPr>
          <p:cNvPr id="9" name="Picture 8" descr="A screenshot of a computer&#10;&#10;Description automatically generated with low confiden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4779" y="12691856"/>
            <a:ext cx="18254357" cy="7447300"/>
          </a:xfrm>
          <a:prstGeom prst="rect">
            <a:avLst/>
          </a:prstGeom>
          <a:ln w="53975" cap="sq">
            <a:solidFill>
              <a:schemeClr val="accent1">
                <a:lumMod val="75000"/>
              </a:schemeClr>
            </a:solidFill>
            <a:miter lim="800000"/>
            <a:headEnd/>
            <a:tailEnd/>
          </a:ln>
          <a:effectLst/>
        </p:spPr>
      </p:pic>
      <p:sp>
        <p:nvSpPr>
          <p:cNvPr id="16" name="Text Box 189"/>
          <p:cNvSpPr txBox="1">
            <a:spLocks noChangeArrowheads="1"/>
          </p:cNvSpPr>
          <p:nvPr/>
        </p:nvSpPr>
        <p:spPr bwMode="auto">
          <a:xfrm>
            <a:off x="510761" y="12858125"/>
            <a:ext cx="9074187" cy="10381627"/>
          </a:xfrm>
          <a:prstGeom prst="rect">
            <a:avLst/>
          </a:prstGeom>
          <a:solidFill>
            <a:schemeClr val="bg1"/>
          </a:solidFill>
          <a:ln w="57150">
            <a:solidFill>
              <a:srgbClr val="233F99"/>
            </a:solidFill>
          </a:ln>
          <a:effectLst/>
        </p:spPr>
        <p:txBody>
          <a:bodyPr wrap="square" lIns="173940" tIns="173940" rIns="173940" bIns="173940">
            <a:noAutofit/>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eaLnBrk="1" hangingPunct="1"/>
            <a:r>
              <a:rPr lang="vi-VN" sz="3000" b="1" dirty="0">
                <a:latin typeface="Calibri" panose="020F0502020204030204" charset="0"/>
              </a:rPr>
              <a:t>Nhận diện khuân mặt và cảnh báo trong giám sát an ninh</a:t>
            </a:r>
            <a:r>
              <a:rPr lang="en-US" sz="3000" dirty="0">
                <a:latin typeface="Calibri" panose="020F0502020204030204" charset="0"/>
              </a:rPr>
              <a:t>:</a:t>
            </a:r>
          </a:p>
          <a:p>
            <a:pPr marL="342900" indent="-342900">
              <a:buFont typeface="Arial" panose="020B0604020202020204" pitchFamily="34" charset="0"/>
              <a:buChar char="•"/>
            </a:pPr>
            <a:r>
              <a:rPr lang="vi-VN" sz="3000" dirty="0">
                <a:latin typeface="Calibri" panose="020F0502020204030204" charset="0"/>
                <a:ea typeface="Calibri" panose="020F0502020204030204" charset="0"/>
                <a:cs typeface="Calibri" panose="020F0502020204030204" charset="0"/>
              </a:rPr>
              <a:t>Hệ thống ứng dụng trí tuệ nhân tạo (AI) để tự động giám sát, nhận diện khuôn mặt và phát hiện chuyển động bất thường, giúp nâng cao an ninh và cảnh báo kịp thời.</a:t>
            </a:r>
          </a:p>
          <a:p>
            <a:pPr eaLnBrk="1" hangingPunct="1"/>
            <a:r>
              <a:rPr lang="vi-VN" sz="3000" b="1" dirty="0">
                <a:latin typeface="Calibri" panose="020F0502020204030204" charset="0"/>
              </a:rPr>
              <a:t>Mục tiêu:</a:t>
            </a:r>
          </a:p>
          <a:p>
            <a:pPr marL="457200" indent="-457200" eaLnBrk="1" hangingPunct="1">
              <a:buFont typeface="Arial" panose="020B0604020202020204" pitchFamily="34" charset="0"/>
              <a:buChar char="•"/>
            </a:pPr>
            <a:r>
              <a:rPr lang="vi-VN" sz="3000" dirty="0">
                <a:latin typeface="Calibri" panose="020F0502020204030204" charset="0"/>
              </a:rPr>
              <a:t>Tích hợp AI để giám sát thông minh.</a:t>
            </a:r>
          </a:p>
          <a:p>
            <a:pPr marL="457200" indent="-457200" eaLnBrk="1" hangingPunct="1">
              <a:buFont typeface="Arial" panose="020B0604020202020204" pitchFamily="34" charset="0"/>
              <a:buChar char="•"/>
            </a:pPr>
            <a:r>
              <a:rPr lang="vi-VN" sz="3000" dirty="0">
                <a:latin typeface="Calibri" panose="020F0502020204030204" charset="0"/>
              </a:rPr>
              <a:t>Phát hiện </a:t>
            </a:r>
            <a:r>
              <a:rPr lang="vi-VN" sz="3000" dirty="0" err="1">
                <a:latin typeface="Calibri" panose="020F0502020204030204" charset="0"/>
              </a:rPr>
              <a:t>chuyể</a:t>
            </a:r>
            <a:r>
              <a:rPr lang="en-US" sz="3000" dirty="0">
                <a:latin typeface="Calibri" panose="020F0502020204030204" charset="0"/>
              </a:rPr>
              <a:t>n </a:t>
            </a:r>
            <a:r>
              <a:rPr lang="vi-VN" sz="3000" dirty="0">
                <a:latin typeface="Calibri" panose="020F0502020204030204" charset="0"/>
              </a:rPr>
              <a:t>động, phát hiện kẻ lạ mặt.</a:t>
            </a:r>
          </a:p>
          <a:p>
            <a:pPr marL="457200" indent="-457200" eaLnBrk="1" hangingPunct="1">
              <a:buFont typeface="Arial" panose="020B0604020202020204" pitchFamily="34" charset="0"/>
              <a:buChar char="•"/>
            </a:pPr>
            <a:r>
              <a:rPr lang="vi-VN" sz="3000" dirty="0">
                <a:latin typeface="Calibri" panose="020F0502020204030204" charset="0"/>
              </a:rPr>
              <a:t>Cảnh báo khi phát hiện người lạ và hành vi đáng ngờ.</a:t>
            </a:r>
          </a:p>
          <a:p>
            <a:pPr eaLnBrk="1" hangingPunct="1"/>
            <a:r>
              <a:rPr lang="vi-VN" sz="3000" b="1" dirty="0">
                <a:latin typeface="Calibri" panose="020F0502020204030204" charset="0"/>
              </a:rPr>
              <a:t>Đóng góp</a:t>
            </a:r>
          </a:p>
          <a:p>
            <a:pPr marL="457200" indent="-457200" eaLnBrk="1" hangingPunct="1">
              <a:buFont typeface="Arial" panose="020B0604020202020204" pitchFamily="34" charset="0"/>
              <a:buChar char="•"/>
            </a:pPr>
            <a:r>
              <a:rPr lang="vi-VN" sz="3000" dirty="0">
                <a:latin typeface="Calibri" panose="020F0502020204030204" charset="0"/>
              </a:rPr>
              <a:t>Tăng cường an ninh và giảm thiểu rủi do.</a:t>
            </a:r>
          </a:p>
          <a:p>
            <a:pPr marL="457200" indent="-457200" eaLnBrk="1" hangingPunct="1">
              <a:buFont typeface="Arial" panose="020B0604020202020204" pitchFamily="34" charset="0"/>
              <a:buChar char="•"/>
            </a:pPr>
            <a:r>
              <a:rPr lang="vi-VN" sz="3000" dirty="0">
                <a:latin typeface="Calibri" panose="020F0502020204030204" charset="0"/>
              </a:rPr>
              <a:t>Tiết kiệm tài nguyên nhờ tối ưu hóa hiệu suất AI.</a:t>
            </a:r>
          </a:p>
          <a:p>
            <a:pPr marL="457200" indent="-457200" eaLnBrk="1" hangingPunct="1">
              <a:buFont typeface="Arial" panose="020B0604020202020204" pitchFamily="34" charset="0"/>
              <a:buChar char="•"/>
            </a:pPr>
            <a:r>
              <a:rPr lang="vi-VN" sz="3000" dirty="0">
                <a:latin typeface="Calibri" panose="020F0502020204030204" charset="0"/>
              </a:rPr>
              <a:t>Hỗ trợ giám sát từ xa qua </a:t>
            </a:r>
            <a:r>
              <a:rPr lang="vi-VN" sz="3000" dirty="0" err="1">
                <a:latin typeface="Calibri" panose="020F0502020204030204" charset="0"/>
              </a:rPr>
              <a:t>Telegram</a:t>
            </a:r>
            <a:r>
              <a:rPr lang="vi-VN" sz="3000" dirty="0">
                <a:latin typeface="Calibri" panose="020F0502020204030204" charset="0"/>
              </a:rPr>
              <a:t>.</a:t>
            </a:r>
          </a:p>
          <a:p>
            <a:pPr marL="457200" indent="-457200" eaLnBrk="1" hangingPunct="1">
              <a:buFont typeface="Arial" panose="020B0604020202020204" pitchFamily="34" charset="0"/>
              <a:buChar char="•"/>
            </a:pPr>
            <a:r>
              <a:rPr lang="vi-VN" sz="3000" dirty="0">
                <a:latin typeface="Calibri" panose="020F0502020204030204" charset="0"/>
              </a:rPr>
              <a:t>Nâng cao hiệu quả quản lý và theo dõi an ninh.</a:t>
            </a:r>
          </a:p>
          <a:p>
            <a:pPr eaLnBrk="1" hangingPunct="1"/>
            <a:r>
              <a:rPr lang="vi-VN" sz="3000" b="1" dirty="0">
                <a:latin typeface="Calibri" panose="020F0502020204030204" charset="0"/>
              </a:rPr>
              <a:t>Ứng dụng:</a:t>
            </a:r>
          </a:p>
          <a:p>
            <a:pPr marL="457200" indent="-457200" eaLnBrk="1" hangingPunct="1">
              <a:buFont typeface="Arial" panose="020B0604020202020204" pitchFamily="34" charset="0"/>
              <a:buChar char="•"/>
            </a:pPr>
            <a:r>
              <a:rPr lang="vi-VN" sz="3000" dirty="0">
                <a:latin typeface="Calibri" panose="020F0502020204030204" charset="0"/>
              </a:rPr>
              <a:t>Gia đình: Bảo vệ nhà ở, phát hiện kẻ lạ mặt.</a:t>
            </a:r>
          </a:p>
          <a:p>
            <a:pPr marL="457200" indent="-457200" eaLnBrk="1" hangingPunct="1">
              <a:buFont typeface="Arial" panose="020B0604020202020204" pitchFamily="34" charset="0"/>
              <a:buChar char="•"/>
            </a:pPr>
            <a:r>
              <a:rPr lang="vi-VN" sz="3000" dirty="0">
                <a:latin typeface="Calibri" panose="020F0502020204030204" charset="0"/>
              </a:rPr>
              <a:t>Doanh nghiệp: Giám sát văn phòng, kho bãi</a:t>
            </a:r>
          </a:p>
          <a:p>
            <a:pPr marL="457200" indent="-457200" eaLnBrk="1" hangingPunct="1">
              <a:buFont typeface="Arial" panose="020B0604020202020204" pitchFamily="34" charset="0"/>
              <a:buChar char="•"/>
            </a:pPr>
            <a:r>
              <a:rPr lang="vi-VN" sz="3000" dirty="0">
                <a:latin typeface="Calibri" panose="020F0502020204030204" charset="0"/>
              </a:rPr>
              <a:t>Trường học: Kiểm soát an ninh khuôn viên trường.</a:t>
            </a:r>
          </a:p>
          <a:p>
            <a:pPr marL="457200" indent="-457200" eaLnBrk="1" hangingPunct="1">
              <a:buFont typeface="Arial" panose="020B0604020202020204" pitchFamily="34" charset="0"/>
              <a:buChar char="•"/>
            </a:pPr>
            <a:endParaRPr lang="vi-VN" sz="3000" dirty="0">
              <a:latin typeface="Calibri" panose="020F0502020204030204" charset="0"/>
            </a:endParaRPr>
          </a:p>
          <a:p>
            <a:pPr eaLnBrk="1" hangingPunct="1"/>
            <a:endParaRPr lang="en-US" sz="3000" dirty="0">
              <a:latin typeface="Calibri" panose="020F0502020204030204" charset="0"/>
            </a:endParaRPr>
          </a:p>
        </p:txBody>
      </p:sp>
      <p:sp>
        <p:nvSpPr>
          <p:cNvPr id="17" name="Rectangle 16"/>
          <p:cNvSpPr/>
          <p:nvPr/>
        </p:nvSpPr>
        <p:spPr>
          <a:xfrm>
            <a:off x="510761" y="11659755"/>
            <a:ext cx="9074187" cy="964611"/>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5400" b="1" dirty="0">
                <a:solidFill>
                  <a:schemeClr val="bg1"/>
                </a:solidFill>
                <a:latin typeface="Calibri (Body)"/>
              </a:rPr>
              <a:t>Giới Thiệu</a:t>
            </a:r>
            <a:endParaRPr lang="en-US" sz="5400" b="1" dirty="0">
              <a:solidFill>
                <a:schemeClr val="bg1"/>
              </a:solidFill>
              <a:latin typeface="Calibri (Body)"/>
            </a:endParaRPr>
          </a:p>
        </p:txBody>
      </p:sp>
      <p:sp>
        <p:nvSpPr>
          <p:cNvPr id="18" name="Text Box 194"/>
          <p:cNvSpPr txBox="1">
            <a:spLocks noChangeArrowheads="1"/>
          </p:cNvSpPr>
          <p:nvPr/>
        </p:nvSpPr>
        <p:spPr bwMode="auto">
          <a:xfrm>
            <a:off x="510761" y="24642560"/>
            <a:ext cx="9074187" cy="16084337"/>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eaLnBrk="1" hangingPunct="1"/>
            <a:r>
              <a:rPr lang="vi-VN" sz="3000" b="1" dirty="0">
                <a:latin typeface="Calibri" panose="020F0502020204030204" charset="0"/>
                <a:ea typeface="Calibri" panose="020F0502020204030204" charset="0"/>
                <a:cs typeface="Calibri" panose="020F0502020204030204" charset="0"/>
              </a:rPr>
              <a:t>Thu thập dữ liệu</a:t>
            </a:r>
            <a:r>
              <a:rPr lang="en-US" sz="3000" b="1" dirty="0">
                <a:latin typeface="Calibri" panose="020F0502020204030204" charset="0"/>
                <a:ea typeface="Calibri" panose="020F0502020204030204" charset="0"/>
                <a:cs typeface="Calibri" panose="020F0502020204030204" charset="0"/>
              </a:rPr>
              <a:t>:</a:t>
            </a:r>
          </a:p>
          <a:p>
            <a:pPr marL="457200" indent="-457200" eaLnBrk="1" hangingPunct="1">
              <a:buFont typeface="Arial" panose="020B0604020202020204" pitchFamily="34" charset="0"/>
              <a:buChar char="•"/>
            </a:pPr>
            <a:r>
              <a:rPr lang="vi-VN" sz="3000" dirty="0">
                <a:latin typeface="Calibri" panose="020F0502020204030204" charset="0"/>
                <a:ea typeface="Calibri" panose="020F0502020204030204" charset="0"/>
                <a:cs typeface="Calibri" panose="020F0502020204030204" charset="0"/>
              </a:rPr>
              <a:t>Hệ thống sử dụng </a:t>
            </a:r>
            <a:r>
              <a:rPr lang="vi-VN" sz="3000" dirty="0" err="1">
                <a:latin typeface="Calibri" panose="020F0502020204030204" charset="0"/>
                <a:ea typeface="Calibri" panose="020F0502020204030204" charset="0"/>
                <a:cs typeface="Calibri" panose="020F0502020204030204" charset="0"/>
              </a:rPr>
              <a:t>camera</a:t>
            </a:r>
            <a:r>
              <a:rPr lang="vi-VN" sz="3000" dirty="0">
                <a:latin typeface="Calibri" panose="020F0502020204030204" charset="0"/>
                <a:ea typeface="Calibri" panose="020F0502020204030204" charset="0"/>
                <a:cs typeface="Calibri" panose="020F0502020204030204" charset="0"/>
              </a:rPr>
              <a:t> giám sát để liên tục thu thập hình ảnh và </a:t>
            </a:r>
            <a:r>
              <a:rPr lang="vi-VN" sz="3000" dirty="0" err="1">
                <a:latin typeface="Calibri" panose="020F0502020204030204" charset="0"/>
                <a:ea typeface="Calibri" panose="020F0502020204030204" charset="0"/>
                <a:cs typeface="Calibri" panose="020F0502020204030204" charset="0"/>
              </a:rPr>
              <a:t>video</a:t>
            </a:r>
            <a:r>
              <a:rPr lang="vi-VN" sz="3000" dirty="0">
                <a:latin typeface="Calibri" panose="020F0502020204030204" charset="0"/>
                <a:ea typeface="Calibri" panose="020F0502020204030204" charset="0"/>
                <a:cs typeface="Calibri" panose="020F0502020204030204" charset="0"/>
              </a:rPr>
              <a:t> theo thời gian thực. Dữ liệu này được xử lý để loại bỏ nhiễu và tăng chất lượng đầu vào cho mô hình AI.</a:t>
            </a:r>
            <a:r>
              <a:rPr lang="en-US" sz="3000" dirty="0">
                <a:latin typeface="Calibri" panose="020F0502020204030204" charset="0"/>
                <a:ea typeface="Calibri" panose="020F0502020204030204" charset="0"/>
                <a:cs typeface="Calibri" panose="020F0502020204030204" charset="0"/>
              </a:rPr>
              <a:t>GADF computing.</a:t>
            </a:r>
            <a:endParaRPr lang="vi-VN" sz="3000" dirty="0">
              <a:latin typeface="Calibri" panose="020F0502020204030204" charset="0"/>
              <a:ea typeface="Calibri" panose="020F0502020204030204" charset="0"/>
              <a:cs typeface="Calibri" panose="020F0502020204030204" charset="0"/>
            </a:endParaRPr>
          </a:p>
          <a:p>
            <a:pPr eaLnBrk="1" hangingPunct="1"/>
            <a:r>
              <a:rPr lang="vi-VN" sz="3000" b="1" dirty="0">
                <a:latin typeface="Calibri" panose="020F0502020204030204" charset="0"/>
                <a:ea typeface="Calibri" panose="020F0502020204030204" charset="0"/>
                <a:cs typeface="Calibri" panose="020F0502020204030204" charset="0"/>
              </a:rPr>
              <a:t>Xử lý hình ảnh và phát hiện chuyển động:</a:t>
            </a:r>
          </a:p>
          <a:p>
            <a:pPr marL="457200" indent="-457200" eaLnBrk="1" hangingPunct="1">
              <a:buFont typeface="Arial" panose="020B0604020202020204" pitchFamily="34" charset="0"/>
              <a:buChar char="•"/>
            </a:pPr>
            <a:r>
              <a:rPr lang="vi-VN" sz="3000" dirty="0">
                <a:latin typeface="Calibri" panose="020F0502020204030204" charset="0"/>
                <a:ea typeface="Calibri" panose="020F0502020204030204" charset="0"/>
                <a:cs typeface="Calibri" panose="020F0502020204030204" charset="0"/>
              </a:rPr>
              <a:t>Hệ thống sử dụng thuật toán phát hiện chuyển động để xác định thay đổi trong khung hình. Khi có chuyển động đáng kể, mô hình YOLOv5/YOLOv8 được kích hoạt để nhận diện người và đối tượng.</a:t>
            </a:r>
          </a:p>
          <a:p>
            <a:pPr eaLnBrk="1" hangingPunct="1"/>
            <a:r>
              <a:rPr lang="vi-VN" sz="3000" b="1" dirty="0">
                <a:latin typeface="Calibri" panose="020F0502020204030204" charset="0"/>
                <a:ea typeface="Calibri" panose="020F0502020204030204" charset="0"/>
                <a:cs typeface="Calibri" panose="020F0502020204030204" charset="0"/>
              </a:rPr>
              <a:t>Nhận diện khuôn mặt:</a:t>
            </a:r>
          </a:p>
          <a:p>
            <a:pPr marL="457200" indent="-457200" eaLnBrk="1" hangingPunct="1">
              <a:buFont typeface="Arial" panose="020B0604020202020204" pitchFamily="34" charset="0"/>
              <a:buChar char="•"/>
            </a:pPr>
            <a:r>
              <a:rPr lang="vi-VN" sz="3000" dirty="0">
                <a:latin typeface="Calibri" panose="020F0502020204030204" charset="0"/>
                <a:ea typeface="Calibri" panose="020F0502020204030204" charset="0"/>
                <a:cs typeface="Calibri" panose="020F0502020204030204" charset="0"/>
              </a:rPr>
              <a:t>Khi phát hiện người trong khung hình, hệ thống sử dụng </a:t>
            </a:r>
            <a:r>
              <a:rPr lang="vi-VN" sz="3000" dirty="0" err="1">
                <a:latin typeface="Calibri" panose="020F0502020204030204" charset="0"/>
                <a:ea typeface="Calibri" panose="020F0502020204030204" charset="0"/>
                <a:cs typeface="Calibri" panose="020F0502020204030204" charset="0"/>
              </a:rPr>
              <a:t>DeepFace</a:t>
            </a:r>
            <a:r>
              <a:rPr lang="vi-VN" sz="3000" dirty="0">
                <a:latin typeface="Calibri" panose="020F0502020204030204" charset="0"/>
                <a:ea typeface="Calibri" panose="020F0502020204030204" charset="0"/>
                <a:cs typeface="Calibri" panose="020F0502020204030204" charset="0"/>
              </a:rPr>
              <a:t> để xác định danh tính. Nếu là người lạ, hệ thống sẽ phân tích hành vi để đánh giá mức độ nguy hiểm.</a:t>
            </a:r>
          </a:p>
          <a:p>
            <a:pPr eaLnBrk="1" hangingPunct="1"/>
            <a:r>
              <a:rPr lang="vi-VN" sz="3000" b="1" dirty="0">
                <a:latin typeface="Calibri" panose="020F0502020204030204" charset="0"/>
                <a:ea typeface="Calibri" panose="020F0502020204030204" charset="0"/>
                <a:cs typeface="Calibri" panose="020F0502020204030204" charset="0"/>
              </a:rPr>
              <a:t>Cảnh báo thông minh:</a:t>
            </a:r>
          </a:p>
          <a:p>
            <a:pPr marL="457200" indent="-457200" eaLnBrk="1" hangingPunct="1">
              <a:buFont typeface="Arial" panose="020B0604020202020204" pitchFamily="34" charset="0"/>
              <a:buChar char="•"/>
            </a:pPr>
            <a:r>
              <a:rPr lang="vi-VN" sz="3000" dirty="0">
                <a:latin typeface="Calibri" panose="020F0502020204030204" charset="0"/>
                <a:ea typeface="Calibri" panose="020F0502020204030204" charset="0"/>
                <a:cs typeface="Calibri" panose="020F0502020204030204" charset="0"/>
              </a:rPr>
              <a:t>Khi phát hiện người lạ, hệ thống sẽ gửi cảnh báo đến người dùng thông qua </a:t>
            </a:r>
            <a:r>
              <a:rPr lang="vi-VN" sz="3000" dirty="0" err="1">
                <a:latin typeface="Calibri" panose="020F0502020204030204" charset="0"/>
                <a:ea typeface="Calibri" panose="020F0502020204030204" charset="0"/>
                <a:cs typeface="Calibri" panose="020F0502020204030204" charset="0"/>
              </a:rPr>
              <a:t>Telegram</a:t>
            </a:r>
            <a:r>
              <a:rPr lang="vi-VN" sz="3000" dirty="0">
                <a:latin typeface="Calibri" panose="020F0502020204030204" charset="0"/>
                <a:ea typeface="Calibri" panose="020F0502020204030204" charset="0"/>
                <a:cs typeface="Calibri" panose="020F0502020204030204" charset="0"/>
              </a:rPr>
              <a:t> hoặc kích hoạt còi báo động để phản ứng kịp thời.</a:t>
            </a:r>
          </a:p>
          <a:p>
            <a:pPr eaLnBrk="1" hangingPunct="1"/>
            <a:r>
              <a:rPr lang="vi-VN" sz="3000" b="1" dirty="0">
                <a:latin typeface="Calibri" panose="020F0502020204030204" charset="0"/>
                <a:ea typeface="Calibri" panose="020F0502020204030204" charset="0"/>
                <a:cs typeface="Calibri" panose="020F0502020204030204" charset="0"/>
              </a:rPr>
              <a:t>Tối ưu hóa hiệu suất:</a:t>
            </a:r>
          </a:p>
          <a:p>
            <a:pPr marL="457200" indent="-457200" eaLnBrk="1" hangingPunct="1">
              <a:buFont typeface="Arial" panose="020B0604020202020204" pitchFamily="34" charset="0"/>
              <a:buChar char="•"/>
            </a:pPr>
            <a:r>
              <a:rPr lang="vi-VN" sz="3000" dirty="0">
                <a:latin typeface="Calibri" panose="020F0502020204030204" charset="0"/>
                <a:ea typeface="Calibri" panose="020F0502020204030204" charset="0"/>
                <a:cs typeface="Calibri" panose="020F0502020204030204" charset="0"/>
              </a:rPr>
              <a:t>Hệ thống chỉ kích hoạt AI khi có chuyển động lớn để tiết kiệm tài nguyên và giảm tải cho thiết bị. Đồng thời, thuật toán được tối ưu để giảm thiểu báo động giả và tăng tốc độ xử lý.</a:t>
            </a:r>
          </a:p>
          <a:p>
            <a:pPr eaLnBrk="1" hangingPunct="1"/>
            <a:r>
              <a:rPr lang="vi-VN" sz="3000" b="1" dirty="0">
                <a:latin typeface="Calibri" panose="020F0502020204030204" charset="0"/>
                <a:ea typeface="Calibri" panose="020F0502020204030204" charset="0"/>
                <a:cs typeface="Calibri" panose="020F0502020204030204" charset="0"/>
              </a:rPr>
              <a:t>Giám sát từ xa:</a:t>
            </a:r>
          </a:p>
          <a:p>
            <a:pPr marL="457200" indent="-457200" eaLnBrk="1" hangingPunct="1">
              <a:buFont typeface="Arial" panose="020B0604020202020204" pitchFamily="34" charset="0"/>
              <a:buChar char="•"/>
            </a:pPr>
            <a:r>
              <a:rPr lang="vi-VN" sz="3000" dirty="0">
                <a:latin typeface="Calibri" panose="020F0502020204030204" charset="0"/>
                <a:ea typeface="Calibri" panose="020F0502020204030204" charset="0"/>
                <a:cs typeface="Calibri" panose="020F0502020204030204" charset="0"/>
              </a:rPr>
              <a:t>Người dùng có thể quản lý và theo dõi hệ thống thông qua nền tảng </a:t>
            </a:r>
            <a:r>
              <a:rPr lang="vi-VN" sz="3000" dirty="0" err="1">
                <a:latin typeface="Calibri" panose="020F0502020204030204" charset="0"/>
                <a:ea typeface="Calibri" panose="020F0502020204030204" charset="0"/>
                <a:cs typeface="Calibri" panose="020F0502020204030204" charset="0"/>
              </a:rPr>
              <a:t>Telegram</a:t>
            </a:r>
            <a:r>
              <a:rPr lang="vi-VN" sz="3000" dirty="0">
                <a:latin typeface="Calibri" panose="020F0502020204030204" charset="0"/>
                <a:ea typeface="Calibri" panose="020F0502020204030204" charset="0"/>
                <a:cs typeface="Calibri" panose="020F0502020204030204" charset="0"/>
              </a:rPr>
              <a:t>, giúp dễ dàng kiểm soát an ninh ngay cả khi không có mặt trực tiếp.</a:t>
            </a:r>
          </a:p>
          <a:p>
            <a:pPr eaLnBrk="1" hangingPunct="1"/>
            <a:r>
              <a:rPr lang="vi-VN" sz="3000" b="1" dirty="0">
                <a:latin typeface="Calibri" panose="020F0502020204030204" charset="0"/>
                <a:ea typeface="Calibri" panose="020F0502020204030204" charset="0"/>
                <a:cs typeface="Calibri" panose="020F0502020204030204" charset="0"/>
              </a:rPr>
              <a:t>Ưu điểm:</a:t>
            </a:r>
          </a:p>
          <a:p>
            <a:pPr marL="342900" indent="-342900" eaLnBrk="1" hangingPunct="1">
              <a:buFont typeface="Wingdings" panose="05000000000000000000" pitchFamily="2" charset="2"/>
              <a:buChar char="ü"/>
            </a:pPr>
            <a:r>
              <a:rPr lang="vi-VN" sz="3000" dirty="0">
                <a:latin typeface="Calibri" panose="020F0502020204030204" charset="0"/>
                <a:ea typeface="Calibri" panose="020F0502020204030204" charset="0"/>
                <a:cs typeface="Calibri" panose="020F0502020204030204" charset="0"/>
              </a:rPr>
              <a:t>Tự động phát hiện và nhận diện đối tượng chính xác.</a:t>
            </a:r>
          </a:p>
          <a:p>
            <a:pPr marL="342900" indent="-342900" eaLnBrk="1" hangingPunct="1">
              <a:buFont typeface="Wingdings" panose="05000000000000000000" pitchFamily="2" charset="2"/>
              <a:buChar char="ü"/>
            </a:pPr>
            <a:r>
              <a:rPr lang="vi-VN" sz="3000" dirty="0">
                <a:latin typeface="Calibri" panose="020F0502020204030204" charset="0"/>
                <a:ea typeface="Calibri" panose="020F0502020204030204" charset="0"/>
                <a:cs typeface="Calibri" panose="020F0502020204030204" charset="0"/>
              </a:rPr>
              <a:t>Cảnh báo kịp thời giúp nâng cao an ninh.</a:t>
            </a:r>
          </a:p>
          <a:p>
            <a:pPr marL="342900" indent="-342900" eaLnBrk="1" hangingPunct="1">
              <a:buFont typeface="Wingdings" panose="05000000000000000000" pitchFamily="2" charset="2"/>
              <a:buChar char="ü"/>
            </a:pPr>
            <a:r>
              <a:rPr lang="vi-VN" sz="3000" dirty="0">
                <a:latin typeface="Calibri" panose="020F0502020204030204" charset="0"/>
                <a:ea typeface="Calibri" panose="020F0502020204030204" charset="0"/>
                <a:cs typeface="Calibri" panose="020F0502020204030204" charset="0"/>
              </a:rPr>
              <a:t>Tiết kiệm tài nguyên.</a:t>
            </a:r>
          </a:p>
          <a:p>
            <a:pPr marL="342900" indent="-342900" eaLnBrk="1" hangingPunct="1">
              <a:buFont typeface="Wingdings" panose="05000000000000000000" pitchFamily="2" charset="2"/>
              <a:buChar char="ü"/>
            </a:pPr>
            <a:r>
              <a:rPr lang="vi-VN" sz="3000" dirty="0">
                <a:latin typeface="Calibri" panose="020F0502020204030204" charset="0"/>
                <a:ea typeface="Calibri" panose="020F0502020204030204" charset="0"/>
                <a:cs typeface="Calibri" panose="020F0502020204030204" charset="0"/>
              </a:rPr>
              <a:t>Dễ dàng mở rộng và tích hợp với các thiết bị khác như </a:t>
            </a:r>
            <a:r>
              <a:rPr lang="vi-VN" sz="3000" dirty="0" err="1">
                <a:latin typeface="Calibri" panose="020F0502020204030204" charset="0"/>
                <a:ea typeface="Calibri" panose="020F0502020204030204" charset="0"/>
                <a:cs typeface="Calibri" panose="020F0502020204030204" charset="0"/>
              </a:rPr>
              <a:t>drone</a:t>
            </a:r>
            <a:r>
              <a:rPr lang="vi-VN" sz="3000" dirty="0">
                <a:latin typeface="Calibri" panose="020F0502020204030204" charset="0"/>
                <a:ea typeface="Calibri" panose="020F0502020204030204" charset="0"/>
                <a:cs typeface="Calibri" panose="020F0502020204030204" charset="0"/>
              </a:rPr>
              <a:t>, </a:t>
            </a:r>
            <a:r>
              <a:rPr lang="vi-VN" sz="3000" dirty="0" err="1">
                <a:latin typeface="Calibri" panose="020F0502020204030204" charset="0"/>
                <a:ea typeface="Calibri" panose="020F0502020204030204" charset="0"/>
                <a:cs typeface="Calibri" panose="020F0502020204030204" charset="0"/>
              </a:rPr>
              <a:t>camera</a:t>
            </a:r>
            <a:r>
              <a:rPr lang="vi-VN" sz="3000" dirty="0">
                <a:latin typeface="Calibri" panose="020F0502020204030204" charset="0"/>
                <a:ea typeface="Calibri" panose="020F0502020204030204" charset="0"/>
                <a:cs typeface="Calibri" panose="020F0502020204030204" charset="0"/>
              </a:rPr>
              <a:t> hồng ngoại.</a:t>
            </a:r>
            <a:endParaRPr lang="vi-VN" sz="3000" b="1" dirty="0">
              <a:latin typeface="Calibri" panose="020F0502020204030204" charset="0"/>
              <a:ea typeface="Calibri" panose="020F0502020204030204" charset="0"/>
              <a:cs typeface="Calibri" panose="020F0502020204030204" charset="0"/>
            </a:endParaRPr>
          </a:p>
          <a:p>
            <a:pPr marL="457200" indent="-457200" eaLnBrk="1" hangingPunct="1">
              <a:buFont typeface="Arial" panose="020B0604020202020204" pitchFamily="34" charset="0"/>
              <a:buChar char="•"/>
            </a:pPr>
            <a:endParaRPr lang="en-US" sz="3000" dirty="0">
              <a:latin typeface="Calibri" panose="020F0502020204030204" charset="0"/>
              <a:ea typeface="Calibri" panose="020F0502020204030204" charset="0"/>
              <a:cs typeface="Calibri" panose="020F0502020204030204" charset="0"/>
            </a:endParaRPr>
          </a:p>
        </p:txBody>
      </p:sp>
      <p:sp>
        <p:nvSpPr>
          <p:cNvPr id="19" name="Rectangle 18"/>
          <p:cNvSpPr/>
          <p:nvPr/>
        </p:nvSpPr>
        <p:spPr>
          <a:xfrm>
            <a:off x="19618594" y="20615285"/>
            <a:ext cx="8681379" cy="947413"/>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5400" b="1" dirty="0">
                <a:solidFill>
                  <a:schemeClr val="bg1"/>
                </a:solidFill>
                <a:latin typeface="Calibri (Body)"/>
              </a:rPr>
              <a:t>Cách Thức Triền Khai</a:t>
            </a:r>
            <a:endParaRPr lang="en-US" sz="5400" b="1" dirty="0">
              <a:solidFill>
                <a:schemeClr val="bg1"/>
              </a:solidFill>
              <a:latin typeface="Calibri (Body)"/>
            </a:endParaRPr>
          </a:p>
        </p:txBody>
      </p:sp>
      <p:sp>
        <p:nvSpPr>
          <p:cNvPr id="20" name="Text Box 191"/>
          <p:cNvSpPr txBox="1">
            <a:spLocks noChangeArrowheads="1"/>
          </p:cNvSpPr>
          <p:nvPr/>
        </p:nvSpPr>
        <p:spPr bwMode="auto">
          <a:xfrm>
            <a:off x="19632334" y="21701042"/>
            <a:ext cx="8667640" cy="6933462"/>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eaLnBrk="1" hangingPunct="1"/>
            <a:endParaRPr lang="en-US" sz="3000" dirty="0">
              <a:latin typeface="Calibri" panose="020F0502020204030204" charset="0"/>
            </a:endParaRPr>
          </a:p>
          <a:p>
            <a:pPr eaLnBrk="1" hangingPunct="1"/>
            <a:endParaRPr lang="en-US" sz="3000" dirty="0">
              <a:latin typeface="Calibri" panose="020F0502020204030204" charset="0"/>
            </a:endParaRPr>
          </a:p>
          <a:p>
            <a:pPr eaLnBrk="1" hangingPunct="1"/>
            <a:endParaRPr lang="en-US" sz="3000" dirty="0">
              <a:latin typeface="Calibri" panose="020F0502020204030204" charset="0"/>
            </a:endParaRPr>
          </a:p>
          <a:p>
            <a:pPr eaLnBrk="1" hangingPunct="1"/>
            <a:endParaRPr lang="en-US" sz="3000" dirty="0">
              <a:latin typeface="Calibri" panose="020F0502020204030204" charset="0"/>
            </a:endParaRPr>
          </a:p>
          <a:p>
            <a:pPr eaLnBrk="1" hangingPunct="1"/>
            <a:endParaRPr lang="en-US" sz="3000" dirty="0">
              <a:latin typeface="Calibri" panose="020F0502020204030204" charset="0"/>
            </a:endParaRPr>
          </a:p>
          <a:p>
            <a:pPr eaLnBrk="1" hangingPunct="1"/>
            <a:endParaRPr lang="en-US" sz="3000" dirty="0">
              <a:latin typeface="Calibri" panose="020F0502020204030204" charset="0"/>
            </a:endParaRPr>
          </a:p>
          <a:p>
            <a:pPr eaLnBrk="1" hangingPunct="1"/>
            <a:endParaRPr lang="en-US" sz="3000" dirty="0">
              <a:latin typeface="Calibri" panose="020F0502020204030204" charset="0"/>
            </a:endParaRPr>
          </a:p>
          <a:p>
            <a:pPr eaLnBrk="1" hangingPunct="1"/>
            <a:endParaRPr lang="en-US" sz="3000" dirty="0">
              <a:latin typeface="Calibri" panose="020F0502020204030204" charset="0"/>
            </a:endParaRPr>
          </a:p>
          <a:p>
            <a:pPr eaLnBrk="1" hangingPunct="1"/>
            <a:endParaRPr lang="en-US" sz="3000" dirty="0">
              <a:latin typeface="Calibri" panose="020F0502020204030204" charset="0"/>
            </a:endParaRPr>
          </a:p>
          <a:p>
            <a:pPr eaLnBrk="1" hangingPunct="1"/>
            <a:endParaRPr lang="en-US" sz="3000" dirty="0">
              <a:latin typeface="Calibri" panose="020F0502020204030204" charset="0"/>
            </a:endParaRPr>
          </a:p>
          <a:p>
            <a:pPr eaLnBrk="1" hangingPunct="1"/>
            <a:endParaRPr lang="en-US" sz="3000" dirty="0">
              <a:latin typeface="Calibri" panose="020F0502020204030204" charset="0"/>
            </a:endParaRPr>
          </a:p>
          <a:p>
            <a:pPr eaLnBrk="1" hangingPunct="1"/>
            <a:endParaRPr lang="en-US" sz="3000" dirty="0">
              <a:latin typeface="Calibri" panose="020F0502020204030204" charset="0"/>
            </a:endParaRPr>
          </a:p>
          <a:p>
            <a:pPr eaLnBrk="1" hangingPunct="1"/>
            <a:endParaRPr lang="en-US" sz="3000" dirty="0">
              <a:latin typeface="Calibri" panose="020F0502020204030204" charset="0"/>
            </a:endParaRPr>
          </a:p>
          <a:p>
            <a:pPr eaLnBrk="1" hangingPunct="1"/>
            <a:endParaRPr lang="en-US" sz="3000" dirty="0">
              <a:latin typeface="Calibri" panose="020F0502020204030204" charset="0"/>
            </a:endParaRPr>
          </a:p>
          <a:p>
            <a:pPr eaLnBrk="1" hangingPunct="1"/>
            <a:endParaRPr lang="en-US" sz="3000" dirty="0">
              <a:latin typeface="Calibri" panose="020F0502020204030204" charset="0"/>
            </a:endParaRPr>
          </a:p>
          <a:p>
            <a:pPr eaLnBrk="1" hangingPunct="1"/>
            <a:endParaRPr lang="en-US" sz="3000" dirty="0">
              <a:latin typeface="Calibri" panose="020F0502020204030204" charset="0"/>
            </a:endParaRPr>
          </a:p>
          <a:p>
            <a:pPr eaLnBrk="1" hangingPunct="1"/>
            <a:endParaRPr lang="en-US" sz="3000" dirty="0">
              <a:latin typeface="Calibri" panose="020F0502020204030204" charset="0"/>
            </a:endParaRPr>
          </a:p>
          <a:p>
            <a:pPr eaLnBrk="1" hangingPunct="1"/>
            <a:endParaRPr lang="en-US" sz="3000" dirty="0">
              <a:latin typeface="Calibri" panose="020F0502020204030204" charset="0"/>
            </a:endParaRPr>
          </a:p>
          <a:p>
            <a:pPr eaLnBrk="1" hangingPunct="1"/>
            <a:endParaRPr lang="en-US" sz="3000" dirty="0">
              <a:latin typeface="Calibri" panose="020F0502020204030204" charset="0"/>
            </a:endParaRPr>
          </a:p>
          <a:p>
            <a:pPr eaLnBrk="1" hangingPunct="1"/>
            <a:endParaRPr lang="en-US" sz="3000" dirty="0">
              <a:latin typeface="Calibri" panose="020F0502020204030204" charset="0"/>
            </a:endParaRPr>
          </a:p>
          <a:p>
            <a:pPr eaLnBrk="1" hangingPunct="1"/>
            <a:endParaRPr lang="en-US" sz="3000" dirty="0">
              <a:latin typeface="Calibri" panose="020F0502020204030204" charset="0"/>
            </a:endParaRPr>
          </a:p>
          <a:p>
            <a:pPr algn="ctr" eaLnBrk="1" hangingPunct="1"/>
            <a:endParaRPr lang="en-US" sz="3000" b="1" dirty="0">
              <a:latin typeface="Calibri" panose="020F0502020204030204" charset="0"/>
            </a:endParaRPr>
          </a:p>
          <a:p>
            <a:pPr algn="ctr" eaLnBrk="1" hangingPunct="1"/>
            <a:endParaRPr lang="en-US" sz="3000" b="1" dirty="0">
              <a:latin typeface="Calibri" panose="020F0502020204030204" charset="0"/>
            </a:endParaRPr>
          </a:p>
          <a:p>
            <a:pPr algn="ctr" eaLnBrk="1" hangingPunct="1"/>
            <a:endParaRPr lang="en-US" sz="3000" b="1" dirty="0">
              <a:latin typeface="Calibri" panose="020F0502020204030204" charset="0"/>
            </a:endParaRPr>
          </a:p>
          <a:p>
            <a:pPr algn="ctr" eaLnBrk="1" hangingPunct="1"/>
            <a:endParaRPr lang="en-US" sz="3000" b="1" dirty="0">
              <a:latin typeface="Calibri" panose="020F0502020204030204" charset="0"/>
            </a:endParaRPr>
          </a:p>
          <a:p>
            <a:pPr algn="ctr" eaLnBrk="1" hangingPunct="1"/>
            <a:endParaRPr lang="en-US" sz="3000" b="1" dirty="0">
              <a:latin typeface="Calibri" panose="020F0502020204030204" charset="0"/>
            </a:endParaRPr>
          </a:p>
          <a:p>
            <a:pPr algn="ctr" eaLnBrk="1" hangingPunct="1"/>
            <a:endParaRPr lang="en-US" sz="3000" b="1" dirty="0">
              <a:latin typeface="Calibri" panose="020F0502020204030204" charset="0"/>
            </a:endParaRPr>
          </a:p>
        </p:txBody>
      </p:sp>
      <p:sp>
        <p:nvSpPr>
          <p:cNvPr id="21" name="Rectangle 20"/>
          <p:cNvSpPr/>
          <p:nvPr/>
        </p:nvSpPr>
        <p:spPr>
          <a:xfrm>
            <a:off x="10045022" y="11665207"/>
            <a:ext cx="18335070" cy="1002860"/>
          </a:xfrm>
          <a:prstGeom prst="rect">
            <a:avLst/>
          </a:prstGeom>
          <a:solidFill>
            <a:srgbClr val="233F99"/>
          </a:solidFill>
          <a:ln w="57150">
            <a:solidFill>
              <a:srgbClr val="233F99"/>
            </a:solid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5400" b="1" dirty="0">
                <a:solidFill>
                  <a:schemeClr val="bg1"/>
                </a:solidFill>
                <a:latin typeface="Calibri (Body)"/>
                <a:ea typeface="Calibri" panose="020F0502020204030204" charset="0"/>
                <a:cs typeface="Calibri" panose="020F0502020204030204" charset="0"/>
              </a:rPr>
              <a:t>Kiến Trúc Hệ Thống</a:t>
            </a:r>
            <a:endParaRPr lang="en-US" sz="5400" b="1" dirty="0">
              <a:solidFill>
                <a:schemeClr val="bg1"/>
              </a:solidFill>
              <a:latin typeface="Calibri (Body)"/>
              <a:ea typeface="Calibri" panose="020F0502020204030204" charset="0"/>
              <a:cs typeface="Calibri" panose="020F0502020204030204" charset="0"/>
            </a:endParaRPr>
          </a:p>
        </p:txBody>
      </p:sp>
      <p:sp>
        <p:nvSpPr>
          <p:cNvPr id="22" name="Text Box 190"/>
          <p:cNvSpPr txBox="1">
            <a:spLocks noChangeArrowheads="1"/>
          </p:cNvSpPr>
          <p:nvPr/>
        </p:nvSpPr>
        <p:spPr bwMode="auto">
          <a:xfrm>
            <a:off x="10097479" y="21701041"/>
            <a:ext cx="9074186" cy="19025856"/>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eaLnBrk="1" hangingPunct="1"/>
            <a:r>
              <a:rPr lang="en-US" sz="3000" dirty="0">
                <a:latin typeface="+mn-lt"/>
              </a:rPr>
              <a:t>                                          </a:t>
            </a: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algn="ctr" eaLnBrk="1" hangingPunct="1"/>
            <a:r>
              <a:rPr lang="en-US" sz="3000" dirty="0">
                <a:latin typeface="+mn-lt"/>
              </a:rPr>
              <a:t>	</a:t>
            </a: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marL="1200150" lvl="1" indent="-457200" eaLnBrk="1" hangingPunct="1">
              <a:buFont typeface="Arial" panose="020B0604020202020204" pitchFamily="34" charset="0"/>
              <a:buChar char="•"/>
            </a:pPr>
            <a:endParaRPr lang="en-US" sz="3000" b="1" dirty="0">
              <a:latin typeface="+mn-lt"/>
            </a:endParaRPr>
          </a:p>
          <a:p>
            <a:pPr marL="1200150" lvl="1" indent="-457200" eaLnBrk="1" hangingPunct="1">
              <a:buFont typeface="Arial" panose="020B0604020202020204" pitchFamily="34" charset="0"/>
              <a:buChar char="•"/>
            </a:pPr>
            <a:endParaRPr lang="en-US" sz="3000" b="1" dirty="0">
              <a:latin typeface="+mn-lt"/>
            </a:endParaRPr>
          </a:p>
          <a:p>
            <a:pPr marL="1200150" lvl="1" indent="-457200" eaLnBrk="1" hangingPunct="1">
              <a:buFont typeface="Arial" panose="020B0604020202020204" pitchFamily="34" charset="0"/>
              <a:buChar char="•"/>
            </a:pPr>
            <a:endParaRPr lang="en-US" sz="3000" b="1" dirty="0">
              <a:latin typeface="+mn-lt"/>
            </a:endParaRPr>
          </a:p>
          <a:p>
            <a:pPr marL="1200150" lvl="1" indent="-457200" eaLnBrk="1" hangingPunct="1">
              <a:buFont typeface="Arial" panose="020B0604020202020204" pitchFamily="34" charset="0"/>
              <a:buChar char="•"/>
            </a:pPr>
            <a:endParaRPr lang="en-US" sz="3000" b="1" dirty="0">
              <a:latin typeface="+mn-lt"/>
            </a:endParaRPr>
          </a:p>
          <a:p>
            <a:pPr marL="1200150" lvl="1" indent="-457200" eaLnBrk="1" hangingPunct="1">
              <a:buFont typeface="Arial" panose="020B0604020202020204" pitchFamily="34" charset="0"/>
              <a:buChar char="•"/>
            </a:pPr>
            <a:endParaRPr lang="en-US" sz="3000" b="1" dirty="0">
              <a:latin typeface="+mn-lt"/>
            </a:endParaRPr>
          </a:p>
          <a:p>
            <a:pPr marL="1200150" lvl="1" indent="-457200" eaLnBrk="1" hangingPunct="1">
              <a:buFont typeface="Arial" panose="020B0604020202020204" pitchFamily="34" charset="0"/>
              <a:buChar char="•"/>
            </a:pPr>
            <a:endParaRPr lang="en-US" sz="3000" b="1" dirty="0">
              <a:latin typeface="+mn-lt"/>
            </a:endParaRPr>
          </a:p>
          <a:p>
            <a:pPr marL="1200150" lvl="1" indent="-457200" eaLnBrk="1" hangingPunct="1">
              <a:buFont typeface="Arial" panose="020B0604020202020204" pitchFamily="34" charset="0"/>
              <a:buChar char="•"/>
            </a:pPr>
            <a:endParaRPr lang="en-US" sz="3000" b="1" dirty="0">
              <a:latin typeface="+mn-lt"/>
            </a:endParaRPr>
          </a:p>
          <a:p>
            <a:pPr marL="1200150" lvl="1" indent="-457200" eaLnBrk="1" hangingPunct="1">
              <a:buFont typeface="Arial" panose="020B0604020202020204" pitchFamily="34" charset="0"/>
              <a:buChar char="•"/>
            </a:pPr>
            <a:endParaRPr lang="en-US" sz="3000" b="1" dirty="0">
              <a:latin typeface="+mn-lt"/>
            </a:endParaRPr>
          </a:p>
          <a:p>
            <a:pPr marL="1200150" lvl="1" indent="-457200" eaLnBrk="1" hangingPunct="1">
              <a:buFont typeface="Arial" panose="020B0604020202020204" pitchFamily="34" charset="0"/>
              <a:buChar char="•"/>
            </a:pPr>
            <a:endParaRPr lang="en-US" sz="3000" b="1" dirty="0">
              <a:latin typeface="+mn-lt"/>
            </a:endParaRPr>
          </a:p>
          <a:p>
            <a:pPr eaLnBrk="1" hangingPunct="1"/>
            <a:endParaRPr lang="en-US" sz="3000" dirty="0">
              <a:latin typeface="Calibri" panose="020F0502020204030204" charset="0"/>
            </a:endParaRPr>
          </a:p>
        </p:txBody>
      </p:sp>
      <p:sp>
        <p:nvSpPr>
          <p:cNvPr id="23" name="Rectangle 22"/>
          <p:cNvSpPr/>
          <p:nvPr/>
        </p:nvSpPr>
        <p:spPr>
          <a:xfrm>
            <a:off x="487868" y="23447040"/>
            <a:ext cx="9074187" cy="947416"/>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5400" b="1" dirty="0">
                <a:solidFill>
                  <a:schemeClr val="bg1"/>
                </a:solidFill>
                <a:latin typeface="Calibri đầu đề"/>
              </a:rPr>
              <a:t>Phương Pháp Đề Xuất</a:t>
            </a:r>
            <a:endParaRPr lang="en-US" sz="5400" b="1" dirty="0">
              <a:solidFill>
                <a:schemeClr val="bg1"/>
              </a:solidFill>
              <a:latin typeface="Calibri đầu đề"/>
            </a:endParaRPr>
          </a:p>
        </p:txBody>
      </p:sp>
      <p:sp>
        <p:nvSpPr>
          <p:cNvPr id="34" name="Rectangle: Rounded Corners 33"/>
          <p:cNvSpPr/>
          <p:nvPr/>
        </p:nvSpPr>
        <p:spPr>
          <a:xfrm>
            <a:off x="10400121" y="21789843"/>
            <a:ext cx="8438270" cy="46883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000" b="1" dirty="0">
                <a:latin typeface="Calibri" panose="020F0502020204030204" charset="0"/>
                <a:ea typeface="Calibri" panose="020F0502020204030204" charset="0"/>
                <a:cs typeface="Calibri" panose="020F0502020204030204" charset="0"/>
              </a:rPr>
              <a:t>Tệp ảnh khuôn mặt</a:t>
            </a:r>
            <a:r>
              <a:rPr lang="en-US" sz="3000" b="1" dirty="0">
                <a:latin typeface="Calibri" panose="020F0502020204030204" charset="0"/>
                <a:ea typeface="Calibri" panose="020F0502020204030204" charset="0"/>
                <a:cs typeface="Calibri" panose="020F0502020204030204" charset="0"/>
              </a:rPr>
              <a:t>:</a:t>
            </a:r>
            <a:r>
              <a:rPr lang="vi-VN" sz="3000" b="1" dirty="0">
                <a:latin typeface="Calibri" panose="020F0502020204030204" charset="0"/>
                <a:ea typeface="Calibri" panose="020F0502020204030204" charset="0"/>
                <a:cs typeface="Calibri" panose="020F0502020204030204" charset="0"/>
              </a:rPr>
              <a:t> </a:t>
            </a:r>
          </a:p>
          <a:p>
            <a:r>
              <a:rPr lang="vi-VN" sz="3000" dirty="0">
                <a:latin typeface="Calibri" panose="020F0502020204030204" charset="0"/>
                <a:ea typeface="Calibri" panose="020F0502020204030204" charset="0"/>
                <a:cs typeface="Calibri" panose="020F0502020204030204" charset="0"/>
              </a:rPr>
              <a:t>Hệ thống lưu khuôn mặt theo định dạng nhất định để tạo </a:t>
            </a:r>
            <a:r>
              <a:rPr lang="vi-VN" sz="3000" dirty="0" err="1">
                <a:latin typeface="Calibri" panose="020F0502020204030204" charset="0"/>
                <a:ea typeface="Calibri" panose="020F0502020204030204" charset="0"/>
                <a:cs typeface="Calibri" panose="020F0502020204030204" charset="0"/>
              </a:rPr>
              <a:t>Embeddings</a:t>
            </a:r>
            <a:endParaRPr lang="en-US" sz="3000" dirty="0">
              <a:latin typeface="Calibri" panose="020F0502020204030204" charset="0"/>
              <a:ea typeface="Calibri" panose="020F0502020204030204" charset="0"/>
              <a:cs typeface="Calibri" panose="020F0502020204030204" charset="0"/>
            </a:endParaRPr>
          </a:p>
          <a:p>
            <a:r>
              <a:rPr lang="vi-VN" sz="3000" b="1" dirty="0">
                <a:latin typeface="Calibri" panose="020F0502020204030204" charset="0"/>
                <a:ea typeface="Calibri" panose="020F0502020204030204" charset="0"/>
                <a:cs typeface="Calibri" panose="020F0502020204030204" charset="0"/>
              </a:rPr>
              <a:t>Yêu cầu ảnh đầu vào:</a:t>
            </a:r>
          </a:p>
          <a:p>
            <a:pPr marL="457200" indent="-457200">
              <a:buFont typeface="Arial" panose="020B0604020202020204" pitchFamily="34" charset="0"/>
              <a:buChar char="•"/>
            </a:pPr>
            <a:r>
              <a:rPr lang="vi-VN" sz="3000" dirty="0">
                <a:latin typeface="Calibri" panose="020F0502020204030204" charset="0"/>
                <a:ea typeface="Calibri" panose="020F0502020204030204" charset="0"/>
                <a:cs typeface="Calibri" panose="020F0502020204030204" charset="0"/>
              </a:rPr>
              <a:t>Định dạng: .</a:t>
            </a:r>
            <a:r>
              <a:rPr lang="vi-VN" sz="3000" dirty="0" err="1">
                <a:latin typeface="Calibri" panose="020F0502020204030204" charset="0"/>
                <a:ea typeface="Calibri" panose="020F0502020204030204" charset="0"/>
                <a:cs typeface="Calibri" panose="020F0502020204030204" charset="0"/>
              </a:rPr>
              <a:t>jpg</a:t>
            </a:r>
            <a:r>
              <a:rPr lang="vi-VN" sz="3000" dirty="0">
                <a:latin typeface="Calibri" panose="020F0502020204030204" charset="0"/>
                <a:ea typeface="Calibri" panose="020F0502020204030204" charset="0"/>
                <a:cs typeface="Calibri" panose="020F0502020204030204" charset="0"/>
              </a:rPr>
              <a:t>, .</a:t>
            </a:r>
            <a:r>
              <a:rPr lang="vi-VN" sz="3000" dirty="0" err="1">
                <a:latin typeface="Calibri" panose="020F0502020204030204" charset="0"/>
                <a:ea typeface="Calibri" panose="020F0502020204030204" charset="0"/>
                <a:cs typeface="Calibri" panose="020F0502020204030204" charset="0"/>
              </a:rPr>
              <a:t>png</a:t>
            </a:r>
            <a:r>
              <a:rPr lang="vi-VN" sz="3000" dirty="0">
                <a:latin typeface="Calibri" panose="020F0502020204030204" charset="0"/>
                <a:ea typeface="Calibri" panose="020F0502020204030204" charset="0"/>
                <a:cs typeface="Calibri" panose="020F0502020204030204" charset="0"/>
              </a:rPr>
              <a:t>, .</a:t>
            </a:r>
            <a:r>
              <a:rPr lang="vi-VN" sz="3000" dirty="0" err="1">
                <a:latin typeface="Calibri" panose="020F0502020204030204" charset="0"/>
                <a:ea typeface="Calibri" panose="020F0502020204030204" charset="0"/>
                <a:cs typeface="Calibri" panose="020F0502020204030204" charset="0"/>
              </a:rPr>
              <a:t>jpeg</a:t>
            </a:r>
            <a:endParaRPr lang="vi-VN" sz="3000" dirty="0">
              <a:latin typeface="Calibri" panose="020F0502020204030204" charset="0"/>
              <a:ea typeface="Calibri" panose="020F0502020204030204" charset="0"/>
              <a:cs typeface="Calibri" panose="020F0502020204030204" charset="0"/>
            </a:endParaRPr>
          </a:p>
          <a:p>
            <a:pPr marL="457200" indent="-457200">
              <a:buFont typeface="Arial" panose="020B0604020202020204" pitchFamily="34" charset="0"/>
              <a:buChar char="•"/>
            </a:pPr>
            <a:r>
              <a:rPr lang="vi-VN" sz="3000" dirty="0">
                <a:latin typeface="Calibri" panose="020F0502020204030204" charset="0"/>
                <a:ea typeface="Calibri" panose="020F0502020204030204" charset="0"/>
                <a:cs typeface="Calibri" panose="020F0502020204030204" charset="0"/>
              </a:rPr>
              <a:t>Kích </a:t>
            </a:r>
            <a:r>
              <a:rPr lang="vi-VN" sz="3000" dirty="0" err="1">
                <a:latin typeface="Calibri" panose="020F0502020204030204" charset="0"/>
                <a:ea typeface="Calibri" panose="020F0502020204030204" charset="0"/>
                <a:cs typeface="Calibri" panose="020F0502020204030204" charset="0"/>
              </a:rPr>
              <a:t>thuớc</a:t>
            </a:r>
            <a:r>
              <a:rPr lang="vi-VN" sz="3000" dirty="0">
                <a:latin typeface="Calibri" panose="020F0502020204030204" charset="0"/>
                <a:ea typeface="Calibri" panose="020F0502020204030204" charset="0"/>
                <a:cs typeface="Calibri" panose="020F0502020204030204" charset="0"/>
              </a:rPr>
              <a:t>: Ít nhất 100x100 </a:t>
            </a:r>
            <a:r>
              <a:rPr lang="vi-VN" sz="3000" dirty="0" err="1">
                <a:latin typeface="Calibri" panose="020F0502020204030204" charset="0"/>
                <a:ea typeface="Calibri" panose="020F0502020204030204" charset="0"/>
                <a:cs typeface="Calibri" panose="020F0502020204030204" charset="0"/>
              </a:rPr>
              <a:t>pixel</a:t>
            </a:r>
            <a:r>
              <a:rPr lang="vi-VN" sz="3000" dirty="0">
                <a:latin typeface="Calibri" panose="020F0502020204030204" charset="0"/>
                <a:ea typeface="Calibri" panose="020F0502020204030204" charset="0"/>
                <a:cs typeface="Calibri" panose="020F0502020204030204" charset="0"/>
              </a:rPr>
              <a:t> để đảm bảo nhận diện chính xác.</a:t>
            </a:r>
          </a:p>
          <a:p>
            <a:pPr marL="457200" indent="-457200">
              <a:buFont typeface="Arial" panose="020B0604020202020204" pitchFamily="34" charset="0"/>
              <a:buChar char="•"/>
            </a:pPr>
            <a:r>
              <a:rPr lang="vi-VN" sz="3000" dirty="0">
                <a:latin typeface="Calibri" panose="020F0502020204030204" charset="0"/>
                <a:ea typeface="Calibri" panose="020F0502020204030204" charset="0"/>
                <a:cs typeface="Calibri" panose="020F0502020204030204" charset="0"/>
              </a:rPr>
              <a:t>Số lượng: Có thể cung cấp nhiều ảnh cho một người để tăng độ chính xác</a:t>
            </a:r>
            <a:r>
              <a:rPr lang="vi-VN" sz="2800" dirty="0">
                <a:latin typeface="Arial" panose="020B0604020202020204" pitchFamily="34" charset="0"/>
                <a:cs typeface="Arial" panose="020B0604020202020204" pitchFamily="34" charset="0"/>
              </a:rPr>
              <a:t>.</a:t>
            </a:r>
          </a:p>
        </p:txBody>
      </p:sp>
      <p:sp>
        <p:nvSpPr>
          <p:cNvPr id="38" name="Rectangle: Rounded Corners 37"/>
          <p:cNvSpPr/>
          <p:nvPr/>
        </p:nvSpPr>
        <p:spPr>
          <a:xfrm>
            <a:off x="20164685" y="21833777"/>
            <a:ext cx="7698589" cy="19060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600" dirty="0">
                <a:latin typeface="Calibri (Body)"/>
                <a:ea typeface="Calibri" panose="020F0502020204030204" charset="0"/>
                <a:cs typeface="Calibri" panose="020F0502020204030204" charset="0"/>
              </a:rPr>
              <a:t>Thu thập dữ liệu</a:t>
            </a:r>
          </a:p>
          <a:p>
            <a:pPr algn="ctr"/>
            <a:r>
              <a:rPr lang="en-US" sz="2600" spc="-50" dirty="0" err="1">
                <a:solidFill>
                  <a:schemeClr val="bg1"/>
                </a:solidFill>
                <a:latin typeface="Calibri (Body)"/>
                <a:ea typeface="Poppins" panose="00000500000000000000"/>
                <a:cs typeface="Poppins" panose="00000500000000000000"/>
                <a:sym typeface="Poppins" panose="00000500000000000000"/>
              </a:rPr>
              <a:t>Dữ</a:t>
            </a:r>
            <a:r>
              <a:rPr lang="en-US" sz="2600" spc="-50" dirty="0">
                <a:solidFill>
                  <a:schemeClr val="bg1"/>
                </a:solidFill>
                <a:latin typeface="Calibri (Body)"/>
                <a:ea typeface="Poppins" panose="00000500000000000000"/>
                <a:cs typeface="Poppins" panose="00000500000000000000"/>
                <a:sym typeface="Poppins" panose="00000500000000000000"/>
              </a:rPr>
              <a:t> </a:t>
            </a:r>
            <a:r>
              <a:rPr lang="en-US" sz="2600" spc="-50" dirty="0" err="1">
                <a:solidFill>
                  <a:schemeClr val="bg1"/>
                </a:solidFill>
                <a:latin typeface="Calibri (Body)"/>
                <a:ea typeface="Poppins" panose="00000500000000000000"/>
                <a:cs typeface="Poppins" panose="00000500000000000000"/>
                <a:sym typeface="Poppins" panose="00000500000000000000"/>
              </a:rPr>
              <a:t>liệu</a:t>
            </a:r>
            <a:r>
              <a:rPr lang="en-US" sz="2600" spc="-50" dirty="0">
                <a:solidFill>
                  <a:schemeClr val="bg1"/>
                </a:solidFill>
                <a:latin typeface="Calibri (Body)"/>
                <a:ea typeface="Poppins" panose="00000500000000000000"/>
                <a:cs typeface="Poppins" panose="00000500000000000000"/>
                <a:sym typeface="Poppins" panose="00000500000000000000"/>
              </a:rPr>
              <a:t> </a:t>
            </a:r>
            <a:r>
              <a:rPr lang="en-US" sz="2600" spc="-50" dirty="0" err="1">
                <a:solidFill>
                  <a:schemeClr val="bg1"/>
                </a:solidFill>
                <a:latin typeface="Calibri (Body)"/>
                <a:ea typeface="Poppins" panose="00000500000000000000"/>
                <a:cs typeface="Poppins" panose="00000500000000000000"/>
                <a:sym typeface="Poppins" panose="00000500000000000000"/>
              </a:rPr>
              <a:t>gồm</a:t>
            </a:r>
            <a:r>
              <a:rPr lang="en-US" sz="2600" spc="-50" dirty="0">
                <a:solidFill>
                  <a:schemeClr val="bg1"/>
                </a:solidFill>
                <a:latin typeface="Calibri (Body)"/>
                <a:ea typeface="Poppins" panose="00000500000000000000"/>
                <a:cs typeface="Poppins" panose="00000500000000000000"/>
                <a:sym typeface="Poppins" panose="00000500000000000000"/>
              </a:rPr>
              <a:t> </a:t>
            </a:r>
            <a:r>
              <a:rPr lang="en-US" sz="2600" spc="-50" dirty="0" err="1">
                <a:solidFill>
                  <a:schemeClr val="bg1"/>
                </a:solidFill>
                <a:latin typeface="Calibri (Body)"/>
                <a:ea typeface="Poppins" panose="00000500000000000000"/>
                <a:cs typeface="Poppins" panose="00000500000000000000"/>
                <a:sym typeface="Poppins" panose="00000500000000000000"/>
              </a:rPr>
              <a:t>ảnh</a:t>
            </a:r>
            <a:r>
              <a:rPr lang="en-US" sz="2600" spc="-50" dirty="0">
                <a:solidFill>
                  <a:schemeClr val="bg1"/>
                </a:solidFill>
                <a:latin typeface="Calibri (Body)"/>
                <a:ea typeface="Poppins" panose="00000500000000000000"/>
                <a:cs typeface="Poppins" panose="00000500000000000000"/>
                <a:sym typeface="Poppins" panose="00000500000000000000"/>
              </a:rPr>
              <a:t> </a:t>
            </a:r>
            <a:r>
              <a:rPr lang="en-US" sz="2600" spc="-50" dirty="0" err="1">
                <a:solidFill>
                  <a:schemeClr val="bg1"/>
                </a:solidFill>
                <a:latin typeface="Calibri (Body)"/>
                <a:ea typeface="Poppins" panose="00000500000000000000"/>
                <a:cs typeface="Poppins" panose="00000500000000000000"/>
                <a:sym typeface="Poppins" panose="00000500000000000000"/>
              </a:rPr>
              <a:t>khuôn</a:t>
            </a:r>
            <a:r>
              <a:rPr lang="en-US" sz="2600" spc="-50" dirty="0">
                <a:solidFill>
                  <a:schemeClr val="bg1"/>
                </a:solidFill>
                <a:latin typeface="Calibri (Body)"/>
                <a:ea typeface="Poppins" panose="00000500000000000000"/>
                <a:cs typeface="Poppins" panose="00000500000000000000"/>
                <a:sym typeface="Poppins" panose="00000500000000000000"/>
              </a:rPr>
              <a:t> </a:t>
            </a:r>
            <a:r>
              <a:rPr lang="en-US" sz="2600" spc="-50" dirty="0" err="1">
                <a:solidFill>
                  <a:schemeClr val="bg1"/>
                </a:solidFill>
                <a:latin typeface="Calibri (Body)"/>
                <a:ea typeface="Poppins" panose="00000500000000000000"/>
                <a:cs typeface="Poppins" panose="00000500000000000000"/>
                <a:sym typeface="Poppins" panose="00000500000000000000"/>
              </a:rPr>
              <a:t>mặt</a:t>
            </a:r>
            <a:r>
              <a:rPr lang="en-US" sz="2600" spc="-50" dirty="0">
                <a:solidFill>
                  <a:schemeClr val="bg1"/>
                </a:solidFill>
                <a:latin typeface="Calibri (Body)"/>
                <a:ea typeface="Poppins" panose="00000500000000000000"/>
                <a:cs typeface="Poppins" panose="00000500000000000000"/>
                <a:sym typeface="Poppins" panose="00000500000000000000"/>
              </a:rPr>
              <a:t> </a:t>
            </a:r>
            <a:r>
              <a:rPr lang="en-US" sz="2600" spc="-50" dirty="0" err="1">
                <a:solidFill>
                  <a:schemeClr val="bg1"/>
                </a:solidFill>
                <a:latin typeface="Calibri (Body)"/>
                <a:ea typeface="Poppins" panose="00000500000000000000"/>
                <a:cs typeface="Poppins" panose="00000500000000000000"/>
                <a:sym typeface="Poppins" panose="00000500000000000000"/>
              </a:rPr>
              <a:t>cá</a:t>
            </a:r>
            <a:r>
              <a:rPr lang="en-US" sz="2600" spc="-50" dirty="0">
                <a:solidFill>
                  <a:schemeClr val="bg1"/>
                </a:solidFill>
                <a:latin typeface="Calibri (Body)"/>
                <a:ea typeface="Poppins" panose="00000500000000000000"/>
                <a:cs typeface="Poppins" panose="00000500000000000000"/>
                <a:sym typeface="Poppins" panose="00000500000000000000"/>
              </a:rPr>
              <a:t> </a:t>
            </a:r>
            <a:r>
              <a:rPr lang="en-US" sz="2600" spc="-50" dirty="0" err="1">
                <a:solidFill>
                  <a:schemeClr val="bg1"/>
                </a:solidFill>
                <a:latin typeface="Calibri (Body)"/>
                <a:ea typeface="Poppins" panose="00000500000000000000"/>
                <a:cs typeface="Poppins" panose="00000500000000000000"/>
                <a:sym typeface="Poppins" panose="00000500000000000000"/>
              </a:rPr>
              <a:t>nhân</a:t>
            </a:r>
            <a:r>
              <a:rPr lang="en-US" sz="2600" spc="-50" dirty="0">
                <a:solidFill>
                  <a:schemeClr val="bg1"/>
                </a:solidFill>
                <a:latin typeface="Calibri (Body)"/>
                <a:ea typeface="Poppins" panose="00000500000000000000"/>
                <a:cs typeface="Poppins" panose="00000500000000000000"/>
                <a:sym typeface="Poppins" panose="00000500000000000000"/>
              </a:rPr>
              <a:t> </a:t>
            </a:r>
            <a:r>
              <a:rPr lang="en-US" sz="2600" spc="-50" dirty="0" err="1">
                <a:solidFill>
                  <a:schemeClr val="bg1"/>
                </a:solidFill>
                <a:latin typeface="Calibri (Body)"/>
                <a:ea typeface="Poppins" panose="00000500000000000000"/>
                <a:cs typeface="Poppins" panose="00000500000000000000"/>
                <a:sym typeface="Poppins" panose="00000500000000000000"/>
              </a:rPr>
              <a:t>tự</a:t>
            </a:r>
            <a:r>
              <a:rPr lang="en-US" sz="2600" spc="-50" dirty="0">
                <a:solidFill>
                  <a:schemeClr val="bg1"/>
                </a:solidFill>
                <a:latin typeface="Calibri (Body)"/>
                <a:ea typeface="Poppins" panose="00000500000000000000"/>
                <a:cs typeface="Poppins" panose="00000500000000000000"/>
                <a:sym typeface="Poppins" panose="00000500000000000000"/>
              </a:rPr>
              <a:t> </a:t>
            </a:r>
            <a:r>
              <a:rPr lang="en-US" sz="2600" spc="-50" dirty="0" err="1">
                <a:solidFill>
                  <a:schemeClr val="bg1"/>
                </a:solidFill>
                <a:latin typeface="Calibri (Body)"/>
                <a:ea typeface="Poppins" panose="00000500000000000000"/>
                <a:cs typeface="Poppins" panose="00000500000000000000"/>
                <a:sym typeface="Poppins" panose="00000500000000000000"/>
              </a:rPr>
              <a:t>thu</a:t>
            </a:r>
            <a:r>
              <a:rPr lang="en-US" sz="2600" spc="-50" dirty="0">
                <a:solidFill>
                  <a:schemeClr val="bg1"/>
                </a:solidFill>
                <a:latin typeface="Calibri (Body)"/>
                <a:ea typeface="Poppins" panose="00000500000000000000"/>
                <a:cs typeface="Poppins" panose="00000500000000000000"/>
                <a:sym typeface="Poppins" panose="00000500000000000000"/>
              </a:rPr>
              <a:t> </a:t>
            </a:r>
            <a:r>
              <a:rPr lang="en-US" sz="2600" spc="-50" dirty="0" err="1">
                <a:solidFill>
                  <a:schemeClr val="bg1"/>
                </a:solidFill>
                <a:latin typeface="Calibri (Body)"/>
                <a:ea typeface="Poppins" panose="00000500000000000000"/>
                <a:cs typeface="Poppins" panose="00000500000000000000"/>
                <a:sym typeface="Poppins" panose="00000500000000000000"/>
              </a:rPr>
              <a:t>thập</a:t>
            </a:r>
            <a:r>
              <a:rPr lang="en-US" sz="2600" spc="-50" dirty="0">
                <a:solidFill>
                  <a:schemeClr val="bg1"/>
                </a:solidFill>
                <a:latin typeface="Calibri (Body)"/>
                <a:ea typeface="Poppins" panose="00000500000000000000"/>
                <a:cs typeface="Poppins" panose="00000500000000000000"/>
                <a:sym typeface="Poppins" panose="00000500000000000000"/>
              </a:rPr>
              <a:t> </a:t>
            </a:r>
            <a:r>
              <a:rPr lang="en-US" sz="2600" spc="-50" dirty="0" err="1">
                <a:solidFill>
                  <a:schemeClr val="bg1"/>
                </a:solidFill>
                <a:latin typeface="Calibri (Body)"/>
                <a:ea typeface="Poppins" panose="00000500000000000000"/>
                <a:cs typeface="Poppins" panose="00000500000000000000"/>
                <a:sym typeface="Poppins" panose="00000500000000000000"/>
              </a:rPr>
              <a:t>với</a:t>
            </a:r>
            <a:r>
              <a:rPr lang="en-US" sz="2600" spc="-50" dirty="0">
                <a:solidFill>
                  <a:schemeClr val="bg1"/>
                </a:solidFill>
                <a:latin typeface="Calibri (Body)"/>
                <a:ea typeface="Poppins" panose="00000500000000000000"/>
                <a:cs typeface="Poppins" panose="00000500000000000000"/>
                <a:sym typeface="Poppins" panose="00000500000000000000"/>
              </a:rPr>
              <a:t> </a:t>
            </a:r>
            <a:r>
              <a:rPr lang="en-US" sz="2600" spc="-50" dirty="0" err="1">
                <a:solidFill>
                  <a:schemeClr val="bg1"/>
                </a:solidFill>
                <a:latin typeface="Calibri (Body)"/>
                <a:ea typeface="Poppins" panose="00000500000000000000"/>
                <a:cs typeface="Poppins" panose="00000500000000000000"/>
                <a:sym typeface="Poppins" panose="00000500000000000000"/>
              </a:rPr>
              <a:t>các</a:t>
            </a:r>
            <a:r>
              <a:rPr lang="en-US" sz="2600" spc="-50" dirty="0">
                <a:solidFill>
                  <a:schemeClr val="bg1"/>
                </a:solidFill>
                <a:latin typeface="Calibri (Body)"/>
                <a:ea typeface="Poppins" panose="00000500000000000000"/>
                <a:cs typeface="Poppins" panose="00000500000000000000"/>
                <a:sym typeface="Poppins" panose="00000500000000000000"/>
              </a:rPr>
              <a:t> </a:t>
            </a:r>
            <a:r>
              <a:rPr lang="en-US" sz="2600" spc="-50" dirty="0" err="1">
                <a:solidFill>
                  <a:schemeClr val="bg1"/>
                </a:solidFill>
                <a:latin typeface="Calibri (Body)"/>
                <a:ea typeface="Poppins" panose="00000500000000000000"/>
                <a:cs typeface="Poppins" panose="00000500000000000000"/>
                <a:sym typeface="Poppins" panose="00000500000000000000"/>
              </a:rPr>
              <a:t>góc</a:t>
            </a:r>
            <a:r>
              <a:rPr lang="en-US" sz="2600" spc="-50" dirty="0">
                <a:solidFill>
                  <a:schemeClr val="bg1"/>
                </a:solidFill>
                <a:latin typeface="Calibri (Body)"/>
                <a:ea typeface="Poppins" panose="00000500000000000000"/>
                <a:cs typeface="Poppins" panose="00000500000000000000"/>
                <a:sym typeface="Poppins" panose="00000500000000000000"/>
              </a:rPr>
              <a:t> </a:t>
            </a:r>
            <a:r>
              <a:rPr lang="en-US" sz="2600" spc="-50" dirty="0" err="1">
                <a:solidFill>
                  <a:schemeClr val="bg1"/>
                </a:solidFill>
                <a:latin typeface="Calibri (Body)"/>
                <a:ea typeface="Poppins" panose="00000500000000000000"/>
                <a:cs typeface="Poppins" panose="00000500000000000000"/>
                <a:sym typeface="Poppins" panose="00000500000000000000"/>
              </a:rPr>
              <a:t>độ</a:t>
            </a:r>
            <a:r>
              <a:rPr lang="en-US" sz="2600" spc="-50" dirty="0">
                <a:solidFill>
                  <a:schemeClr val="bg1"/>
                </a:solidFill>
                <a:latin typeface="Calibri (Body)"/>
                <a:ea typeface="Poppins" panose="00000500000000000000"/>
                <a:cs typeface="Poppins" panose="00000500000000000000"/>
                <a:sym typeface="Poppins" panose="00000500000000000000"/>
              </a:rPr>
              <a:t> </a:t>
            </a:r>
            <a:r>
              <a:rPr lang="en-US" sz="2600" spc="-50" dirty="0" err="1">
                <a:solidFill>
                  <a:schemeClr val="bg1"/>
                </a:solidFill>
                <a:latin typeface="Calibri (Body)"/>
                <a:ea typeface="Poppins" panose="00000500000000000000"/>
                <a:cs typeface="Poppins" panose="00000500000000000000"/>
                <a:sym typeface="Poppins" panose="00000500000000000000"/>
              </a:rPr>
              <a:t>khuôn</a:t>
            </a:r>
            <a:r>
              <a:rPr lang="en-US" sz="2600" spc="-50" dirty="0">
                <a:solidFill>
                  <a:schemeClr val="bg1"/>
                </a:solidFill>
                <a:latin typeface="Calibri (Body)"/>
                <a:ea typeface="Poppins" panose="00000500000000000000"/>
                <a:cs typeface="Poppins" panose="00000500000000000000"/>
                <a:sym typeface="Poppins" panose="00000500000000000000"/>
              </a:rPr>
              <a:t> </a:t>
            </a:r>
            <a:r>
              <a:rPr lang="en-US" sz="2600" spc="-50" dirty="0" err="1">
                <a:solidFill>
                  <a:schemeClr val="bg1"/>
                </a:solidFill>
                <a:latin typeface="Calibri (Body)"/>
                <a:ea typeface="Poppins" panose="00000500000000000000"/>
                <a:cs typeface="Poppins" panose="00000500000000000000"/>
                <a:sym typeface="Poppins" panose="00000500000000000000"/>
              </a:rPr>
              <a:t>mặt</a:t>
            </a:r>
            <a:r>
              <a:rPr lang="en-US" sz="2600" spc="-50" dirty="0">
                <a:solidFill>
                  <a:schemeClr val="bg1"/>
                </a:solidFill>
                <a:latin typeface="Calibri (Body)"/>
                <a:ea typeface="Poppins" panose="00000500000000000000"/>
                <a:cs typeface="Poppins" panose="00000500000000000000"/>
                <a:sym typeface="Poppins" panose="00000500000000000000"/>
              </a:rPr>
              <a:t>, </a:t>
            </a:r>
            <a:r>
              <a:rPr lang="en-US" sz="2600" spc="-50" dirty="0" err="1">
                <a:solidFill>
                  <a:schemeClr val="bg1"/>
                </a:solidFill>
                <a:latin typeface="Calibri (Body)"/>
                <a:ea typeface="Poppins" panose="00000500000000000000"/>
                <a:cs typeface="Poppins" panose="00000500000000000000"/>
                <a:sym typeface="Poppins" panose="00000500000000000000"/>
              </a:rPr>
              <a:t>để</a:t>
            </a:r>
            <a:r>
              <a:rPr lang="en-US" sz="2600" spc="-50" dirty="0">
                <a:solidFill>
                  <a:schemeClr val="bg1"/>
                </a:solidFill>
                <a:latin typeface="Calibri (Body)"/>
                <a:ea typeface="Poppins" panose="00000500000000000000"/>
                <a:cs typeface="Poppins" panose="00000500000000000000"/>
                <a:sym typeface="Poppins" panose="00000500000000000000"/>
              </a:rPr>
              <a:t> </a:t>
            </a:r>
            <a:r>
              <a:rPr lang="en-US" sz="2600" spc="-50" dirty="0" err="1">
                <a:solidFill>
                  <a:schemeClr val="bg1"/>
                </a:solidFill>
                <a:latin typeface="Calibri (Body)"/>
                <a:ea typeface="Poppins" panose="00000500000000000000"/>
                <a:cs typeface="Poppins" panose="00000500000000000000"/>
                <a:sym typeface="Poppins" panose="00000500000000000000"/>
              </a:rPr>
              <a:t>cho</a:t>
            </a:r>
            <a:r>
              <a:rPr lang="en-US" sz="2600" spc="-50" dirty="0">
                <a:solidFill>
                  <a:schemeClr val="bg1"/>
                </a:solidFill>
                <a:latin typeface="Calibri (Body)"/>
                <a:ea typeface="Poppins" panose="00000500000000000000"/>
                <a:cs typeface="Poppins" panose="00000500000000000000"/>
                <a:sym typeface="Poppins" panose="00000500000000000000"/>
              </a:rPr>
              <a:t> </a:t>
            </a:r>
            <a:r>
              <a:rPr lang="en-US" sz="2600" spc="-50" dirty="0" err="1">
                <a:solidFill>
                  <a:schemeClr val="bg1"/>
                </a:solidFill>
                <a:latin typeface="Calibri (Body)"/>
                <a:ea typeface="Poppins" panose="00000500000000000000"/>
                <a:cs typeface="Poppins" panose="00000500000000000000"/>
                <a:sym typeface="Poppins" panose="00000500000000000000"/>
              </a:rPr>
              <a:t>ra</a:t>
            </a:r>
            <a:r>
              <a:rPr lang="en-US" sz="2600" spc="-50" dirty="0">
                <a:solidFill>
                  <a:schemeClr val="bg1"/>
                </a:solidFill>
                <a:latin typeface="Calibri (Body)"/>
                <a:ea typeface="Poppins" panose="00000500000000000000"/>
                <a:cs typeface="Poppins" panose="00000500000000000000"/>
                <a:sym typeface="Poppins" panose="00000500000000000000"/>
              </a:rPr>
              <a:t> </a:t>
            </a:r>
            <a:r>
              <a:rPr lang="en-US" sz="2600" spc="-50" dirty="0" err="1">
                <a:solidFill>
                  <a:schemeClr val="bg1"/>
                </a:solidFill>
                <a:latin typeface="Calibri (Body)"/>
                <a:ea typeface="Poppins" panose="00000500000000000000"/>
                <a:cs typeface="Poppins" panose="00000500000000000000"/>
                <a:sym typeface="Poppins" panose="00000500000000000000"/>
              </a:rPr>
              <a:t>kết</a:t>
            </a:r>
            <a:r>
              <a:rPr lang="en-US" sz="2600" spc="-50" dirty="0">
                <a:solidFill>
                  <a:schemeClr val="bg1"/>
                </a:solidFill>
                <a:latin typeface="Calibri (Body)"/>
                <a:ea typeface="Poppins" panose="00000500000000000000"/>
                <a:cs typeface="Poppins" panose="00000500000000000000"/>
                <a:sym typeface="Poppins" panose="00000500000000000000"/>
              </a:rPr>
              <a:t> </a:t>
            </a:r>
            <a:r>
              <a:rPr lang="en-US" sz="2600" spc="-50" dirty="0" err="1">
                <a:solidFill>
                  <a:schemeClr val="bg1"/>
                </a:solidFill>
                <a:latin typeface="Calibri (Body)"/>
                <a:ea typeface="Poppins" panose="00000500000000000000"/>
                <a:cs typeface="Poppins" panose="00000500000000000000"/>
                <a:sym typeface="Poppins" panose="00000500000000000000"/>
              </a:rPr>
              <a:t>quả</a:t>
            </a:r>
            <a:r>
              <a:rPr lang="en-US" sz="2600" spc="-50" dirty="0">
                <a:solidFill>
                  <a:schemeClr val="bg1"/>
                </a:solidFill>
                <a:latin typeface="Calibri (Body)"/>
                <a:ea typeface="Poppins" panose="00000500000000000000"/>
                <a:cs typeface="Poppins" panose="00000500000000000000"/>
                <a:sym typeface="Poppins" panose="00000500000000000000"/>
              </a:rPr>
              <a:t> </a:t>
            </a:r>
            <a:r>
              <a:rPr lang="en-US" sz="2600" spc="-50" dirty="0" err="1">
                <a:solidFill>
                  <a:schemeClr val="bg1"/>
                </a:solidFill>
                <a:latin typeface="Calibri (Body)"/>
                <a:ea typeface="Poppins" panose="00000500000000000000"/>
                <a:cs typeface="Poppins" panose="00000500000000000000"/>
                <a:sym typeface="Poppins" panose="00000500000000000000"/>
              </a:rPr>
              <a:t>chính</a:t>
            </a:r>
            <a:r>
              <a:rPr lang="en-US" sz="2600" spc="-50" dirty="0">
                <a:solidFill>
                  <a:schemeClr val="bg1"/>
                </a:solidFill>
                <a:latin typeface="Calibri (Body)"/>
                <a:ea typeface="Poppins" panose="00000500000000000000"/>
                <a:cs typeface="Poppins" panose="00000500000000000000"/>
                <a:sym typeface="Poppins" panose="00000500000000000000"/>
              </a:rPr>
              <a:t> </a:t>
            </a:r>
            <a:r>
              <a:rPr lang="en-US" sz="2600" spc="-50" dirty="0" err="1">
                <a:solidFill>
                  <a:schemeClr val="bg1"/>
                </a:solidFill>
                <a:latin typeface="Calibri (Body)"/>
                <a:ea typeface="Poppins" panose="00000500000000000000"/>
                <a:cs typeface="Poppins" panose="00000500000000000000"/>
                <a:sym typeface="Poppins" panose="00000500000000000000"/>
              </a:rPr>
              <a:t>xác</a:t>
            </a:r>
            <a:endParaRPr lang="vi-VN" sz="2600" dirty="0">
              <a:solidFill>
                <a:schemeClr val="bg1"/>
              </a:solidFill>
              <a:latin typeface="Calibri (Body)"/>
              <a:cs typeface="Arial" panose="020B0604020202020204" pitchFamily="34" charset="0"/>
            </a:endParaRPr>
          </a:p>
        </p:txBody>
      </p:sp>
      <p:sp>
        <p:nvSpPr>
          <p:cNvPr id="49" name="Rectangle 48"/>
          <p:cNvSpPr/>
          <p:nvPr/>
        </p:nvSpPr>
        <p:spPr>
          <a:xfrm>
            <a:off x="539015" y="40975001"/>
            <a:ext cx="27821867" cy="959132"/>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5400" b="1" dirty="0">
                <a:solidFill>
                  <a:schemeClr val="bg1"/>
                </a:solidFill>
                <a:latin typeface="Calibri (Body)"/>
              </a:rPr>
              <a:t>Kết Luận &amp; Hướng Phát Triển</a:t>
            </a:r>
            <a:endParaRPr lang="en-US" sz="5400" b="1" dirty="0">
              <a:solidFill>
                <a:schemeClr val="bg1"/>
              </a:solidFill>
              <a:latin typeface="Calibri (Body)"/>
            </a:endParaRPr>
          </a:p>
        </p:txBody>
      </p:sp>
      <p:sp>
        <p:nvSpPr>
          <p:cNvPr id="50" name="Text Box 194"/>
          <p:cNvSpPr txBox="1">
            <a:spLocks noChangeArrowheads="1"/>
          </p:cNvSpPr>
          <p:nvPr/>
        </p:nvSpPr>
        <p:spPr bwMode="auto">
          <a:xfrm>
            <a:off x="539016" y="41973950"/>
            <a:ext cx="27841077" cy="2537599"/>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eaLnBrk="1" hangingPunct="1"/>
            <a:r>
              <a:rPr lang="vi-VN" sz="3000" b="1" dirty="0">
                <a:latin typeface="Calibri" panose="020F0502020204030204" charset="0"/>
                <a:ea typeface="Calibri" panose="020F0502020204030204" charset="0"/>
                <a:cs typeface="Calibri" panose="020F0502020204030204" charset="0"/>
              </a:rPr>
              <a:t>Kết luận</a:t>
            </a:r>
            <a:r>
              <a:rPr lang="en-US" sz="3000" b="1" dirty="0">
                <a:latin typeface="Calibri" panose="020F0502020204030204" charset="0"/>
                <a:ea typeface="Calibri" panose="020F0502020204030204" charset="0"/>
                <a:cs typeface="Calibri" panose="020F0502020204030204" charset="0"/>
              </a:rPr>
              <a:t>: </a:t>
            </a:r>
            <a:endParaRPr lang="en-US" sz="3000" dirty="0">
              <a:latin typeface="Calibri" panose="020F0502020204030204" charset="0"/>
              <a:ea typeface="Calibri" panose="020F0502020204030204" charset="0"/>
              <a:cs typeface="Calibri" panose="020F0502020204030204" charset="0"/>
            </a:endParaRPr>
          </a:p>
          <a:p>
            <a:pPr marL="457200" indent="-457200" eaLnBrk="1" hangingPunct="1">
              <a:buFont typeface="Arial" panose="020B0604020202020204" pitchFamily="34" charset="0"/>
              <a:buChar char="•"/>
            </a:pPr>
            <a:r>
              <a:rPr lang="en-US" sz="3000" dirty="0" err="1">
                <a:latin typeface="Calibri" panose="020F0502020204030204" charset="0"/>
                <a:ea typeface="Calibri" panose="020F0502020204030204" charset="0"/>
                <a:cs typeface="Calibri" panose="020F0502020204030204" charset="0"/>
              </a:rPr>
              <a:t>Hệ</a:t>
            </a:r>
            <a:r>
              <a:rPr lang="en-US" sz="3000" dirty="0">
                <a:latin typeface="Calibri" panose="020F0502020204030204" charset="0"/>
                <a:ea typeface="Calibri" panose="020F0502020204030204" charset="0"/>
                <a:cs typeface="Calibri" panose="020F0502020204030204" charset="0"/>
              </a:rPr>
              <a:t> </a:t>
            </a:r>
            <a:r>
              <a:rPr lang="en-US" sz="3000" dirty="0" err="1">
                <a:latin typeface="Calibri" panose="020F0502020204030204" charset="0"/>
                <a:ea typeface="Calibri" panose="020F0502020204030204" charset="0"/>
                <a:cs typeface="Calibri" panose="020F0502020204030204" charset="0"/>
              </a:rPr>
              <a:t>thống</a:t>
            </a:r>
            <a:r>
              <a:rPr lang="en-US" sz="3000" dirty="0">
                <a:latin typeface="Calibri" panose="020F0502020204030204" charset="0"/>
                <a:ea typeface="Calibri" panose="020F0502020204030204" charset="0"/>
                <a:cs typeface="Calibri" panose="020F0502020204030204" charset="0"/>
              </a:rPr>
              <a:t> </a:t>
            </a:r>
            <a:r>
              <a:rPr lang="en-US" sz="3000" dirty="0" err="1">
                <a:latin typeface="Calibri" panose="020F0502020204030204" charset="0"/>
                <a:ea typeface="Calibri" panose="020F0502020204030204" charset="0"/>
                <a:cs typeface="Calibri" panose="020F0502020204030204" charset="0"/>
              </a:rPr>
              <a:t>giám</a:t>
            </a:r>
            <a:r>
              <a:rPr lang="en-US" sz="3000" dirty="0">
                <a:latin typeface="Calibri" panose="020F0502020204030204" charset="0"/>
                <a:ea typeface="Calibri" panose="020F0502020204030204" charset="0"/>
                <a:cs typeface="Calibri" panose="020F0502020204030204" charset="0"/>
              </a:rPr>
              <a:t> </a:t>
            </a:r>
            <a:r>
              <a:rPr lang="en-US" sz="3000" dirty="0" err="1">
                <a:latin typeface="Calibri" panose="020F0502020204030204" charset="0"/>
                <a:ea typeface="Calibri" panose="020F0502020204030204" charset="0"/>
                <a:cs typeface="Calibri" panose="020F0502020204030204" charset="0"/>
              </a:rPr>
              <a:t>sát</a:t>
            </a:r>
            <a:r>
              <a:rPr lang="en-US" sz="3000" dirty="0">
                <a:latin typeface="Calibri" panose="020F0502020204030204" charset="0"/>
                <a:ea typeface="Calibri" panose="020F0502020204030204" charset="0"/>
                <a:cs typeface="Calibri" panose="020F0502020204030204" charset="0"/>
              </a:rPr>
              <a:t> an </a:t>
            </a:r>
            <a:r>
              <a:rPr lang="en-US" sz="3000" dirty="0" err="1">
                <a:latin typeface="Calibri" panose="020F0502020204030204" charset="0"/>
                <a:ea typeface="Calibri" panose="020F0502020204030204" charset="0"/>
                <a:cs typeface="Calibri" panose="020F0502020204030204" charset="0"/>
              </a:rPr>
              <a:t>ninh</a:t>
            </a:r>
            <a:r>
              <a:rPr lang="en-US" sz="3000" dirty="0">
                <a:latin typeface="Calibri" panose="020F0502020204030204" charset="0"/>
                <a:ea typeface="Calibri" panose="020F0502020204030204" charset="0"/>
                <a:cs typeface="Calibri" panose="020F0502020204030204" charset="0"/>
              </a:rPr>
              <a:t> </a:t>
            </a:r>
            <a:r>
              <a:rPr lang="en-US" sz="3000" dirty="0" err="1">
                <a:latin typeface="Calibri" panose="020F0502020204030204" charset="0"/>
                <a:ea typeface="Calibri" panose="020F0502020204030204" charset="0"/>
                <a:cs typeface="Calibri" panose="020F0502020204030204" charset="0"/>
              </a:rPr>
              <a:t>ứng</a:t>
            </a:r>
            <a:r>
              <a:rPr lang="en-US" sz="3000" dirty="0">
                <a:latin typeface="Calibri" panose="020F0502020204030204" charset="0"/>
                <a:ea typeface="Calibri" panose="020F0502020204030204" charset="0"/>
                <a:cs typeface="Calibri" panose="020F0502020204030204" charset="0"/>
              </a:rPr>
              <a:t> </a:t>
            </a:r>
            <a:r>
              <a:rPr lang="en-US" sz="3000" dirty="0" err="1">
                <a:latin typeface="Calibri" panose="020F0502020204030204" charset="0"/>
                <a:ea typeface="Calibri" panose="020F0502020204030204" charset="0"/>
                <a:cs typeface="Calibri" panose="020F0502020204030204" charset="0"/>
              </a:rPr>
              <a:t>dụng</a:t>
            </a:r>
            <a:r>
              <a:rPr lang="en-US" sz="3000" dirty="0">
                <a:latin typeface="Calibri" panose="020F0502020204030204" charset="0"/>
                <a:ea typeface="Calibri" panose="020F0502020204030204" charset="0"/>
                <a:cs typeface="Calibri" panose="020F0502020204030204" charset="0"/>
              </a:rPr>
              <a:t> AI </a:t>
            </a:r>
            <a:r>
              <a:rPr lang="en-US" sz="3000" dirty="0" err="1">
                <a:latin typeface="Calibri" panose="020F0502020204030204" charset="0"/>
                <a:ea typeface="Calibri" panose="020F0502020204030204" charset="0"/>
                <a:cs typeface="Calibri" panose="020F0502020204030204" charset="0"/>
              </a:rPr>
              <a:t>giúp</a:t>
            </a:r>
            <a:r>
              <a:rPr lang="en-US" sz="3000" dirty="0">
                <a:latin typeface="Calibri" panose="020F0502020204030204" charset="0"/>
                <a:ea typeface="Calibri" panose="020F0502020204030204" charset="0"/>
                <a:cs typeface="Calibri" panose="020F0502020204030204" charset="0"/>
              </a:rPr>
              <a:t> </a:t>
            </a:r>
            <a:r>
              <a:rPr lang="en-US" sz="3000" dirty="0" err="1">
                <a:latin typeface="Calibri" panose="020F0502020204030204" charset="0"/>
                <a:ea typeface="Calibri" panose="020F0502020204030204" charset="0"/>
                <a:cs typeface="Calibri" panose="020F0502020204030204" charset="0"/>
              </a:rPr>
              <a:t>tự</a:t>
            </a:r>
            <a:r>
              <a:rPr lang="en-US" sz="3000" dirty="0">
                <a:latin typeface="Calibri" panose="020F0502020204030204" charset="0"/>
                <a:ea typeface="Calibri" panose="020F0502020204030204" charset="0"/>
                <a:cs typeface="Calibri" panose="020F0502020204030204" charset="0"/>
              </a:rPr>
              <a:t> </a:t>
            </a:r>
            <a:r>
              <a:rPr lang="en-US" sz="3000" dirty="0" err="1">
                <a:latin typeface="Calibri" panose="020F0502020204030204" charset="0"/>
                <a:ea typeface="Calibri" panose="020F0502020204030204" charset="0"/>
                <a:cs typeface="Calibri" panose="020F0502020204030204" charset="0"/>
              </a:rPr>
              <a:t>động</a:t>
            </a:r>
            <a:r>
              <a:rPr lang="en-US" sz="3000" dirty="0">
                <a:latin typeface="Calibri" panose="020F0502020204030204" charset="0"/>
                <a:ea typeface="Calibri" panose="020F0502020204030204" charset="0"/>
                <a:cs typeface="Calibri" panose="020F0502020204030204" charset="0"/>
              </a:rPr>
              <a:t> </a:t>
            </a:r>
            <a:r>
              <a:rPr lang="en-US" sz="3000" dirty="0" err="1">
                <a:latin typeface="Calibri" panose="020F0502020204030204" charset="0"/>
                <a:ea typeface="Calibri" panose="020F0502020204030204" charset="0"/>
                <a:cs typeface="Calibri" panose="020F0502020204030204" charset="0"/>
              </a:rPr>
              <a:t>phát</a:t>
            </a:r>
            <a:r>
              <a:rPr lang="en-US" sz="3000" dirty="0">
                <a:latin typeface="Calibri" panose="020F0502020204030204" charset="0"/>
                <a:ea typeface="Calibri" panose="020F0502020204030204" charset="0"/>
                <a:cs typeface="Calibri" panose="020F0502020204030204" charset="0"/>
              </a:rPr>
              <a:t> </a:t>
            </a:r>
            <a:r>
              <a:rPr lang="en-US" sz="3000" dirty="0" err="1">
                <a:latin typeface="Calibri" panose="020F0502020204030204" charset="0"/>
                <a:ea typeface="Calibri" panose="020F0502020204030204" charset="0"/>
                <a:cs typeface="Calibri" panose="020F0502020204030204" charset="0"/>
              </a:rPr>
              <a:t>hiện</a:t>
            </a:r>
            <a:r>
              <a:rPr lang="en-US" sz="3000" dirty="0">
                <a:latin typeface="Calibri" panose="020F0502020204030204" charset="0"/>
                <a:ea typeface="Calibri" panose="020F0502020204030204" charset="0"/>
                <a:cs typeface="Calibri" panose="020F0502020204030204" charset="0"/>
              </a:rPr>
              <a:t>, </a:t>
            </a:r>
            <a:r>
              <a:rPr lang="en-US" sz="3000" dirty="0" err="1">
                <a:latin typeface="Calibri" panose="020F0502020204030204" charset="0"/>
                <a:ea typeface="Calibri" panose="020F0502020204030204" charset="0"/>
                <a:cs typeface="Calibri" panose="020F0502020204030204" charset="0"/>
              </a:rPr>
              <a:t>nhận</a:t>
            </a:r>
            <a:r>
              <a:rPr lang="en-US" sz="3000" dirty="0">
                <a:latin typeface="Calibri" panose="020F0502020204030204" charset="0"/>
                <a:ea typeface="Calibri" panose="020F0502020204030204" charset="0"/>
                <a:cs typeface="Calibri" panose="020F0502020204030204" charset="0"/>
              </a:rPr>
              <a:t> </a:t>
            </a:r>
            <a:r>
              <a:rPr lang="en-US" sz="3000" dirty="0" err="1">
                <a:latin typeface="Calibri" panose="020F0502020204030204" charset="0"/>
                <a:ea typeface="Calibri" panose="020F0502020204030204" charset="0"/>
                <a:cs typeface="Calibri" panose="020F0502020204030204" charset="0"/>
              </a:rPr>
              <a:t>diện</a:t>
            </a:r>
            <a:r>
              <a:rPr lang="en-US" sz="3000" dirty="0">
                <a:latin typeface="Calibri" panose="020F0502020204030204" charset="0"/>
                <a:ea typeface="Calibri" panose="020F0502020204030204" charset="0"/>
                <a:cs typeface="Calibri" panose="020F0502020204030204" charset="0"/>
              </a:rPr>
              <a:t> </a:t>
            </a:r>
            <a:r>
              <a:rPr lang="en-US" sz="3000" dirty="0" err="1">
                <a:latin typeface="Calibri" panose="020F0502020204030204" charset="0"/>
                <a:ea typeface="Calibri" panose="020F0502020204030204" charset="0"/>
                <a:cs typeface="Calibri" panose="020F0502020204030204" charset="0"/>
              </a:rPr>
              <a:t>và</a:t>
            </a:r>
            <a:r>
              <a:rPr lang="en-US" sz="3000" dirty="0">
                <a:latin typeface="Calibri" panose="020F0502020204030204" charset="0"/>
                <a:ea typeface="Calibri" panose="020F0502020204030204" charset="0"/>
                <a:cs typeface="Calibri" panose="020F0502020204030204" charset="0"/>
              </a:rPr>
              <a:t> </a:t>
            </a:r>
            <a:r>
              <a:rPr lang="en-US" sz="3000" dirty="0" err="1">
                <a:latin typeface="Calibri" panose="020F0502020204030204" charset="0"/>
                <a:ea typeface="Calibri" panose="020F0502020204030204" charset="0"/>
                <a:cs typeface="Calibri" panose="020F0502020204030204" charset="0"/>
              </a:rPr>
              <a:t>cảnh</a:t>
            </a:r>
            <a:r>
              <a:rPr lang="en-US" sz="3000" dirty="0">
                <a:latin typeface="Calibri" panose="020F0502020204030204" charset="0"/>
                <a:ea typeface="Calibri" panose="020F0502020204030204" charset="0"/>
                <a:cs typeface="Calibri" panose="020F0502020204030204" charset="0"/>
              </a:rPr>
              <a:t> </a:t>
            </a:r>
            <a:r>
              <a:rPr lang="en-US" sz="3000" dirty="0" err="1">
                <a:latin typeface="Calibri" panose="020F0502020204030204" charset="0"/>
                <a:ea typeface="Calibri" panose="020F0502020204030204" charset="0"/>
                <a:cs typeface="Calibri" panose="020F0502020204030204" charset="0"/>
              </a:rPr>
              <a:t>báo</a:t>
            </a:r>
            <a:r>
              <a:rPr lang="en-US" sz="3000" dirty="0">
                <a:latin typeface="Calibri" panose="020F0502020204030204" charset="0"/>
                <a:ea typeface="Calibri" panose="020F0502020204030204" charset="0"/>
                <a:cs typeface="Calibri" panose="020F0502020204030204" charset="0"/>
              </a:rPr>
              <a:t> </a:t>
            </a:r>
            <a:r>
              <a:rPr lang="en-US" sz="3000" dirty="0" err="1">
                <a:latin typeface="Calibri" panose="020F0502020204030204" charset="0"/>
                <a:ea typeface="Calibri" panose="020F0502020204030204" charset="0"/>
                <a:cs typeface="Calibri" panose="020F0502020204030204" charset="0"/>
              </a:rPr>
              <a:t>nguy</a:t>
            </a:r>
            <a:r>
              <a:rPr lang="en-US" sz="3000" dirty="0">
                <a:latin typeface="Calibri" panose="020F0502020204030204" charset="0"/>
                <a:ea typeface="Calibri" panose="020F0502020204030204" charset="0"/>
                <a:cs typeface="Calibri" panose="020F0502020204030204" charset="0"/>
              </a:rPr>
              <a:t> </a:t>
            </a:r>
            <a:r>
              <a:rPr lang="en-US" sz="3000" dirty="0" err="1">
                <a:latin typeface="Calibri" panose="020F0502020204030204" charset="0"/>
                <a:ea typeface="Calibri" panose="020F0502020204030204" charset="0"/>
                <a:cs typeface="Calibri" panose="020F0502020204030204" charset="0"/>
              </a:rPr>
              <a:t>hiểm</a:t>
            </a:r>
            <a:r>
              <a:rPr lang="en-US" sz="3000" dirty="0">
                <a:latin typeface="Calibri" panose="020F0502020204030204" charset="0"/>
                <a:ea typeface="Calibri" panose="020F0502020204030204" charset="0"/>
                <a:cs typeface="Calibri" panose="020F0502020204030204" charset="0"/>
              </a:rPr>
              <a:t> </a:t>
            </a:r>
            <a:r>
              <a:rPr lang="en-US" sz="3000" dirty="0" err="1">
                <a:latin typeface="Calibri" panose="020F0502020204030204" charset="0"/>
                <a:ea typeface="Calibri" panose="020F0502020204030204" charset="0"/>
                <a:cs typeface="Calibri" panose="020F0502020204030204" charset="0"/>
              </a:rPr>
              <a:t>theo</a:t>
            </a:r>
            <a:r>
              <a:rPr lang="en-US" sz="3000" dirty="0">
                <a:latin typeface="Calibri" panose="020F0502020204030204" charset="0"/>
                <a:ea typeface="Calibri" panose="020F0502020204030204" charset="0"/>
                <a:cs typeface="Calibri" panose="020F0502020204030204" charset="0"/>
              </a:rPr>
              <a:t> </a:t>
            </a:r>
            <a:r>
              <a:rPr lang="en-US" sz="3000" dirty="0" err="1">
                <a:latin typeface="Calibri" panose="020F0502020204030204" charset="0"/>
                <a:ea typeface="Calibri" panose="020F0502020204030204" charset="0"/>
                <a:cs typeface="Calibri" panose="020F0502020204030204" charset="0"/>
              </a:rPr>
              <a:t>thời</a:t>
            </a:r>
            <a:r>
              <a:rPr lang="en-US" sz="3000" dirty="0">
                <a:latin typeface="Calibri" panose="020F0502020204030204" charset="0"/>
                <a:ea typeface="Calibri" panose="020F0502020204030204" charset="0"/>
                <a:cs typeface="Calibri" panose="020F0502020204030204" charset="0"/>
              </a:rPr>
              <a:t> </a:t>
            </a:r>
            <a:r>
              <a:rPr lang="en-US" sz="3000" dirty="0" err="1">
                <a:latin typeface="Calibri" panose="020F0502020204030204" charset="0"/>
                <a:ea typeface="Calibri" panose="020F0502020204030204" charset="0"/>
                <a:cs typeface="Calibri" panose="020F0502020204030204" charset="0"/>
              </a:rPr>
              <a:t>gian</a:t>
            </a:r>
            <a:r>
              <a:rPr lang="en-US" sz="3000" dirty="0">
                <a:latin typeface="Calibri" panose="020F0502020204030204" charset="0"/>
                <a:ea typeface="Calibri" panose="020F0502020204030204" charset="0"/>
                <a:cs typeface="Calibri" panose="020F0502020204030204" charset="0"/>
              </a:rPr>
              <a:t> </a:t>
            </a:r>
            <a:r>
              <a:rPr lang="en-US" sz="3000" dirty="0" err="1">
                <a:latin typeface="Calibri" panose="020F0502020204030204" charset="0"/>
                <a:ea typeface="Calibri" panose="020F0502020204030204" charset="0"/>
                <a:cs typeface="Calibri" panose="020F0502020204030204" charset="0"/>
              </a:rPr>
              <a:t>thực</a:t>
            </a:r>
            <a:r>
              <a:rPr lang="en-US" sz="3000" dirty="0">
                <a:latin typeface="Calibri" panose="020F0502020204030204" charset="0"/>
                <a:ea typeface="Calibri" panose="020F0502020204030204" charset="0"/>
                <a:cs typeface="Calibri" panose="020F0502020204030204" charset="0"/>
              </a:rPr>
              <a:t>, </a:t>
            </a:r>
            <a:r>
              <a:rPr lang="en-US" sz="3000" dirty="0" err="1">
                <a:latin typeface="Calibri" panose="020F0502020204030204" charset="0"/>
                <a:ea typeface="Calibri" panose="020F0502020204030204" charset="0"/>
                <a:cs typeface="Calibri" panose="020F0502020204030204" charset="0"/>
              </a:rPr>
              <a:t>nâng</a:t>
            </a:r>
            <a:r>
              <a:rPr lang="en-US" sz="3000" dirty="0">
                <a:latin typeface="Calibri" panose="020F0502020204030204" charset="0"/>
                <a:ea typeface="Calibri" panose="020F0502020204030204" charset="0"/>
                <a:cs typeface="Calibri" panose="020F0502020204030204" charset="0"/>
              </a:rPr>
              <a:t> </a:t>
            </a:r>
            <a:r>
              <a:rPr lang="en-US" sz="3000" dirty="0" err="1">
                <a:latin typeface="Calibri" panose="020F0502020204030204" charset="0"/>
                <a:ea typeface="Calibri" panose="020F0502020204030204" charset="0"/>
                <a:cs typeface="Calibri" panose="020F0502020204030204" charset="0"/>
              </a:rPr>
              <a:t>cao</a:t>
            </a:r>
            <a:r>
              <a:rPr lang="en-US" sz="3000" dirty="0">
                <a:latin typeface="Calibri" panose="020F0502020204030204" charset="0"/>
                <a:ea typeface="Calibri" panose="020F0502020204030204" charset="0"/>
                <a:cs typeface="Calibri" panose="020F0502020204030204" charset="0"/>
              </a:rPr>
              <a:t> </a:t>
            </a:r>
            <a:r>
              <a:rPr lang="en-US" sz="3000" dirty="0" err="1">
                <a:latin typeface="Calibri" panose="020F0502020204030204" charset="0"/>
                <a:ea typeface="Calibri" panose="020F0502020204030204" charset="0"/>
                <a:cs typeface="Calibri" panose="020F0502020204030204" charset="0"/>
              </a:rPr>
              <a:t>hiệu</a:t>
            </a:r>
            <a:r>
              <a:rPr lang="en-US" sz="3000" dirty="0">
                <a:latin typeface="Calibri" panose="020F0502020204030204" charset="0"/>
                <a:ea typeface="Calibri" panose="020F0502020204030204" charset="0"/>
                <a:cs typeface="Calibri" panose="020F0502020204030204" charset="0"/>
              </a:rPr>
              <a:t> </a:t>
            </a:r>
            <a:r>
              <a:rPr lang="en-US" sz="3000" dirty="0" err="1">
                <a:latin typeface="Calibri" panose="020F0502020204030204" charset="0"/>
                <a:ea typeface="Calibri" panose="020F0502020204030204" charset="0"/>
                <a:cs typeface="Calibri" panose="020F0502020204030204" charset="0"/>
              </a:rPr>
              <a:t>quả</a:t>
            </a:r>
            <a:r>
              <a:rPr lang="en-US" sz="3000" dirty="0">
                <a:latin typeface="Calibri" panose="020F0502020204030204" charset="0"/>
                <a:ea typeface="Calibri" panose="020F0502020204030204" charset="0"/>
                <a:cs typeface="Calibri" panose="020F0502020204030204" charset="0"/>
              </a:rPr>
              <a:t> </a:t>
            </a:r>
            <a:r>
              <a:rPr lang="en-US" sz="3000" dirty="0" err="1">
                <a:latin typeface="Calibri" panose="020F0502020204030204" charset="0"/>
                <a:ea typeface="Calibri" panose="020F0502020204030204" charset="0"/>
                <a:cs typeface="Calibri" panose="020F0502020204030204" charset="0"/>
              </a:rPr>
              <a:t>bảo</a:t>
            </a:r>
            <a:r>
              <a:rPr lang="en-US" sz="3000" dirty="0">
                <a:latin typeface="Calibri" panose="020F0502020204030204" charset="0"/>
                <a:ea typeface="Calibri" panose="020F0502020204030204" charset="0"/>
                <a:cs typeface="Calibri" panose="020F0502020204030204" charset="0"/>
              </a:rPr>
              <a:t> </a:t>
            </a:r>
            <a:r>
              <a:rPr lang="en-US" sz="3000" dirty="0" err="1">
                <a:latin typeface="Calibri" panose="020F0502020204030204" charset="0"/>
                <a:ea typeface="Calibri" panose="020F0502020204030204" charset="0"/>
                <a:cs typeface="Calibri" panose="020F0502020204030204" charset="0"/>
              </a:rPr>
              <a:t>vệ</a:t>
            </a:r>
            <a:r>
              <a:rPr lang="en-US" sz="3000" dirty="0">
                <a:latin typeface="Calibri" panose="020F0502020204030204" charset="0"/>
                <a:ea typeface="Calibri" panose="020F0502020204030204" charset="0"/>
                <a:cs typeface="Calibri" panose="020F0502020204030204" charset="0"/>
              </a:rPr>
              <a:t> </a:t>
            </a:r>
            <a:r>
              <a:rPr lang="en-US" sz="3000" dirty="0" err="1">
                <a:latin typeface="Calibri" panose="020F0502020204030204" charset="0"/>
                <a:ea typeface="Calibri" panose="020F0502020204030204" charset="0"/>
                <a:cs typeface="Calibri" panose="020F0502020204030204" charset="0"/>
              </a:rPr>
              <a:t>và</a:t>
            </a:r>
            <a:r>
              <a:rPr lang="en-US" sz="3000" dirty="0">
                <a:latin typeface="Calibri" panose="020F0502020204030204" charset="0"/>
                <a:ea typeface="Calibri" panose="020F0502020204030204" charset="0"/>
                <a:cs typeface="Calibri" panose="020F0502020204030204" charset="0"/>
              </a:rPr>
              <a:t> </a:t>
            </a:r>
            <a:r>
              <a:rPr lang="en-US" sz="3000" dirty="0" err="1">
                <a:latin typeface="Calibri" panose="020F0502020204030204" charset="0"/>
                <a:ea typeface="Calibri" panose="020F0502020204030204" charset="0"/>
                <a:cs typeface="Calibri" panose="020F0502020204030204" charset="0"/>
              </a:rPr>
              <a:t>giám</a:t>
            </a:r>
            <a:r>
              <a:rPr lang="en-US" sz="3000" dirty="0">
                <a:latin typeface="Calibri" panose="020F0502020204030204" charset="0"/>
                <a:ea typeface="Calibri" panose="020F0502020204030204" charset="0"/>
                <a:cs typeface="Calibri" panose="020F0502020204030204" charset="0"/>
              </a:rPr>
              <a:t> </a:t>
            </a:r>
            <a:r>
              <a:rPr lang="en-US" sz="3000" dirty="0" err="1">
                <a:latin typeface="Calibri" panose="020F0502020204030204" charset="0"/>
                <a:ea typeface="Calibri" panose="020F0502020204030204" charset="0"/>
                <a:cs typeface="Calibri" panose="020F0502020204030204" charset="0"/>
              </a:rPr>
              <a:t>sát</a:t>
            </a:r>
            <a:r>
              <a:rPr lang="en-US" sz="3000" dirty="0">
                <a:latin typeface="Calibri" panose="020F0502020204030204" charset="0"/>
                <a:ea typeface="Calibri" panose="020F0502020204030204" charset="0"/>
                <a:cs typeface="Calibri" panose="020F0502020204030204" charset="0"/>
              </a:rPr>
              <a:t> an </a:t>
            </a:r>
            <a:r>
              <a:rPr lang="en-US" sz="3000" dirty="0" err="1">
                <a:latin typeface="Calibri" panose="020F0502020204030204" charset="0"/>
                <a:ea typeface="Calibri" panose="020F0502020204030204" charset="0"/>
                <a:cs typeface="Calibri" panose="020F0502020204030204" charset="0"/>
              </a:rPr>
              <a:t>ninh</a:t>
            </a:r>
            <a:r>
              <a:rPr lang="en-US" sz="3000" dirty="0">
                <a:latin typeface="Calibri" panose="020F0502020204030204" charset="0"/>
                <a:ea typeface="Calibri" panose="020F0502020204030204" charset="0"/>
                <a:cs typeface="Calibri" panose="020F0502020204030204" charset="0"/>
              </a:rPr>
              <a:t>.</a:t>
            </a:r>
            <a:endParaRPr lang="vi-VN" sz="3000" dirty="0">
              <a:latin typeface="Calibri" panose="020F0502020204030204" charset="0"/>
              <a:ea typeface="Calibri" panose="020F0502020204030204" charset="0"/>
              <a:cs typeface="Calibri" panose="020F0502020204030204" charset="0"/>
            </a:endParaRPr>
          </a:p>
          <a:p>
            <a:pPr eaLnBrk="1" hangingPunct="1"/>
            <a:r>
              <a:rPr lang="vi-VN" sz="3000" b="1" dirty="0">
                <a:latin typeface="Calibri" panose="020F0502020204030204" charset="0"/>
                <a:ea typeface="Calibri" panose="020F0502020204030204" charset="0"/>
                <a:cs typeface="Calibri" panose="020F0502020204030204" charset="0"/>
              </a:rPr>
              <a:t>Hướng phát triển</a:t>
            </a:r>
            <a:r>
              <a:rPr lang="en-US" sz="3000" b="1" dirty="0">
                <a:latin typeface="Calibri" panose="020F0502020204030204" charset="0"/>
                <a:ea typeface="Calibri" panose="020F0502020204030204" charset="0"/>
                <a:cs typeface="Calibri" panose="020F0502020204030204" charset="0"/>
              </a:rPr>
              <a:t>:</a:t>
            </a:r>
            <a:endParaRPr lang="en-US" sz="3000" dirty="0">
              <a:latin typeface="Calibri" panose="020F0502020204030204" charset="0"/>
              <a:ea typeface="Calibri" panose="020F0502020204030204" charset="0"/>
              <a:cs typeface="Calibri" panose="020F0502020204030204" charset="0"/>
            </a:endParaRPr>
          </a:p>
          <a:p>
            <a:pPr marL="457200" indent="-457200" eaLnBrk="1" hangingPunct="1">
              <a:buFont typeface="Arial" panose="020B0604020202020204" pitchFamily="34" charset="0"/>
              <a:buChar char="•"/>
            </a:pPr>
            <a:r>
              <a:rPr lang="vi-VN" sz="3000" dirty="0">
                <a:latin typeface="Calibri" panose="020F0502020204030204" charset="0"/>
                <a:ea typeface="Calibri" panose="020F0502020204030204" charset="0"/>
                <a:cs typeface="Calibri" panose="020F0502020204030204" charset="0"/>
              </a:rPr>
              <a:t>Hệ thống sẽ được nâng cấp để tăng độ chính xác nhận diện, giảm báo động giả, hỗ trợ nhiều thiết bị hơn như </a:t>
            </a:r>
            <a:r>
              <a:rPr lang="vi-VN" sz="3000" dirty="0" err="1">
                <a:latin typeface="Calibri" panose="020F0502020204030204" charset="0"/>
                <a:ea typeface="Calibri" panose="020F0502020204030204" charset="0"/>
                <a:cs typeface="Calibri" panose="020F0502020204030204" charset="0"/>
              </a:rPr>
              <a:t>drone</a:t>
            </a:r>
            <a:r>
              <a:rPr lang="vi-VN" sz="3000" dirty="0">
                <a:latin typeface="Calibri" panose="020F0502020204030204" charset="0"/>
                <a:ea typeface="Calibri" panose="020F0502020204030204" charset="0"/>
                <a:cs typeface="Calibri" panose="020F0502020204030204" charset="0"/>
              </a:rPr>
              <a:t> giám sát, </a:t>
            </a:r>
            <a:r>
              <a:rPr lang="vi-VN" sz="3000" dirty="0" err="1">
                <a:latin typeface="Calibri" panose="020F0502020204030204" charset="0"/>
                <a:ea typeface="Calibri" panose="020F0502020204030204" charset="0"/>
                <a:cs typeface="Calibri" panose="020F0502020204030204" charset="0"/>
              </a:rPr>
              <a:t>camera</a:t>
            </a:r>
            <a:r>
              <a:rPr lang="vi-VN" sz="3000" dirty="0">
                <a:latin typeface="Calibri" panose="020F0502020204030204" charset="0"/>
                <a:ea typeface="Calibri" panose="020F0502020204030204" charset="0"/>
                <a:cs typeface="Calibri" panose="020F0502020204030204" charset="0"/>
              </a:rPr>
              <a:t> hồng ngoại và mở rộng khả năng phân tích hành vi thông minh</a:t>
            </a:r>
            <a:r>
              <a:rPr lang="vi-VN" sz="2400" dirty="0"/>
              <a:t>.</a:t>
            </a:r>
            <a:endParaRPr lang="en-US" sz="3000" dirty="0">
              <a:latin typeface="Calibri" panose="020F0502020204030204" charset="0"/>
            </a:endParaRPr>
          </a:p>
        </p:txBody>
      </p:sp>
      <p:sp>
        <p:nvSpPr>
          <p:cNvPr id="10" name="Rectangle: Rounded Corners 9"/>
          <p:cNvSpPr/>
          <p:nvPr/>
        </p:nvSpPr>
        <p:spPr>
          <a:xfrm>
            <a:off x="10385939" y="31767701"/>
            <a:ext cx="8438270" cy="29583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000" b="1" dirty="0">
                <a:latin typeface="Calibri" panose="020F0502020204030204" charset="0"/>
                <a:ea typeface="Calibri" panose="020F0502020204030204" charset="0"/>
                <a:cs typeface="Calibri" panose="020F0502020204030204" charset="0"/>
              </a:rPr>
              <a:t>Tệp </a:t>
            </a:r>
            <a:r>
              <a:rPr lang="vi-VN" sz="3000" b="1" dirty="0" err="1">
                <a:latin typeface="Calibri" panose="020F0502020204030204" charset="0"/>
                <a:ea typeface="Calibri" panose="020F0502020204030204" charset="0"/>
                <a:cs typeface="Calibri" panose="020F0502020204030204" charset="0"/>
              </a:rPr>
              <a:t>Embeddings.pkl</a:t>
            </a:r>
            <a:r>
              <a:rPr lang="en-US" sz="3000" b="1" dirty="0">
                <a:latin typeface="Calibri" panose="020F0502020204030204" charset="0"/>
                <a:ea typeface="Calibri" panose="020F0502020204030204" charset="0"/>
                <a:cs typeface="Calibri" panose="020F0502020204030204" charset="0"/>
              </a:rPr>
              <a:t>:</a:t>
            </a:r>
          </a:p>
          <a:p>
            <a:pPr marL="457200" indent="-457200">
              <a:buFont typeface="Arial" panose="020B0604020202020204" pitchFamily="34" charset="0"/>
              <a:buChar char="•"/>
            </a:pPr>
            <a:r>
              <a:rPr lang="vi-VN" sz="3000" dirty="0">
                <a:latin typeface="Calibri" panose="020F0502020204030204" charset="0"/>
                <a:ea typeface="Calibri" panose="020F0502020204030204" charset="0"/>
                <a:cs typeface="Calibri" panose="020F0502020204030204" charset="0"/>
              </a:rPr>
              <a:t>Chứa dữ liệu ánh xạ giữa danh tính và </a:t>
            </a:r>
            <a:r>
              <a:rPr lang="vi-VN" sz="3000" dirty="0" err="1">
                <a:latin typeface="Calibri" panose="020F0502020204030204" charset="0"/>
                <a:ea typeface="Calibri" panose="020F0502020204030204" charset="0"/>
                <a:cs typeface="Calibri" panose="020F0502020204030204" charset="0"/>
              </a:rPr>
              <a:t>vector</a:t>
            </a:r>
            <a:r>
              <a:rPr lang="vi-VN" sz="3000" dirty="0">
                <a:latin typeface="Calibri" panose="020F0502020204030204" charset="0"/>
                <a:ea typeface="Calibri" panose="020F0502020204030204" charset="0"/>
                <a:cs typeface="Calibri" panose="020F0502020204030204" charset="0"/>
              </a:rPr>
              <a:t> nhúng của khuôn mặt</a:t>
            </a:r>
            <a:r>
              <a:rPr lang="en-US" sz="3000" dirty="0">
                <a:latin typeface="Calibri" panose="020F0502020204030204" charset="0"/>
                <a:ea typeface="Calibri" panose="020F0502020204030204" charset="0"/>
                <a:cs typeface="Calibri" panose="020F0502020204030204" charset="0"/>
              </a:rPr>
              <a:t>.</a:t>
            </a:r>
            <a:endParaRPr lang="vi-VN" sz="3000" dirty="0">
              <a:latin typeface="Calibri" panose="020F0502020204030204" charset="0"/>
              <a:ea typeface="Calibri" panose="020F0502020204030204" charset="0"/>
              <a:cs typeface="Calibri" panose="020F0502020204030204" charset="0"/>
            </a:endParaRPr>
          </a:p>
          <a:p>
            <a:pPr marL="457200" indent="-457200">
              <a:buFont typeface="Arial" panose="020B0604020202020204" pitchFamily="34" charset="0"/>
              <a:buChar char="•"/>
            </a:pPr>
            <a:r>
              <a:rPr lang="vi-VN" sz="3000" dirty="0">
                <a:latin typeface="Calibri" panose="020F0502020204030204" charset="0"/>
                <a:ea typeface="Calibri" panose="020F0502020204030204" charset="0"/>
                <a:cs typeface="Calibri" panose="020F0502020204030204" charset="0"/>
              </a:rPr>
              <a:t>Số lượng phụ thuộc vào khuôn mặt đã được lưu trữ, đăng kí và số lần cập nhật </a:t>
            </a:r>
            <a:r>
              <a:rPr lang="vi-VN" sz="3000" dirty="0" err="1">
                <a:latin typeface="Calibri" panose="020F0502020204030204" charset="0"/>
                <a:ea typeface="Calibri" panose="020F0502020204030204" charset="0"/>
                <a:cs typeface="Calibri" panose="020F0502020204030204" charset="0"/>
              </a:rPr>
              <a:t>Embeddings</a:t>
            </a:r>
            <a:r>
              <a:rPr lang="vi-VN" sz="3000" dirty="0">
                <a:latin typeface="Calibri" panose="020F0502020204030204" charset="0"/>
                <a:ea typeface="Calibri" panose="020F0502020204030204" charset="0"/>
                <a:cs typeface="Calibri" panose="020F0502020204030204" charset="0"/>
              </a:rPr>
              <a:t>.</a:t>
            </a:r>
            <a:endParaRPr lang="en-US" sz="3000" dirty="0">
              <a:latin typeface="Calibri" panose="020F0502020204030204" charset="0"/>
              <a:ea typeface="Calibri" panose="020F0502020204030204" charset="0"/>
              <a:cs typeface="Calibri" panose="020F0502020204030204" charset="0"/>
            </a:endParaRPr>
          </a:p>
        </p:txBody>
      </p:sp>
      <p:graphicFrame>
        <p:nvGraphicFramePr>
          <p:cNvPr id="13" name="Table 12"/>
          <p:cNvGraphicFramePr>
            <a:graphicFrameLocks noGrp="1"/>
          </p:cNvGraphicFramePr>
          <p:nvPr/>
        </p:nvGraphicFramePr>
        <p:xfrm>
          <a:off x="10439053" y="35008479"/>
          <a:ext cx="8438270" cy="5190171"/>
        </p:xfrm>
        <a:graphic>
          <a:graphicData uri="http://schemas.openxmlformats.org/drawingml/2006/table">
            <a:tbl>
              <a:tblPr firstRow="1" bandRow="1">
                <a:tableStyleId>{5C22544A-7EE6-4342-B048-85BDC9FD1C3A}</a:tableStyleId>
              </a:tblPr>
              <a:tblGrid>
                <a:gridCol w="4219135">
                  <a:extLst>
                    <a:ext uri="{9D8B030D-6E8A-4147-A177-3AD203B41FA5}">
                      <a16:colId xmlns:a16="http://schemas.microsoft.com/office/drawing/2014/main" val="20000"/>
                    </a:ext>
                  </a:extLst>
                </a:gridCol>
                <a:gridCol w="4219135">
                  <a:extLst>
                    <a:ext uri="{9D8B030D-6E8A-4147-A177-3AD203B41FA5}">
                      <a16:colId xmlns:a16="http://schemas.microsoft.com/office/drawing/2014/main" val="20001"/>
                    </a:ext>
                  </a:extLst>
                </a:gridCol>
              </a:tblGrid>
              <a:tr h="979413">
                <a:tc>
                  <a:txBody>
                    <a:bodyPr/>
                    <a:lstStyle/>
                    <a:p>
                      <a:pPr algn="ctr"/>
                      <a:r>
                        <a:rPr lang="en-US" sz="2600" dirty="0"/>
                        <a:t>Attribute</a:t>
                      </a:r>
                    </a:p>
                  </a:txBody>
                  <a:tcPr/>
                </a:tc>
                <a:tc>
                  <a:txBody>
                    <a:bodyPr/>
                    <a:lstStyle/>
                    <a:p>
                      <a:pPr algn="ctr"/>
                      <a:r>
                        <a:rPr lang="vi-VN" sz="2600" dirty="0" err="1"/>
                        <a:t>Type</a:t>
                      </a:r>
                      <a:endParaRPr lang="en-US" sz="2600" dirty="0"/>
                    </a:p>
                  </a:txBody>
                  <a:tcPr/>
                </a:tc>
                <a:extLst>
                  <a:ext uri="{0D108BD9-81ED-4DB2-BD59-A6C34878D82A}">
                    <a16:rowId xmlns:a16="http://schemas.microsoft.com/office/drawing/2014/main" val="10000"/>
                  </a:ext>
                </a:extLst>
              </a:tr>
              <a:tr h="701793">
                <a:tc>
                  <a:txBody>
                    <a:bodyPr/>
                    <a:lstStyle/>
                    <a:p>
                      <a:pPr algn="ctr"/>
                      <a:r>
                        <a:rPr lang="vi-VN" sz="2600" dirty="0" err="1"/>
                        <a:t>Name</a:t>
                      </a:r>
                      <a:endParaRPr lang="en-US" sz="2600" dirty="0"/>
                    </a:p>
                  </a:txBody>
                  <a:tcPr/>
                </a:tc>
                <a:tc>
                  <a:txBody>
                    <a:bodyPr/>
                    <a:lstStyle/>
                    <a:p>
                      <a:pPr algn="ctr"/>
                      <a:r>
                        <a:rPr lang="vi-VN" sz="2600" dirty="0" err="1"/>
                        <a:t>Str</a:t>
                      </a:r>
                      <a:endParaRPr lang="en-US" sz="2600" dirty="0"/>
                    </a:p>
                  </a:txBody>
                  <a:tcPr/>
                </a:tc>
                <a:extLst>
                  <a:ext uri="{0D108BD9-81ED-4DB2-BD59-A6C34878D82A}">
                    <a16:rowId xmlns:a16="http://schemas.microsoft.com/office/drawing/2014/main" val="10001"/>
                  </a:ext>
                </a:extLst>
              </a:tr>
              <a:tr h="701793">
                <a:tc>
                  <a:txBody>
                    <a:bodyPr/>
                    <a:lstStyle/>
                    <a:p>
                      <a:pPr algn="ctr"/>
                      <a:r>
                        <a:rPr lang="vi-VN" sz="2600" dirty="0" err="1"/>
                        <a:t>Embeddings</a:t>
                      </a:r>
                      <a:endParaRPr lang="en-US" sz="2600" dirty="0"/>
                    </a:p>
                  </a:txBody>
                  <a:tcPr/>
                </a:tc>
                <a:tc>
                  <a:txBody>
                    <a:bodyPr/>
                    <a:lstStyle/>
                    <a:p>
                      <a:pPr algn="ctr"/>
                      <a:r>
                        <a:rPr lang="vi-VN" sz="2600" dirty="0" err="1"/>
                        <a:t>Numpy.ndarray</a:t>
                      </a:r>
                      <a:r>
                        <a:rPr lang="vi-VN" sz="2600" dirty="0"/>
                        <a:t> hoặc </a:t>
                      </a:r>
                      <a:r>
                        <a:rPr lang="vi-VN" sz="2600" dirty="0" err="1"/>
                        <a:t>list</a:t>
                      </a:r>
                      <a:endParaRPr lang="en-US" sz="2600" dirty="0"/>
                    </a:p>
                  </a:txBody>
                  <a:tcPr/>
                </a:tc>
                <a:extLst>
                  <a:ext uri="{0D108BD9-81ED-4DB2-BD59-A6C34878D82A}">
                    <a16:rowId xmlns:a16="http://schemas.microsoft.com/office/drawing/2014/main" val="10002"/>
                  </a:ext>
                </a:extLst>
              </a:tr>
              <a:tr h="701793">
                <a:tc>
                  <a:txBody>
                    <a:bodyPr/>
                    <a:lstStyle/>
                    <a:p>
                      <a:pPr algn="ctr"/>
                      <a:r>
                        <a:rPr lang="vi-VN" sz="2600" dirty="0" err="1"/>
                        <a:t>Image_path</a:t>
                      </a:r>
                      <a:endParaRPr lang="en-US" sz="2600" dirty="0"/>
                    </a:p>
                  </a:txBody>
                  <a:tcPr/>
                </a:tc>
                <a:tc>
                  <a:txBody>
                    <a:bodyPr/>
                    <a:lstStyle/>
                    <a:p>
                      <a:pPr algn="ctr"/>
                      <a:r>
                        <a:rPr lang="vi-VN" sz="2600" dirty="0" err="1"/>
                        <a:t>Str</a:t>
                      </a:r>
                      <a:endParaRPr lang="en-US" sz="2600" dirty="0"/>
                    </a:p>
                  </a:txBody>
                  <a:tcPr/>
                </a:tc>
                <a:extLst>
                  <a:ext uri="{0D108BD9-81ED-4DB2-BD59-A6C34878D82A}">
                    <a16:rowId xmlns:a16="http://schemas.microsoft.com/office/drawing/2014/main" val="10003"/>
                  </a:ext>
                </a:extLst>
              </a:tr>
              <a:tr h="701793">
                <a:tc>
                  <a:txBody>
                    <a:bodyPr/>
                    <a:lstStyle/>
                    <a:p>
                      <a:pPr algn="ctr"/>
                      <a:r>
                        <a:rPr lang="vi-VN" sz="2600" dirty="0" err="1"/>
                        <a:t>Created_at</a:t>
                      </a:r>
                      <a:endParaRPr lang="en-US" sz="2600" dirty="0"/>
                    </a:p>
                  </a:txBody>
                  <a:tcPr/>
                </a:tc>
                <a:tc>
                  <a:txBody>
                    <a:bodyPr/>
                    <a:lstStyle/>
                    <a:p>
                      <a:pPr algn="ctr"/>
                      <a:r>
                        <a:rPr lang="vi-VN" sz="2600" dirty="0" err="1"/>
                        <a:t>Datetime</a:t>
                      </a:r>
                      <a:endParaRPr lang="en-US" sz="2600" dirty="0"/>
                    </a:p>
                  </a:txBody>
                  <a:tcPr/>
                </a:tc>
                <a:extLst>
                  <a:ext uri="{0D108BD9-81ED-4DB2-BD59-A6C34878D82A}">
                    <a16:rowId xmlns:a16="http://schemas.microsoft.com/office/drawing/2014/main" val="10004"/>
                  </a:ext>
                </a:extLst>
              </a:tr>
              <a:tr h="701793">
                <a:tc>
                  <a:txBody>
                    <a:bodyPr/>
                    <a:lstStyle/>
                    <a:p>
                      <a:pPr algn="ctr"/>
                      <a:r>
                        <a:rPr lang="vi-VN" sz="2600" dirty="0" err="1"/>
                        <a:t>Update_at</a:t>
                      </a:r>
                      <a:endParaRPr lang="vi-VN" sz="2600" dirty="0"/>
                    </a:p>
                  </a:txBody>
                  <a:tcPr/>
                </a:tc>
                <a:tc>
                  <a:txBody>
                    <a:bodyPr/>
                    <a:lstStyle/>
                    <a:p>
                      <a:pPr algn="ctr"/>
                      <a:r>
                        <a:rPr lang="vi-VN" sz="2600" dirty="0" err="1"/>
                        <a:t>Datetime</a:t>
                      </a:r>
                      <a:endParaRPr lang="en-US" sz="2600" dirty="0"/>
                    </a:p>
                  </a:txBody>
                  <a:tcPr/>
                </a:tc>
                <a:extLst>
                  <a:ext uri="{0D108BD9-81ED-4DB2-BD59-A6C34878D82A}">
                    <a16:rowId xmlns:a16="http://schemas.microsoft.com/office/drawing/2014/main" val="10005"/>
                  </a:ext>
                </a:extLst>
              </a:tr>
              <a:tr h="701793">
                <a:tc>
                  <a:txBody>
                    <a:bodyPr/>
                    <a:lstStyle/>
                    <a:p>
                      <a:pPr algn="ctr"/>
                      <a:r>
                        <a:rPr lang="vi-VN" sz="2600" dirty="0" err="1"/>
                        <a:t>Extra_metadata</a:t>
                      </a:r>
                      <a:endParaRPr lang="vi-VN" sz="2600" dirty="0"/>
                    </a:p>
                  </a:txBody>
                  <a:tcPr/>
                </a:tc>
                <a:tc>
                  <a:txBody>
                    <a:bodyPr/>
                    <a:lstStyle/>
                    <a:p>
                      <a:pPr algn="ctr"/>
                      <a:r>
                        <a:rPr lang="vi-VN" sz="2600" dirty="0" err="1"/>
                        <a:t>Dict</a:t>
                      </a:r>
                      <a:endParaRPr lang="en-US" sz="2600" dirty="0"/>
                    </a:p>
                  </a:txBody>
                  <a:tcPr/>
                </a:tc>
                <a:extLst>
                  <a:ext uri="{0D108BD9-81ED-4DB2-BD59-A6C34878D82A}">
                    <a16:rowId xmlns:a16="http://schemas.microsoft.com/office/drawing/2014/main" val="10006"/>
                  </a:ext>
                </a:extLst>
              </a:tr>
            </a:tbl>
          </a:graphicData>
        </a:graphic>
      </p:graphicFrame>
      <p:sp>
        <p:nvSpPr>
          <p:cNvPr id="2" name="Rectangle 1"/>
          <p:cNvSpPr/>
          <p:nvPr/>
        </p:nvSpPr>
        <p:spPr>
          <a:xfrm>
            <a:off x="10067981" y="20615282"/>
            <a:ext cx="9074187" cy="947416"/>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5400" b="1" dirty="0">
                <a:solidFill>
                  <a:schemeClr val="bg1"/>
                </a:solidFill>
                <a:latin typeface="Calibri (Body)"/>
                <a:ea typeface="Calibri" panose="020F0502020204030204" charset="0"/>
                <a:cs typeface="Calibri" panose="020F0502020204030204" charset="0"/>
              </a:rPr>
              <a:t>Bộ Dữ Liệu</a:t>
            </a:r>
            <a:endParaRPr lang="en-US" sz="5400" b="1" dirty="0">
              <a:solidFill>
                <a:schemeClr val="bg1"/>
              </a:solidFill>
              <a:latin typeface="Calibri (Body)"/>
              <a:ea typeface="Calibri" panose="020F0502020204030204" charset="0"/>
              <a:cs typeface="Calibri" panose="020F0502020204030204" charset="0"/>
            </a:endParaRPr>
          </a:p>
        </p:txBody>
      </p:sp>
      <p:sp>
        <p:nvSpPr>
          <p:cNvPr id="32" name="TextBox 31"/>
          <p:cNvSpPr txBox="1"/>
          <p:nvPr/>
        </p:nvSpPr>
        <p:spPr>
          <a:xfrm>
            <a:off x="8389619" y="10589556"/>
            <a:ext cx="12882245" cy="645160"/>
          </a:xfrm>
          <a:prstGeom prst="rect">
            <a:avLst/>
          </a:prstGeom>
          <a:noFill/>
        </p:spPr>
        <p:txBody>
          <a:bodyPr wrap="none" rtlCol="0">
            <a:spAutoFit/>
          </a:bodyPr>
          <a:lstStyle/>
          <a:p>
            <a:pPr algn="l"/>
            <a:r>
              <a:rPr lang="en-US" sz="3600" b="1" i="1" dirty="0" err="1"/>
              <a:t>Github</a:t>
            </a:r>
            <a:r>
              <a:rPr lang="en-US" sz="3600" b="1" i="1" dirty="0"/>
              <a:t>: </a:t>
            </a:r>
            <a:r>
              <a:rPr lang="en-US" altLang="en-US" sz="3600" i="1" dirty="0"/>
              <a:t>https://github.com/nguyenducduy2612/Nhan_dien_KM_CD</a:t>
            </a:r>
          </a:p>
        </p:txBody>
      </p:sp>
      <p:sp>
        <p:nvSpPr>
          <p:cNvPr id="36" name="TextBox 35"/>
          <p:cNvSpPr txBox="1"/>
          <p:nvPr/>
        </p:nvSpPr>
        <p:spPr>
          <a:xfrm>
            <a:off x="6129655" y="22356720"/>
            <a:ext cx="3181985" cy="369332"/>
          </a:xfrm>
          <a:prstGeom prst="rect">
            <a:avLst/>
          </a:prstGeom>
          <a:noFill/>
        </p:spPr>
        <p:txBody>
          <a:bodyPr wrap="square">
            <a:spAutoFit/>
          </a:bodyPr>
          <a:lstStyle/>
          <a:p>
            <a:r>
              <a:rPr lang="en-US" dirty="0"/>
              <a:t>KHOA CÔNG NGHỆ THÔNG TIN</a:t>
            </a:r>
          </a:p>
        </p:txBody>
      </p:sp>
      <p:pic>
        <p:nvPicPr>
          <p:cNvPr id="39" name="Picture 38"/>
          <p:cNvPicPr>
            <a:picLocks noChangeAspect="1"/>
          </p:cNvPicPr>
          <p:nvPr/>
        </p:nvPicPr>
        <p:blipFill>
          <a:blip r:embed="rId3"/>
          <a:stretch>
            <a:fillRect/>
          </a:stretch>
        </p:blipFill>
        <p:spPr>
          <a:xfrm>
            <a:off x="0" y="-5744"/>
            <a:ext cx="28803600" cy="6556531"/>
          </a:xfrm>
          <a:prstGeom prst="rect">
            <a:avLst/>
          </a:prstGeom>
        </p:spPr>
      </p:pic>
      <p:sp>
        <p:nvSpPr>
          <p:cNvPr id="40" name="TextBox 39"/>
          <p:cNvSpPr txBox="1"/>
          <p:nvPr/>
        </p:nvSpPr>
        <p:spPr>
          <a:xfrm>
            <a:off x="10097479" y="280631"/>
            <a:ext cx="8052141" cy="1569660"/>
          </a:xfrm>
          <a:prstGeom prst="rect">
            <a:avLst/>
          </a:prstGeom>
          <a:noFill/>
        </p:spPr>
        <p:txBody>
          <a:bodyPr wrap="none" rtlCol="0">
            <a:spAutoFit/>
          </a:bodyPr>
          <a:lstStyle/>
          <a:p>
            <a:pPr algn="ctr"/>
            <a:r>
              <a:rPr lang="en-US" sz="4800" b="1">
                <a:solidFill>
                  <a:schemeClr val="bg1"/>
                </a:solidFill>
              </a:rPr>
              <a:t>TRƯỜNG ĐẠI HỌC ĐẠI NAM</a:t>
            </a:r>
          </a:p>
          <a:p>
            <a:pPr algn="ctr"/>
            <a:r>
              <a:rPr lang="en-US" sz="4800" b="1">
                <a:solidFill>
                  <a:schemeClr val="bg1"/>
                </a:solidFill>
              </a:rPr>
              <a:t>KHOA CÔNG NGHỆ THÔNG TIN</a:t>
            </a:r>
          </a:p>
        </p:txBody>
      </p:sp>
      <p:pic>
        <p:nvPicPr>
          <p:cNvPr id="26" name="Hình ảnh 25"/>
          <p:cNvPicPr>
            <a:picLocks noChangeAspect="1"/>
          </p:cNvPicPr>
          <p:nvPr/>
        </p:nvPicPr>
        <p:blipFill>
          <a:blip r:embed="rId4"/>
          <a:stretch>
            <a:fillRect/>
          </a:stretch>
        </p:blipFill>
        <p:spPr>
          <a:xfrm>
            <a:off x="10033041" y="12691856"/>
            <a:ext cx="18218253" cy="7311681"/>
          </a:xfrm>
          <a:prstGeom prst="rect">
            <a:avLst/>
          </a:prstGeom>
        </p:spPr>
      </p:pic>
      <p:sp>
        <p:nvSpPr>
          <p:cNvPr id="27" name="Rectangle: Rounded Corners 33"/>
          <p:cNvSpPr/>
          <p:nvPr/>
        </p:nvSpPr>
        <p:spPr>
          <a:xfrm>
            <a:off x="10415437" y="26761328"/>
            <a:ext cx="8438270" cy="46883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000" b="1" dirty="0">
                <a:latin typeface="Calibri" panose="020F0502020204030204" charset="0"/>
                <a:ea typeface="Calibri" panose="020F0502020204030204" charset="0"/>
                <a:cs typeface="Calibri" panose="020F0502020204030204" charset="0"/>
              </a:rPr>
              <a:t>Quy trình xử lý ảnh và tạo </a:t>
            </a:r>
            <a:r>
              <a:rPr lang="vi-VN" sz="3000" b="1" dirty="0" err="1">
                <a:latin typeface="Calibri" panose="020F0502020204030204" charset="0"/>
                <a:ea typeface="Calibri" panose="020F0502020204030204" charset="0"/>
                <a:cs typeface="Calibri" panose="020F0502020204030204" charset="0"/>
              </a:rPr>
              <a:t>Embeddings</a:t>
            </a:r>
            <a:r>
              <a:rPr lang="en-US" sz="3000" b="1" dirty="0">
                <a:latin typeface="Calibri" panose="020F0502020204030204" charset="0"/>
                <a:ea typeface="Calibri" panose="020F0502020204030204" charset="0"/>
                <a:cs typeface="Calibri" panose="020F0502020204030204" charset="0"/>
              </a:rPr>
              <a:t>:</a:t>
            </a:r>
            <a:r>
              <a:rPr lang="vi-VN" sz="3000" b="1" dirty="0">
                <a:latin typeface="Calibri" panose="020F0502020204030204" charset="0"/>
                <a:ea typeface="Calibri" panose="020F0502020204030204" charset="0"/>
                <a:cs typeface="Calibri" panose="020F0502020204030204" charset="0"/>
              </a:rPr>
              <a:t> </a:t>
            </a:r>
          </a:p>
          <a:p>
            <a:pPr marL="514350" indent="-514350">
              <a:buAutoNum type="arabicPeriod"/>
            </a:pPr>
            <a:r>
              <a:rPr lang="vi-VN" sz="3000" dirty="0">
                <a:latin typeface="Calibri" panose="020F0502020204030204" charset="0"/>
                <a:ea typeface="Calibri" panose="020F0502020204030204" charset="0"/>
                <a:cs typeface="Calibri" panose="020F0502020204030204" charset="0"/>
              </a:rPr>
              <a:t>Phát hiện khuôn mặt: Dùng </a:t>
            </a:r>
            <a:r>
              <a:rPr lang="vi-VN" sz="3000" dirty="0" err="1">
                <a:latin typeface="Calibri" panose="020F0502020204030204" charset="0"/>
                <a:ea typeface="Calibri" panose="020F0502020204030204" charset="0"/>
                <a:cs typeface="Calibri" panose="020F0502020204030204" charset="0"/>
              </a:rPr>
              <a:t>OpenCV</a:t>
            </a:r>
            <a:r>
              <a:rPr lang="vi-VN" sz="3000" dirty="0">
                <a:latin typeface="Calibri" panose="020F0502020204030204" charset="0"/>
                <a:ea typeface="Calibri" panose="020F0502020204030204" charset="0"/>
                <a:cs typeface="Calibri" panose="020F0502020204030204" charset="0"/>
              </a:rPr>
              <a:t> hoặc YOLO.</a:t>
            </a:r>
          </a:p>
          <a:p>
            <a:pPr marL="514350" indent="-514350">
              <a:buAutoNum type="arabicPeriod"/>
            </a:pPr>
            <a:r>
              <a:rPr lang="vi-VN" sz="3000" dirty="0">
                <a:latin typeface="Calibri" panose="020F0502020204030204" charset="0"/>
                <a:ea typeface="Calibri" panose="020F0502020204030204" charset="0"/>
                <a:cs typeface="Calibri" panose="020F0502020204030204" charset="0"/>
              </a:rPr>
              <a:t>Chuẩn hóa ảnh: Cắt và </a:t>
            </a:r>
            <a:r>
              <a:rPr lang="vi-VN" sz="3000" dirty="0" err="1">
                <a:latin typeface="Calibri" panose="020F0502020204030204" charset="0"/>
                <a:ea typeface="Calibri" panose="020F0502020204030204" charset="0"/>
                <a:cs typeface="Calibri" panose="020F0502020204030204" charset="0"/>
              </a:rPr>
              <a:t>resize</a:t>
            </a:r>
            <a:r>
              <a:rPr lang="vi-VN" sz="3000" dirty="0">
                <a:latin typeface="Calibri" panose="020F0502020204030204" charset="0"/>
                <a:ea typeface="Calibri" panose="020F0502020204030204" charset="0"/>
                <a:cs typeface="Calibri" panose="020F0502020204030204" charset="0"/>
              </a:rPr>
              <a:t> ảnh khuôn mặt về kích </a:t>
            </a:r>
            <a:r>
              <a:rPr lang="vi-VN" sz="3000" dirty="0" err="1">
                <a:latin typeface="Calibri" panose="020F0502020204030204" charset="0"/>
                <a:ea typeface="Calibri" panose="020F0502020204030204" charset="0"/>
                <a:cs typeface="Calibri" panose="020F0502020204030204" charset="0"/>
              </a:rPr>
              <a:t>thuớc</a:t>
            </a:r>
            <a:r>
              <a:rPr lang="vi-VN" sz="3000" dirty="0">
                <a:latin typeface="Calibri" panose="020F0502020204030204" charset="0"/>
                <a:ea typeface="Calibri" panose="020F0502020204030204" charset="0"/>
                <a:cs typeface="Calibri" panose="020F0502020204030204" charset="0"/>
              </a:rPr>
              <a:t> chuẩn.</a:t>
            </a:r>
          </a:p>
          <a:p>
            <a:pPr marL="514350" indent="-514350">
              <a:buAutoNum type="arabicPeriod"/>
            </a:pPr>
            <a:r>
              <a:rPr lang="vi-VN" sz="3000" dirty="0">
                <a:latin typeface="Calibri" panose="020F0502020204030204" charset="0"/>
                <a:ea typeface="Calibri" panose="020F0502020204030204" charset="0"/>
                <a:cs typeface="Calibri" panose="020F0502020204030204" charset="0"/>
              </a:rPr>
              <a:t>Trích xuất </a:t>
            </a:r>
            <a:r>
              <a:rPr lang="vi-VN" sz="3000" dirty="0" err="1">
                <a:latin typeface="Calibri" panose="020F0502020204030204" charset="0"/>
                <a:ea typeface="Calibri" panose="020F0502020204030204" charset="0"/>
                <a:cs typeface="Calibri" panose="020F0502020204030204" charset="0"/>
              </a:rPr>
              <a:t>vector</a:t>
            </a:r>
            <a:r>
              <a:rPr lang="vi-VN" sz="3000" dirty="0">
                <a:latin typeface="Calibri" panose="020F0502020204030204" charset="0"/>
                <a:ea typeface="Calibri" panose="020F0502020204030204" charset="0"/>
                <a:cs typeface="Calibri" panose="020F0502020204030204" charset="0"/>
              </a:rPr>
              <a:t> đặc trưng: Dùng mô hình </a:t>
            </a:r>
            <a:r>
              <a:rPr lang="vi-VN" sz="3000" dirty="0" err="1">
                <a:latin typeface="Calibri" panose="020F0502020204030204" charset="0"/>
                <a:ea typeface="Calibri" panose="020F0502020204030204" charset="0"/>
                <a:cs typeface="Calibri" panose="020F0502020204030204" charset="0"/>
              </a:rPr>
              <a:t>Facenet</a:t>
            </a:r>
            <a:r>
              <a:rPr lang="vi-VN" sz="3000" dirty="0">
                <a:latin typeface="Calibri" panose="020F0502020204030204" charset="0"/>
                <a:ea typeface="Calibri" panose="020F0502020204030204" charset="0"/>
                <a:cs typeface="Calibri" panose="020F0502020204030204" charset="0"/>
              </a:rPr>
              <a:t> để tạo </a:t>
            </a:r>
            <a:r>
              <a:rPr lang="vi-VN" sz="3000" dirty="0" err="1">
                <a:latin typeface="Calibri" panose="020F0502020204030204" charset="0"/>
                <a:ea typeface="Calibri" panose="020F0502020204030204" charset="0"/>
                <a:cs typeface="Calibri" panose="020F0502020204030204" charset="0"/>
              </a:rPr>
              <a:t>vector</a:t>
            </a:r>
            <a:r>
              <a:rPr lang="vi-VN" sz="3000" dirty="0">
                <a:latin typeface="Calibri" panose="020F0502020204030204" charset="0"/>
                <a:ea typeface="Calibri" panose="020F0502020204030204" charset="0"/>
                <a:cs typeface="Calibri" panose="020F0502020204030204" charset="0"/>
              </a:rPr>
              <a:t>.</a:t>
            </a:r>
          </a:p>
          <a:p>
            <a:pPr marL="514350" indent="-514350">
              <a:buAutoNum type="arabicPeriod"/>
            </a:pPr>
            <a:r>
              <a:rPr lang="vi-VN" sz="3000" dirty="0">
                <a:latin typeface="Calibri" panose="020F0502020204030204" charset="0"/>
                <a:ea typeface="Calibri" panose="020F0502020204030204" charset="0"/>
                <a:cs typeface="Calibri" panose="020F0502020204030204" charset="0"/>
              </a:rPr>
              <a:t>Lưu: Lưu vào </a:t>
            </a:r>
            <a:r>
              <a:rPr lang="vi-VN" sz="3000" dirty="0" err="1">
                <a:latin typeface="Calibri" panose="020F0502020204030204" charset="0"/>
                <a:ea typeface="Calibri" panose="020F0502020204030204" charset="0"/>
                <a:cs typeface="Calibri" panose="020F0502020204030204" charset="0"/>
              </a:rPr>
              <a:t>Embeddings.pkl</a:t>
            </a:r>
            <a:r>
              <a:rPr lang="vi-VN" sz="3000" dirty="0">
                <a:latin typeface="Calibri" panose="020F0502020204030204" charset="0"/>
                <a:ea typeface="Calibri" panose="020F0502020204030204" charset="0"/>
                <a:cs typeface="Calibri" panose="020F0502020204030204" charset="0"/>
              </a:rPr>
              <a:t> để sử dụng</a:t>
            </a:r>
            <a:r>
              <a:rPr lang="vi-VN" sz="2800" dirty="0">
                <a:latin typeface="Arial" panose="020B0604020202020204" pitchFamily="34" charset="0"/>
                <a:cs typeface="Arial" panose="020B0604020202020204" pitchFamily="34" charset="0"/>
              </a:rPr>
              <a:t>.</a:t>
            </a:r>
          </a:p>
        </p:txBody>
      </p:sp>
      <p:sp>
        <p:nvSpPr>
          <p:cNvPr id="35" name="Rectangle: Rounded Corners 37"/>
          <p:cNvSpPr/>
          <p:nvPr/>
        </p:nvSpPr>
        <p:spPr>
          <a:xfrm>
            <a:off x="20164724" y="26397641"/>
            <a:ext cx="7698589" cy="2124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600" dirty="0">
                <a:solidFill>
                  <a:schemeClr val="bg1"/>
                </a:solidFill>
                <a:latin typeface="Calibri (Body)"/>
                <a:ea typeface="Calibri" panose="020F0502020204030204" charset="0"/>
                <a:cs typeface="Calibri" panose="020F0502020204030204" charset="0"/>
              </a:rPr>
              <a:t>Xây dựng mô hình AI</a:t>
            </a:r>
          </a:p>
          <a:p>
            <a:pPr algn="just">
              <a:lnSpc>
                <a:spcPts val="3515"/>
              </a:lnSpc>
            </a:pPr>
            <a:r>
              <a:rPr lang="en-US" sz="2600" spc="-50" dirty="0" err="1">
                <a:solidFill>
                  <a:schemeClr val="bg1"/>
                </a:solidFill>
                <a:latin typeface="Calibri (Body)"/>
                <a:ea typeface="Poppins" panose="00000500000000000000"/>
                <a:cs typeface="Poppins" panose="00000500000000000000"/>
                <a:sym typeface="Poppins" panose="00000500000000000000"/>
              </a:rPr>
              <a:t>DeepFace</a:t>
            </a:r>
            <a:r>
              <a:rPr lang="en-US" sz="2600" spc="-50" dirty="0">
                <a:solidFill>
                  <a:schemeClr val="bg1"/>
                </a:solidFill>
                <a:latin typeface="Calibri (Body)"/>
                <a:ea typeface="Poppins" panose="00000500000000000000"/>
                <a:cs typeface="Poppins" panose="00000500000000000000"/>
                <a:sym typeface="Poppins" panose="00000500000000000000"/>
              </a:rPr>
              <a:t> (Facenet512) </a:t>
            </a:r>
            <a:r>
              <a:rPr lang="en-US" sz="2600" spc="-50" dirty="0" err="1">
                <a:solidFill>
                  <a:schemeClr val="bg1"/>
                </a:solidFill>
                <a:latin typeface="Calibri (Body)"/>
                <a:ea typeface="Poppins" panose="00000500000000000000"/>
                <a:cs typeface="Poppins" panose="00000500000000000000"/>
                <a:sym typeface="Poppins" panose="00000500000000000000"/>
              </a:rPr>
              <a:t>trong</a:t>
            </a:r>
            <a:r>
              <a:rPr lang="en-US" sz="2600" spc="-50" dirty="0">
                <a:solidFill>
                  <a:schemeClr val="bg1"/>
                </a:solidFill>
                <a:latin typeface="Calibri (Body)"/>
                <a:ea typeface="Poppins" panose="00000500000000000000"/>
                <a:cs typeface="Poppins" panose="00000500000000000000"/>
                <a:sym typeface="Poppins" panose="00000500000000000000"/>
              </a:rPr>
              <a:t> </a:t>
            </a:r>
            <a:r>
              <a:rPr lang="en-US" sz="2600" spc="-50" dirty="0" err="1">
                <a:solidFill>
                  <a:schemeClr val="bg1"/>
                </a:solidFill>
                <a:latin typeface="Calibri (Body)"/>
                <a:ea typeface="Poppins" panose="00000500000000000000"/>
                <a:cs typeface="Poppins" panose="00000500000000000000"/>
                <a:sym typeface="Poppins" panose="00000500000000000000"/>
              </a:rPr>
              <a:t>process_alert</a:t>
            </a:r>
            <a:r>
              <a:rPr lang="en-US" sz="2600" spc="-50" dirty="0">
                <a:solidFill>
                  <a:schemeClr val="bg1"/>
                </a:solidFill>
                <a:latin typeface="Calibri (Body)"/>
                <a:ea typeface="Poppins" panose="00000500000000000000"/>
                <a:cs typeface="Poppins" panose="00000500000000000000"/>
                <a:sym typeface="Poppins" panose="00000500000000000000"/>
              </a:rPr>
              <a:t>() </a:t>
            </a:r>
            <a:r>
              <a:rPr lang="en-US" sz="2600" spc="-50" dirty="0" err="1">
                <a:solidFill>
                  <a:schemeClr val="bg1"/>
                </a:solidFill>
                <a:latin typeface="Calibri (Body)"/>
                <a:ea typeface="Poppins" panose="00000500000000000000"/>
                <a:cs typeface="Poppins" panose="00000500000000000000"/>
                <a:sym typeface="Poppins" panose="00000500000000000000"/>
              </a:rPr>
              <a:t>nhận</a:t>
            </a:r>
            <a:r>
              <a:rPr lang="en-US" sz="2600" u="none" strike="noStrike" spc="-50" dirty="0">
                <a:solidFill>
                  <a:schemeClr val="bg1"/>
                </a:solidFill>
                <a:latin typeface="Calibri (Body)"/>
                <a:ea typeface="Poppins" panose="00000500000000000000"/>
                <a:cs typeface="Poppins" panose="00000500000000000000"/>
                <a:sym typeface="Poppins" panose="00000500000000000000"/>
              </a:rPr>
              <a:t> </a:t>
            </a:r>
            <a:r>
              <a:rPr lang="en-US" sz="2600" u="none" strike="noStrike" spc="-50" dirty="0" err="1">
                <a:solidFill>
                  <a:schemeClr val="bg1"/>
                </a:solidFill>
                <a:latin typeface="Calibri (Body)"/>
                <a:ea typeface="Poppins" panose="00000500000000000000"/>
                <a:cs typeface="Poppins" panose="00000500000000000000"/>
                <a:sym typeface="Poppins" panose="00000500000000000000"/>
              </a:rPr>
              <a:t>diện</a:t>
            </a:r>
            <a:r>
              <a:rPr lang="en-US" sz="2600" u="none" strike="noStrike" spc="-50" dirty="0">
                <a:solidFill>
                  <a:schemeClr val="bg1"/>
                </a:solidFill>
                <a:latin typeface="Calibri (Body)"/>
                <a:ea typeface="Poppins" panose="00000500000000000000"/>
                <a:cs typeface="Poppins" panose="00000500000000000000"/>
                <a:sym typeface="Poppins" panose="00000500000000000000"/>
              </a:rPr>
              <a:t> </a:t>
            </a:r>
            <a:r>
              <a:rPr lang="en-US" sz="2600" u="none" strike="noStrike" spc="-50" dirty="0" err="1">
                <a:solidFill>
                  <a:schemeClr val="bg1"/>
                </a:solidFill>
                <a:latin typeface="Calibri (Body)"/>
                <a:ea typeface="Poppins" panose="00000500000000000000"/>
                <a:cs typeface="Poppins" panose="00000500000000000000"/>
                <a:sym typeface="Poppins" panose="00000500000000000000"/>
              </a:rPr>
              <a:t>khuôn</a:t>
            </a:r>
            <a:r>
              <a:rPr lang="en-US" sz="2600" u="none" strike="noStrike" spc="-50" dirty="0">
                <a:solidFill>
                  <a:schemeClr val="bg1"/>
                </a:solidFill>
                <a:latin typeface="Calibri (Body)"/>
                <a:ea typeface="Poppins" panose="00000500000000000000"/>
                <a:cs typeface="Poppins" panose="00000500000000000000"/>
                <a:sym typeface="Poppins" panose="00000500000000000000"/>
              </a:rPr>
              <a:t> </a:t>
            </a:r>
            <a:r>
              <a:rPr lang="en-US" sz="2600" u="none" strike="noStrike" spc="-50" dirty="0" err="1">
                <a:solidFill>
                  <a:schemeClr val="bg1"/>
                </a:solidFill>
                <a:latin typeface="Calibri (Body)"/>
                <a:ea typeface="Poppins" panose="00000500000000000000"/>
                <a:cs typeface="Poppins" panose="00000500000000000000"/>
                <a:sym typeface="Poppins" panose="00000500000000000000"/>
              </a:rPr>
              <a:t>mặt</a:t>
            </a:r>
            <a:r>
              <a:rPr lang="en-US" sz="2600" u="none" strike="noStrike" spc="-50" dirty="0">
                <a:solidFill>
                  <a:schemeClr val="bg1"/>
                </a:solidFill>
                <a:latin typeface="Calibri (Body)"/>
                <a:ea typeface="Poppins" panose="00000500000000000000"/>
                <a:cs typeface="Poppins" panose="00000500000000000000"/>
                <a:sym typeface="Poppins" panose="00000500000000000000"/>
              </a:rPr>
              <a:t>.</a:t>
            </a:r>
            <a:r>
              <a:rPr lang="vi-VN" sz="2600" u="none" strike="noStrike" spc="-50" dirty="0">
                <a:solidFill>
                  <a:schemeClr val="bg1"/>
                </a:solidFill>
                <a:latin typeface="Calibri (Body)"/>
                <a:ea typeface="Poppins" panose="00000500000000000000"/>
                <a:cs typeface="Poppins" panose="00000500000000000000"/>
                <a:sym typeface="Poppins" panose="00000500000000000000"/>
              </a:rPr>
              <a:t> </a:t>
            </a:r>
            <a:r>
              <a:rPr lang="en-US" sz="2600" u="none" strike="noStrike" spc="-50" dirty="0">
                <a:solidFill>
                  <a:schemeClr val="bg1"/>
                </a:solidFill>
                <a:latin typeface="Calibri (Body)"/>
                <a:ea typeface="Poppins" panose="00000500000000000000"/>
                <a:cs typeface="Poppins" panose="00000500000000000000"/>
                <a:sym typeface="Poppins" panose="00000500000000000000"/>
              </a:rPr>
              <a:t>YOLOv8 </a:t>
            </a:r>
            <a:r>
              <a:rPr lang="en-US" sz="2600" u="none" strike="noStrike" spc="-50" dirty="0" err="1">
                <a:solidFill>
                  <a:schemeClr val="bg1"/>
                </a:solidFill>
                <a:latin typeface="Calibri (Body)"/>
                <a:ea typeface="Poppins" panose="00000500000000000000"/>
                <a:cs typeface="Poppins" panose="00000500000000000000"/>
                <a:sym typeface="Poppins" panose="00000500000000000000"/>
              </a:rPr>
              <a:t>trong</a:t>
            </a:r>
            <a:r>
              <a:rPr lang="en-US" sz="2600" u="none" strike="noStrike" spc="-50" dirty="0">
                <a:solidFill>
                  <a:schemeClr val="bg1"/>
                </a:solidFill>
                <a:latin typeface="Calibri (Body)"/>
                <a:ea typeface="Poppins" panose="00000500000000000000"/>
                <a:cs typeface="Poppins" panose="00000500000000000000"/>
                <a:sym typeface="Poppins" panose="00000500000000000000"/>
              </a:rPr>
              <a:t> </a:t>
            </a:r>
            <a:r>
              <a:rPr lang="en-US" sz="2600" u="none" strike="noStrike" spc="-50" dirty="0" err="1">
                <a:solidFill>
                  <a:schemeClr val="bg1"/>
                </a:solidFill>
                <a:latin typeface="Calibri (Body)"/>
                <a:ea typeface="Poppins" panose="00000500000000000000"/>
                <a:cs typeface="Poppins" panose="00000500000000000000"/>
                <a:sym typeface="Poppins" panose="00000500000000000000"/>
              </a:rPr>
              <a:t>camera_loop</a:t>
            </a:r>
            <a:r>
              <a:rPr lang="en-US" sz="2600" u="none" strike="noStrike" spc="-50" dirty="0">
                <a:solidFill>
                  <a:schemeClr val="bg1"/>
                </a:solidFill>
                <a:latin typeface="Calibri (Body)"/>
                <a:ea typeface="Poppins" panose="00000500000000000000"/>
                <a:cs typeface="Poppins" panose="00000500000000000000"/>
                <a:sym typeface="Poppins" panose="00000500000000000000"/>
              </a:rPr>
              <a:t>() </a:t>
            </a:r>
            <a:r>
              <a:rPr lang="en-US" sz="2600" u="none" strike="noStrike" spc="-50" dirty="0" err="1">
                <a:solidFill>
                  <a:schemeClr val="bg1"/>
                </a:solidFill>
                <a:latin typeface="Calibri (Body)"/>
                <a:ea typeface="Poppins" panose="00000500000000000000"/>
                <a:cs typeface="Poppins" panose="00000500000000000000"/>
                <a:sym typeface="Poppins" panose="00000500000000000000"/>
              </a:rPr>
              <a:t>để</a:t>
            </a:r>
            <a:r>
              <a:rPr lang="en-US" sz="2600" u="none" strike="noStrike" spc="-50" dirty="0">
                <a:solidFill>
                  <a:schemeClr val="bg1"/>
                </a:solidFill>
                <a:latin typeface="Calibri (Body)"/>
                <a:ea typeface="Poppins" panose="00000500000000000000"/>
                <a:cs typeface="Poppins" panose="00000500000000000000"/>
                <a:sym typeface="Poppins" panose="00000500000000000000"/>
              </a:rPr>
              <a:t> </a:t>
            </a:r>
            <a:r>
              <a:rPr lang="en-US" sz="2600" u="none" strike="noStrike" spc="-50" dirty="0" err="1">
                <a:solidFill>
                  <a:schemeClr val="bg1"/>
                </a:solidFill>
                <a:latin typeface="Calibri (Body)"/>
                <a:ea typeface="Poppins" panose="00000500000000000000"/>
                <a:cs typeface="Poppins" panose="00000500000000000000"/>
                <a:sym typeface="Poppins" panose="00000500000000000000"/>
              </a:rPr>
              <a:t>phát</a:t>
            </a:r>
            <a:r>
              <a:rPr lang="en-US" sz="2600" u="none" strike="noStrike" spc="-50" dirty="0">
                <a:solidFill>
                  <a:schemeClr val="bg1"/>
                </a:solidFill>
                <a:latin typeface="Calibri (Body)"/>
                <a:ea typeface="Poppins" panose="00000500000000000000"/>
                <a:cs typeface="Poppins" panose="00000500000000000000"/>
                <a:sym typeface="Poppins" panose="00000500000000000000"/>
              </a:rPr>
              <a:t> </a:t>
            </a:r>
            <a:r>
              <a:rPr lang="en-US" sz="2600" u="none" strike="noStrike" spc="-50" dirty="0" err="1">
                <a:solidFill>
                  <a:schemeClr val="bg1"/>
                </a:solidFill>
                <a:latin typeface="Calibri (Body)"/>
                <a:ea typeface="Poppins" panose="00000500000000000000"/>
                <a:cs typeface="Poppins" panose="00000500000000000000"/>
                <a:sym typeface="Poppins" panose="00000500000000000000"/>
              </a:rPr>
              <a:t>hiện</a:t>
            </a:r>
            <a:r>
              <a:rPr lang="en-US" sz="2600" u="none" strike="noStrike" spc="-50" dirty="0">
                <a:solidFill>
                  <a:schemeClr val="bg1"/>
                </a:solidFill>
                <a:latin typeface="Calibri (Body)"/>
                <a:ea typeface="Poppins" panose="00000500000000000000"/>
                <a:cs typeface="Poppins" panose="00000500000000000000"/>
                <a:sym typeface="Poppins" panose="00000500000000000000"/>
              </a:rPr>
              <a:t> </a:t>
            </a:r>
            <a:r>
              <a:rPr lang="en-US" sz="2600" u="none" strike="noStrike" spc="-50" dirty="0" err="1">
                <a:solidFill>
                  <a:schemeClr val="bg1"/>
                </a:solidFill>
                <a:latin typeface="Calibri (Body)"/>
                <a:ea typeface="Poppins" panose="00000500000000000000"/>
                <a:cs typeface="Poppins" panose="00000500000000000000"/>
                <a:sym typeface="Poppins" panose="00000500000000000000"/>
              </a:rPr>
              <a:t>người</a:t>
            </a:r>
            <a:r>
              <a:rPr lang="en-US" sz="2600" u="none" strike="noStrike" spc="-50" dirty="0">
                <a:solidFill>
                  <a:schemeClr val="bg1"/>
                </a:solidFill>
                <a:latin typeface="Calibri (Body)"/>
                <a:ea typeface="Poppins" panose="00000500000000000000"/>
                <a:cs typeface="Poppins" panose="00000500000000000000"/>
                <a:sym typeface="Poppins" panose="00000500000000000000"/>
              </a:rPr>
              <a:t>.</a:t>
            </a:r>
            <a:r>
              <a:rPr lang="vi-VN" sz="2600" u="none" strike="noStrike" spc="-50" dirty="0">
                <a:solidFill>
                  <a:schemeClr val="bg1"/>
                </a:solidFill>
                <a:latin typeface="Calibri (Body)"/>
                <a:ea typeface="Poppins" panose="00000500000000000000"/>
                <a:cs typeface="Poppins" panose="00000500000000000000"/>
                <a:sym typeface="Poppins" panose="00000500000000000000"/>
              </a:rPr>
              <a:t> </a:t>
            </a:r>
            <a:r>
              <a:rPr lang="en-US" sz="2600" u="none" strike="noStrike" spc="-50" dirty="0">
                <a:solidFill>
                  <a:schemeClr val="bg1"/>
                </a:solidFill>
                <a:latin typeface="Calibri (Body)"/>
                <a:ea typeface="Poppins" panose="00000500000000000000"/>
                <a:cs typeface="Poppins" panose="00000500000000000000"/>
                <a:sym typeface="Poppins" panose="00000500000000000000"/>
              </a:rPr>
              <a:t>Telegram </a:t>
            </a:r>
            <a:r>
              <a:rPr lang="en-US" sz="2600" u="none" strike="noStrike" spc="-50" dirty="0" err="1">
                <a:solidFill>
                  <a:schemeClr val="bg1"/>
                </a:solidFill>
                <a:latin typeface="Calibri (Body)"/>
                <a:ea typeface="Poppins" panose="00000500000000000000"/>
                <a:cs typeface="Poppins" panose="00000500000000000000"/>
                <a:sym typeface="Poppins" panose="00000500000000000000"/>
              </a:rPr>
              <a:t>trong</a:t>
            </a:r>
            <a:r>
              <a:rPr lang="en-US" sz="2600" u="none" strike="noStrike" spc="-50" dirty="0">
                <a:solidFill>
                  <a:schemeClr val="bg1"/>
                </a:solidFill>
                <a:latin typeface="Calibri (Body)"/>
                <a:ea typeface="Poppins" panose="00000500000000000000"/>
                <a:cs typeface="Poppins" panose="00000500000000000000"/>
                <a:sym typeface="Poppins" panose="00000500000000000000"/>
              </a:rPr>
              <a:t> send_* </a:t>
            </a:r>
            <a:r>
              <a:rPr lang="en-US" sz="2600" u="none" strike="noStrike" spc="-50" dirty="0" err="1">
                <a:solidFill>
                  <a:schemeClr val="bg1"/>
                </a:solidFill>
                <a:latin typeface="Calibri (Body)"/>
                <a:ea typeface="Poppins" panose="00000500000000000000"/>
                <a:cs typeface="Poppins" panose="00000500000000000000"/>
                <a:sym typeface="Poppins" panose="00000500000000000000"/>
              </a:rPr>
              <a:t>hàm</a:t>
            </a:r>
            <a:r>
              <a:rPr lang="en-US" sz="2600" u="none" strike="noStrike" spc="-50" dirty="0">
                <a:solidFill>
                  <a:schemeClr val="bg1"/>
                </a:solidFill>
                <a:latin typeface="Calibri (Body)"/>
                <a:ea typeface="Poppins" panose="00000500000000000000"/>
                <a:cs typeface="Poppins" panose="00000500000000000000"/>
                <a:sym typeface="Poppins" panose="00000500000000000000"/>
              </a:rPr>
              <a:t> </a:t>
            </a:r>
            <a:r>
              <a:rPr lang="en-US" sz="2600" u="none" strike="noStrike" spc="-50" dirty="0" err="1">
                <a:solidFill>
                  <a:schemeClr val="bg1"/>
                </a:solidFill>
                <a:latin typeface="Calibri (Body)"/>
                <a:ea typeface="Poppins" panose="00000500000000000000"/>
                <a:cs typeface="Poppins" panose="00000500000000000000"/>
                <a:sym typeface="Poppins" panose="00000500000000000000"/>
              </a:rPr>
              <a:t>để</a:t>
            </a:r>
            <a:r>
              <a:rPr lang="en-US" sz="2600" u="none" strike="noStrike" spc="-50" dirty="0">
                <a:solidFill>
                  <a:schemeClr val="bg1"/>
                </a:solidFill>
                <a:latin typeface="Calibri (Body)"/>
                <a:ea typeface="Poppins" panose="00000500000000000000"/>
                <a:cs typeface="Poppins" panose="00000500000000000000"/>
                <a:sym typeface="Poppins" panose="00000500000000000000"/>
              </a:rPr>
              <a:t> </a:t>
            </a:r>
            <a:r>
              <a:rPr lang="en-US" sz="2600" u="none" strike="noStrike" spc="-50" dirty="0" err="1">
                <a:solidFill>
                  <a:schemeClr val="bg1"/>
                </a:solidFill>
                <a:latin typeface="Calibri (Body)"/>
                <a:ea typeface="Poppins" panose="00000500000000000000"/>
                <a:cs typeface="Poppins" panose="00000500000000000000"/>
                <a:sym typeface="Poppins" panose="00000500000000000000"/>
              </a:rPr>
              <a:t>gửi</a:t>
            </a:r>
            <a:r>
              <a:rPr lang="en-US" sz="2600" u="none" strike="noStrike" spc="-50" dirty="0">
                <a:solidFill>
                  <a:schemeClr val="bg1"/>
                </a:solidFill>
                <a:latin typeface="Calibri (Body)"/>
                <a:ea typeface="Poppins" panose="00000500000000000000"/>
                <a:cs typeface="Poppins" panose="00000500000000000000"/>
                <a:sym typeface="Poppins" panose="00000500000000000000"/>
              </a:rPr>
              <a:t> </a:t>
            </a:r>
            <a:r>
              <a:rPr lang="en-US" sz="2600" u="none" strike="noStrike" spc="-50" dirty="0" err="1">
                <a:solidFill>
                  <a:schemeClr val="bg1"/>
                </a:solidFill>
                <a:latin typeface="Calibri (Body)"/>
                <a:ea typeface="Poppins" panose="00000500000000000000"/>
                <a:cs typeface="Poppins" panose="00000500000000000000"/>
                <a:sym typeface="Poppins" panose="00000500000000000000"/>
              </a:rPr>
              <a:t>cảnh</a:t>
            </a:r>
            <a:r>
              <a:rPr lang="en-US" sz="2600" u="none" strike="noStrike" spc="-50" dirty="0">
                <a:solidFill>
                  <a:schemeClr val="bg1"/>
                </a:solidFill>
                <a:latin typeface="Calibri (Body)"/>
                <a:ea typeface="Poppins" panose="00000500000000000000"/>
                <a:cs typeface="Poppins" panose="00000500000000000000"/>
                <a:sym typeface="Poppins" panose="00000500000000000000"/>
              </a:rPr>
              <a:t> </a:t>
            </a:r>
            <a:r>
              <a:rPr lang="en-US" sz="2600" u="none" strike="noStrike" spc="-50" dirty="0" err="1">
                <a:solidFill>
                  <a:schemeClr val="bg1"/>
                </a:solidFill>
                <a:latin typeface="Calibri (Body)"/>
                <a:ea typeface="Poppins" panose="00000500000000000000"/>
                <a:cs typeface="Poppins" panose="00000500000000000000"/>
                <a:sym typeface="Poppins" panose="00000500000000000000"/>
              </a:rPr>
              <a:t>báo</a:t>
            </a:r>
            <a:r>
              <a:rPr lang="en-US" sz="2600" u="none" strike="noStrike" spc="-50" dirty="0">
                <a:solidFill>
                  <a:schemeClr val="bg1"/>
                </a:solidFill>
                <a:latin typeface="Calibri (Body)"/>
                <a:ea typeface="Poppins" panose="00000500000000000000"/>
                <a:cs typeface="Poppins" panose="00000500000000000000"/>
                <a:sym typeface="Poppins" panose="00000500000000000000"/>
              </a:rPr>
              <a:t> (IoT).</a:t>
            </a:r>
            <a:endParaRPr lang="en-US" sz="2600" dirty="0">
              <a:solidFill>
                <a:schemeClr val="bg1"/>
              </a:solidFill>
              <a:latin typeface="Calibri (Body)"/>
              <a:ea typeface="Calibri" panose="020F0502020204030204" charset="0"/>
              <a:cs typeface="Calibri" panose="020F0502020204030204" charset="0"/>
            </a:endParaRPr>
          </a:p>
        </p:txBody>
      </p:sp>
      <p:sp>
        <p:nvSpPr>
          <p:cNvPr id="37" name="Rectangle: Rounded Corners 37"/>
          <p:cNvSpPr/>
          <p:nvPr/>
        </p:nvSpPr>
        <p:spPr>
          <a:xfrm>
            <a:off x="20164425" y="23837265"/>
            <a:ext cx="7698740" cy="24676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600" dirty="0">
                <a:solidFill>
                  <a:schemeClr val="bg1"/>
                </a:solidFill>
                <a:latin typeface="Calibri (Body)"/>
                <a:ea typeface="Calibri" panose="020F0502020204030204" charset="0"/>
                <a:cs typeface="Calibri" panose="020F0502020204030204" charset="0"/>
              </a:rPr>
              <a:t>Xử lý dữ liệu</a:t>
            </a:r>
          </a:p>
          <a:p>
            <a:pPr algn="just">
              <a:lnSpc>
                <a:spcPts val="3500"/>
              </a:lnSpc>
            </a:pPr>
            <a:r>
              <a:rPr lang="en-US" sz="2600" spc="-49" dirty="0" err="1">
                <a:solidFill>
                  <a:schemeClr val="bg1"/>
                </a:solidFill>
                <a:latin typeface="Calibri (Body)"/>
                <a:ea typeface="Poppins" panose="00000500000000000000"/>
                <a:cs typeface="Poppins" panose="00000500000000000000"/>
                <a:sym typeface="Poppins" panose="00000500000000000000"/>
              </a:rPr>
              <a:t>K</a:t>
            </a:r>
            <a:r>
              <a:rPr lang="en-US" sz="2600" u="none" strike="noStrike" spc="-49" dirty="0" err="1">
                <a:solidFill>
                  <a:schemeClr val="bg1"/>
                </a:solidFill>
                <a:latin typeface="Calibri (Body)"/>
                <a:ea typeface="Poppins" panose="00000500000000000000"/>
                <a:cs typeface="Poppins" panose="00000500000000000000"/>
                <a:sym typeface="Poppins" panose="00000500000000000000"/>
              </a:rPr>
              <a:t>iểm</a:t>
            </a:r>
            <a:r>
              <a:rPr lang="en-US" sz="2600" u="none" strike="noStrike" spc="-49" dirty="0">
                <a:solidFill>
                  <a:schemeClr val="bg1"/>
                </a:solidFill>
                <a:latin typeface="Calibri (Body)"/>
                <a:ea typeface="Poppins" panose="00000500000000000000"/>
                <a:cs typeface="Poppins" panose="00000500000000000000"/>
                <a:sym typeface="Poppins" panose="00000500000000000000"/>
              </a:rPr>
              <a:t> </a:t>
            </a:r>
            <a:r>
              <a:rPr lang="en-US" sz="2600" u="none" strike="noStrike" spc="-49" dirty="0" err="1">
                <a:solidFill>
                  <a:schemeClr val="bg1"/>
                </a:solidFill>
                <a:latin typeface="Calibri (Body)"/>
                <a:ea typeface="Poppins" panose="00000500000000000000"/>
                <a:cs typeface="Poppins" panose="00000500000000000000"/>
                <a:sym typeface="Poppins" panose="00000500000000000000"/>
              </a:rPr>
              <a:t>tra</a:t>
            </a:r>
            <a:r>
              <a:rPr lang="en-US" sz="2600" u="none" strike="noStrike" spc="-49" dirty="0">
                <a:solidFill>
                  <a:schemeClr val="bg1"/>
                </a:solidFill>
                <a:latin typeface="Calibri (Body)"/>
                <a:ea typeface="Poppins" panose="00000500000000000000"/>
                <a:cs typeface="Poppins" panose="00000500000000000000"/>
                <a:sym typeface="Poppins" panose="00000500000000000000"/>
              </a:rPr>
              <a:t> </a:t>
            </a:r>
            <a:r>
              <a:rPr lang="en-US" sz="2600" u="none" strike="noStrike" spc="-49" dirty="0" err="1">
                <a:solidFill>
                  <a:schemeClr val="bg1"/>
                </a:solidFill>
                <a:latin typeface="Calibri (Body)"/>
                <a:ea typeface="Poppins" panose="00000500000000000000"/>
                <a:cs typeface="Poppins" panose="00000500000000000000"/>
                <a:sym typeface="Poppins" panose="00000500000000000000"/>
              </a:rPr>
              <a:t>thực</a:t>
            </a:r>
            <a:r>
              <a:rPr lang="en-US" sz="2600" u="none" strike="noStrike" spc="-49" dirty="0">
                <a:solidFill>
                  <a:schemeClr val="bg1"/>
                </a:solidFill>
                <a:latin typeface="Calibri (Body)"/>
                <a:ea typeface="Poppins" panose="00000500000000000000"/>
                <a:cs typeface="Poppins" panose="00000500000000000000"/>
                <a:sym typeface="Poppins" panose="00000500000000000000"/>
              </a:rPr>
              <a:t> </a:t>
            </a:r>
            <a:r>
              <a:rPr lang="en-US" sz="2600" u="none" strike="noStrike" spc="-49" dirty="0" err="1">
                <a:solidFill>
                  <a:schemeClr val="bg1"/>
                </a:solidFill>
                <a:latin typeface="Calibri (Body)"/>
                <a:ea typeface="Poppins" panose="00000500000000000000"/>
                <a:cs typeface="Poppins" panose="00000500000000000000"/>
                <a:sym typeface="Poppins" panose="00000500000000000000"/>
              </a:rPr>
              <a:t>tế</a:t>
            </a:r>
            <a:r>
              <a:rPr lang="en-US" sz="2600" u="none" strike="noStrike" spc="-49" dirty="0">
                <a:solidFill>
                  <a:schemeClr val="bg1"/>
                </a:solidFill>
                <a:latin typeface="Calibri (Body)"/>
                <a:ea typeface="Poppins" panose="00000500000000000000"/>
                <a:cs typeface="Poppins" panose="00000500000000000000"/>
                <a:sym typeface="Poppins" panose="00000500000000000000"/>
              </a:rPr>
              <a:t> &amp; Hiệu </a:t>
            </a:r>
            <a:r>
              <a:rPr lang="en-US" sz="2600" u="none" strike="noStrike" spc="-49" dirty="0" err="1">
                <a:solidFill>
                  <a:schemeClr val="bg1"/>
                </a:solidFill>
                <a:latin typeface="Calibri (Body)"/>
                <a:ea typeface="Poppins" panose="00000500000000000000"/>
                <a:cs typeface="Poppins" panose="00000500000000000000"/>
                <a:sym typeface="Poppins" panose="00000500000000000000"/>
              </a:rPr>
              <a:t>chỉnh</a:t>
            </a:r>
            <a:r>
              <a:rPr lang="en-US" sz="2600" u="none" strike="noStrike" spc="-49" dirty="0">
                <a:solidFill>
                  <a:schemeClr val="bg1"/>
                </a:solidFill>
                <a:latin typeface="Calibri (Body)"/>
                <a:ea typeface="Poppins" panose="00000500000000000000"/>
                <a:cs typeface="Poppins" panose="00000500000000000000"/>
                <a:sym typeface="Poppins" panose="00000500000000000000"/>
              </a:rPr>
              <a:t> </a:t>
            </a:r>
            <a:r>
              <a:rPr lang="en-US" sz="2600" u="none" strike="noStrike" spc="-49" dirty="0" err="1">
                <a:solidFill>
                  <a:schemeClr val="bg1"/>
                </a:solidFill>
                <a:latin typeface="Calibri (Body)"/>
                <a:ea typeface="Poppins" panose="00000500000000000000"/>
                <a:cs typeface="Poppins" panose="00000500000000000000"/>
                <a:sym typeface="Poppins" panose="00000500000000000000"/>
              </a:rPr>
              <a:t>mô</a:t>
            </a:r>
            <a:r>
              <a:rPr lang="en-US" sz="2600" u="none" strike="noStrike" spc="-49" dirty="0">
                <a:solidFill>
                  <a:schemeClr val="bg1"/>
                </a:solidFill>
                <a:latin typeface="Calibri (Body)"/>
                <a:ea typeface="Poppins" panose="00000500000000000000"/>
                <a:cs typeface="Poppins" panose="00000500000000000000"/>
                <a:sym typeface="Poppins" panose="00000500000000000000"/>
              </a:rPr>
              <a:t> </a:t>
            </a:r>
            <a:r>
              <a:rPr lang="vi-VN" sz="2600" u="none" strike="noStrike" spc="-49" dirty="0">
                <a:solidFill>
                  <a:schemeClr val="bg1"/>
                </a:solidFill>
                <a:latin typeface="Calibri (Body)"/>
                <a:ea typeface="Poppins" panose="00000500000000000000"/>
                <a:cs typeface="Poppins" panose="00000500000000000000"/>
                <a:sym typeface="Poppins" panose="00000500000000000000"/>
              </a:rPr>
              <a:t>hình. </a:t>
            </a:r>
            <a:r>
              <a:rPr lang="en-US" sz="2600" u="none" strike="noStrike" spc="-49" dirty="0" err="1">
                <a:solidFill>
                  <a:schemeClr val="bg1"/>
                </a:solidFill>
                <a:latin typeface="Calibri (Body)"/>
                <a:ea typeface="Poppins" panose="00000500000000000000"/>
                <a:cs typeface="Poppins" panose="00000500000000000000"/>
                <a:sym typeface="Poppins" panose="00000500000000000000"/>
              </a:rPr>
              <a:t>Tiền</a:t>
            </a:r>
            <a:r>
              <a:rPr lang="en-US" sz="2600" u="none" strike="noStrike" spc="-49" dirty="0">
                <a:solidFill>
                  <a:schemeClr val="bg1"/>
                </a:solidFill>
                <a:latin typeface="Calibri (Body)"/>
                <a:ea typeface="Poppins" panose="00000500000000000000"/>
                <a:cs typeface="Poppins" panose="00000500000000000000"/>
                <a:sym typeface="Poppins" panose="00000500000000000000"/>
              </a:rPr>
              <a:t> </a:t>
            </a:r>
            <a:r>
              <a:rPr lang="en-US" sz="2600" u="none" strike="noStrike" spc="-49" dirty="0" err="1">
                <a:solidFill>
                  <a:schemeClr val="bg1"/>
                </a:solidFill>
                <a:latin typeface="Calibri (Body)"/>
                <a:ea typeface="Poppins" panose="00000500000000000000"/>
                <a:cs typeface="Poppins" panose="00000500000000000000"/>
                <a:sym typeface="Poppins" panose="00000500000000000000"/>
              </a:rPr>
              <a:t>xử</a:t>
            </a:r>
            <a:r>
              <a:rPr lang="en-US" sz="2600" u="none" strike="noStrike" spc="-49" dirty="0">
                <a:solidFill>
                  <a:schemeClr val="bg1"/>
                </a:solidFill>
                <a:latin typeface="Calibri (Body)"/>
                <a:ea typeface="Poppins" panose="00000500000000000000"/>
                <a:cs typeface="Poppins" panose="00000500000000000000"/>
                <a:sym typeface="Poppins" panose="00000500000000000000"/>
              </a:rPr>
              <a:t> </a:t>
            </a:r>
            <a:r>
              <a:rPr lang="en-US" sz="2600" u="none" strike="noStrike" spc="-49" dirty="0" err="1">
                <a:solidFill>
                  <a:schemeClr val="bg1"/>
                </a:solidFill>
                <a:latin typeface="Calibri (Body)"/>
                <a:ea typeface="Poppins" panose="00000500000000000000"/>
                <a:cs typeface="Poppins" panose="00000500000000000000"/>
                <a:sym typeface="Poppins" panose="00000500000000000000"/>
              </a:rPr>
              <a:t>lý</a:t>
            </a:r>
            <a:r>
              <a:rPr lang="en-US" sz="2600" u="none" strike="noStrike" spc="-49" dirty="0">
                <a:solidFill>
                  <a:schemeClr val="bg1"/>
                </a:solidFill>
                <a:latin typeface="Calibri (Body)"/>
                <a:ea typeface="Poppins" panose="00000500000000000000"/>
                <a:cs typeface="Poppins" panose="00000500000000000000"/>
                <a:sym typeface="Poppins" panose="00000500000000000000"/>
              </a:rPr>
              <a:t> </a:t>
            </a:r>
            <a:r>
              <a:rPr lang="en-US" sz="2600" u="none" strike="noStrike" spc="-49" dirty="0" err="1">
                <a:solidFill>
                  <a:schemeClr val="bg1"/>
                </a:solidFill>
                <a:latin typeface="Calibri (Body)"/>
                <a:ea typeface="Poppins" panose="00000500000000000000"/>
                <a:cs typeface="Poppins" panose="00000500000000000000"/>
                <a:sym typeface="Poppins" panose="00000500000000000000"/>
              </a:rPr>
              <a:t>ảnh</a:t>
            </a:r>
            <a:r>
              <a:rPr lang="en-US" sz="2600" u="none" strike="noStrike" spc="-49" dirty="0">
                <a:solidFill>
                  <a:schemeClr val="bg1"/>
                </a:solidFill>
                <a:latin typeface="Calibri (Body)"/>
                <a:ea typeface="Poppins" panose="00000500000000000000"/>
                <a:cs typeface="Poppins" panose="00000500000000000000"/>
                <a:sym typeface="Poppins" panose="00000500000000000000"/>
              </a:rPr>
              <a:t>: </a:t>
            </a:r>
            <a:r>
              <a:rPr lang="en-US" sz="2600" u="none" strike="noStrike" spc="-49" dirty="0" err="1">
                <a:solidFill>
                  <a:schemeClr val="bg1"/>
                </a:solidFill>
                <a:latin typeface="Calibri (Body)"/>
                <a:ea typeface="Poppins" panose="00000500000000000000"/>
                <a:cs typeface="Poppins" panose="00000500000000000000"/>
                <a:sym typeface="Poppins" panose="00000500000000000000"/>
              </a:rPr>
              <a:t>Cân</a:t>
            </a:r>
            <a:r>
              <a:rPr lang="en-US" sz="2600" u="none" strike="noStrike" spc="-49" dirty="0">
                <a:solidFill>
                  <a:schemeClr val="bg1"/>
                </a:solidFill>
                <a:latin typeface="Calibri (Body)"/>
                <a:ea typeface="Poppins" panose="00000500000000000000"/>
                <a:cs typeface="Poppins" panose="00000500000000000000"/>
                <a:sym typeface="Poppins" panose="00000500000000000000"/>
              </a:rPr>
              <a:t> </a:t>
            </a:r>
            <a:r>
              <a:rPr lang="en-US" sz="2600" u="none" strike="noStrike" spc="-49" dirty="0" err="1">
                <a:solidFill>
                  <a:schemeClr val="bg1"/>
                </a:solidFill>
                <a:latin typeface="Calibri (Body)"/>
                <a:ea typeface="Poppins" panose="00000500000000000000"/>
                <a:cs typeface="Poppins" panose="00000500000000000000"/>
                <a:sym typeface="Poppins" panose="00000500000000000000"/>
              </a:rPr>
              <a:t>bằng</a:t>
            </a:r>
            <a:r>
              <a:rPr lang="en-US" sz="2600" u="none" strike="noStrike" spc="-49" dirty="0">
                <a:solidFill>
                  <a:schemeClr val="bg1"/>
                </a:solidFill>
                <a:latin typeface="Calibri (Body)"/>
                <a:ea typeface="Poppins" panose="00000500000000000000"/>
                <a:cs typeface="Poppins" panose="00000500000000000000"/>
                <a:sym typeface="Poppins" panose="00000500000000000000"/>
              </a:rPr>
              <a:t> </a:t>
            </a:r>
            <a:r>
              <a:rPr lang="en-US" sz="2600" u="none" strike="noStrike" spc="-49" dirty="0" err="1">
                <a:solidFill>
                  <a:schemeClr val="bg1"/>
                </a:solidFill>
                <a:latin typeface="Calibri (Body)"/>
                <a:ea typeface="Poppins" panose="00000500000000000000"/>
                <a:cs typeface="Poppins" panose="00000500000000000000"/>
                <a:sym typeface="Poppins" panose="00000500000000000000"/>
              </a:rPr>
              <a:t>sáng</a:t>
            </a:r>
            <a:r>
              <a:rPr lang="en-US" sz="2600" u="none" strike="noStrike" spc="-49" dirty="0">
                <a:solidFill>
                  <a:schemeClr val="bg1"/>
                </a:solidFill>
                <a:latin typeface="Calibri (Body)"/>
                <a:ea typeface="Poppins" panose="00000500000000000000"/>
                <a:cs typeface="Poppins" panose="00000500000000000000"/>
                <a:sym typeface="Poppins" panose="00000500000000000000"/>
              </a:rPr>
              <a:t>, </a:t>
            </a:r>
            <a:r>
              <a:rPr lang="en-US" sz="2600" u="none" strike="noStrike" spc="-49" dirty="0" err="1">
                <a:solidFill>
                  <a:schemeClr val="bg1"/>
                </a:solidFill>
                <a:latin typeface="Calibri (Body)"/>
                <a:ea typeface="Poppins" panose="00000500000000000000"/>
                <a:cs typeface="Poppins" panose="00000500000000000000"/>
                <a:sym typeface="Poppins" panose="00000500000000000000"/>
              </a:rPr>
              <a:t>giảm</a:t>
            </a:r>
            <a:r>
              <a:rPr lang="en-US" sz="2600" u="none" strike="noStrike" spc="-49" dirty="0">
                <a:solidFill>
                  <a:schemeClr val="bg1"/>
                </a:solidFill>
                <a:latin typeface="Calibri (Body)"/>
                <a:ea typeface="Poppins" panose="00000500000000000000"/>
                <a:cs typeface="Poppins" panose="00000500000000000000"/>
                <a:sym typeface="Poppins" panose="00000500000000000000"/>
              </a:rPr>
              <a:t> </a:t>
            </a:r>
            <a:r>
              <a:rPr lang="en-US" sz="2600" u="none" strike="noStrike" spc="-49" dirty="0" err="1">
                <a:solidFill>
                  <a:schemeClr val="bg1"/>
                </a:solidFill>
                <a:latin typeface="Calibri (Body)"/>
                <a:ea typeface="Poppins" panose="00000500000000000000"/>
                <a:cs typeface="Poppins" panose="00000500000000000000"/>
                <a:sym typeface="Poppins" panose="00000500000000000000"/>
              </a:rPr>
              <a:t>nhiễu</a:t>
            </a:r>
            <a:r>
              <a:rPr lang="en-US" sz="2600" u="none" strike="noStrike" spc="-49" dirty="0">
                <a:solidFill>
                  <a:schemeClr val="bg1"/>
                </a:solidFill>
                <a:latin typeface="Calibri (Body)"/>
                <a:ea typeface="Poppins" panose="00000500000000000000"/>
                <a:cs typeface="Poppins" panose="00000500000000000000"/>
                <a:sym typeface="Poppins" panose="00000500000000000000"/>
              </a:rPr>
              <a:t>.</a:t>
            </a:r>
            <a:r>
              <a:rPr lang="vi-VN" sz="2600" u="none" strike="noStrike" spc="-49" dirty="0">
                <a:solidFill>
                  <a:schemeClr val="bg1"/>
                </a:solidFill>
                <a:latin typeface="Calibri (Body)"/>
                <a:ea typeface="Poppins" panose="00000500000000000000"/>
                <a:cs typeface="Poppins" panose="00000500000000000000"/>
                <a:sym typeface="Poppins" panose="00000500000000000000"/>
              </a:rPr>
              <a:t> </a:t>
            </a:r>
            <a:r>
              <a:rPr lang="en-US" sz="2600" u="none" strike="noStrike" spc="-49" dirty="0" err="1">
                <a:solidFill>
                  <a:schemeClr val="bg1"/>
                </a:solidFill>
                <a:latin typeface="Calibri (Body)"/>
                <a:ea typeface="Poppins" panose="00000500000000000000"/>
                <a:cs typeface="Poppins" panose="00000500000000000000"/>
                <a:sym typeface="Poppins" panose="00000500000000000000"/>
              </a:rPr>
              <a:t>Chạy</a:t>
            </a:r>
            <a:r>
              <a:rPr lang="en-US" sz="2600" u="none" strike="noStrike" spc="-49" dirty="0">
                <a:solidFill>
                  <a:schemeClr val="bg1"/>
                </a:solidFill>
                <a:latin typeface="Calibri (Body)"/>
                <a:ea typeface="Poppins" panose="00000500000000000000"/>
                <a:cs typeface="Poppins" panose="00000500000000000000"/>
                <a:sym typeface="Poppins" panose="00000500000000000000"/>
              </a:rPr>
              <a:t> </a:t>
            </a:r>
            <a:r>
              <a:rPr lang="en-US" sz="2600" u="none" strike="noStrike" spc="-49" dirty="0" err="1">
                <a:solidFill>
                  <a:schemeClr val="bg1"/>
                </a:solidFill>
                <a:latin typeface="Calibri (Body)"/>
                <a:ea typeface="Poppins" panose="00000500000000000000"/>
                <a:cs typeface="Poppins" panose="00000500000000000000"/>
                <a:sym typeface="Poppins" panose="00000500000000000000"/>
              </a:rPr>
              <a:t>thử</a:t>
            </a:r>
            <a:r>
              <a:rPr lang="en-US" sz="2600" u="none" strike="noStrike" spc="-49" dirty="0">
                <a:solidFill>
                  <a:schemeClr val="bg1"/>
                </a:solidFill>
                <a:latin typeface="Calibri (Body)"/>
                <a:ea typeface="Poppins" panose="00000500000000000000"/>
                <a:cs typeface="Poppins" panose="00000500000000000000"/>
                <a:sym typeface="Poppins" panose="00000500000000000000"/>
              </a:rPr>
              <a:t> </a:t>
            </a:r>
            <a:r>
              <a:rPr lang="en-US" sz="2600" u="none" strike="noStrike" spc="-49" dirty="0" err="1">
                <a:solidFill>
                  <a:schemeClr val="bg1"/>
                </a:solidFill>
                <a:latin typeface="Calibri (Body)"/>
                <a:ea typeface="Poppins" panose="00000500000000000000"/>
                <a:cs typeface="Poppins" panose="00000500000000000000"/>
                <a:sym typeface="Poppins" panose="00000500000000000000"/>
              </a:rPr>
              <a:t>nghiệm</a:t>
            </a:r>
            <a:r>
              <a:rPr lang="en-US" sz="2600" u="none" strike="noStrike" spc="-49" dirty="0">
                <a:solidFill>
                  <a:schemeClr val="bg1"/>
                </a:solidFill>
                <a:latin typeface="Calibri (Body)"/>
                <a:ea typeface="Poppins" panose="00000500000000000000"/>
                <a:cs typeface="Poppins" panose="00000500000000000000"/>
                <a:sym typeface="Poppins" panose="00000500000000000000"/>
              </a:rPr>
              <a:t> </a:t>
            </a:r>
            <a:r>
              <a:rPr lang="en-US" sz="2600" u="none" strike="noStrike" spc="-49" dirty="0" err="1">
                <a:solidFill>
                  <a:schemeClr val="bg1"/>
                </a:solidFill>
                <a:latin typeface="Calibri (Body)"/>
                <a:ea typeface="Poppins" panose="00000500000000000000"/>
                <a:cs typeface="Poppins" panose="00000500000000000000"/>
                <a:sym typeface="Poppins" panose="00000500000000000000"/>
              </a:rPr>
              <a:t>trên</a:t>
            </a:r>
            <a:r>
              <a:rPr lang="en-US" sz="2600" u="none" strike="noStrike" spc="-49" dirty="0">
                <a:solidFill>
                  <a:schemeClr val="bg1"/>
                </a:solidFill>
                <a:latin typeface="Calibri (Body)"/>
                <a:ea typeface="Poppins" panose="00000500000000000000"/>
                <a:cs typeface="Poppins" panose="00000500000000000000"/>
                <a:sym typeface="Poppins" panose="00000500000000000000"/>
              </a:rPr>
              <a:t> GPU: Google </a:t>
            </a:r>
            <a:r>
              <a:rPr lang="en-US" sz="2600" u="none" strike="noStrike" spc="-49" dirty="0" err="1">
                <a:solidFill>
                  <a:schemeClr val="bg1"/>
                </a:solidFill>
                <a:latin typeface="Calibri (Body)"/>
                <a:ea typeface="Poppins" panose="00000500000000000000"/>
                <a:cs typeface="Poppins" panose="00000500000000000000"/>
                <a:sym typeface="Poppins" panose="00000500000000000000"/>
              </a:rPr>
              <a:t>Colab</a:t>
            </a:r>
            <a:r>
              <a:rPr lang="en-US" sz="2600" u="none" strike="noStrike" spc="-49" dirty="0">
                <a:solidFill>
                  <a:schemeClr val="bg1"/>
                </a:solidFill>
                <a:latin typeface="Calibri (Body)"/>
                <a:ea typeface="Poppins" panose="00000500000000000000"/>
                <a:cs typeface="Poppins" panose="00000500000000000000"/>
                <a:sym typeface="Poppins" panose="00000500000000000000"/>
              </a:rPr>
              <a:t>, RTX 3050.</a:t>
            </a:r>
            <a:r>
              <a:rPr lang="vi-VN" sz="2600" u="none" strike="noStrike" spc="-49" dirty="0">
                <a:solidFill>
                  <a:schemeClr val="bg1"/>
                </a:solidFill>
                <a:latin typeface="Calibri (Body)"/>
                <a:ea typeface="Poppins" panose="00000500000000000000"/>
                <a:cs typeface="Poppins" panose="00000500000000000000"/>
                <a:sym typeface="Poppins" panose="00000500000000000000"/>
              </a:rPr>
              <a:t> </a:t>
            </a:r>
            <a:r>
              <a:rPr lang="en-US" sz="2600" u="none" strike="noStrike" spc="-49" dirty="0" err="1">
                <a:solidFill>
                  <a:schemeClr val="bg1"/>
                </a:solidFill>
                <a:latin typeface="Calibri (Body)"/>
                <a:ea typeface="Poppins" panose="00000500000000000000"/>
                <a:cs typeface="Poppins" panose="00000500000000000000"/>
                <a:sym typeface="Poppins" panose="00000500000000000000"/>
              </a:rPr>
              <a:t>Đánh</a:t>
            </a:r>
            <a:r>
              <a:rPr lang="en-US" sz="2600" u="none" strike="noStrike" spc="-49" dirty="0">
                <a:solidFill>
                  <a:schemeClr val="bg1"/>
                </a:solidFill>
                <a:latin typeface="Calibri (Body)"/>
                <a:ea typeface="Poppins" panose="00000500000000000000"/>
                <a:cs typeface="Poppins" panose="00000500000000000000"/>
                <a:sym typeface="Poppins" panose="00000500000000000000"/>
              </a:rPr>
              <a:t> </a:t>
            </a:r>
            <a:r>
              <a:rPr lang="en-US" sz="2600" u="none" strike="noStrike" spc="-49" dirty="0" err="1">
                <a:solidFill>
                  <a:schemeClr val="bg1"/>
                </a:solidFill>
                <a:latin typeface="Calibri (Body)"/>
                <a:ea typeface="Poppins" panose="00000500000000000000"/>
                <a:cs typeface="Poppins" panose="00000500000000000000"/>
                <a:sym typeface="Poppins" panose="00000500000000000000"/>
              </a:rPr>
              <a:t>giá</a:t>
            </a:r>
            <a:r>
              <a:rPr lang="en-US" sz="2600" u="none" strike="noStrike" spc="-49" dirty="0">
                <a:solidFill>
                  <a:schemeClr val="bg1"/>
                </a:solidFill>
                <a:latin typeface="Calibri (Body)"/>
                <a:ea typeface="Poppins" panose="00000500000000000000"/>
                <a:cs typeface="Poppins" panose="00000500000000000000"/>
                <a:sym typeface="Poppins" panose="00000500000000000000"/>
              </a:rPr>
              <a:t> &amp; </a:t>
            </a:r>
            <a:r>
              <a:rPr lang="en-US" sz="2600" u="none" strike="noStrike" spc="-49" dirty="0" err="1">
                <a:solidFill>
                  <a:schemeClr val="bg1"/>
                </a:solidFill>
                <a:latin typeface="Calibri (Body)"/>
                <a:ea typeface="Poppins" panose="00000500000000000000"/>
                <a:cs typeface="Poppins" panose="00000500000000000000"/>
                <a:sym typeface="Poppins" panose="00000500000000000000"/>
              </a:rPr>
              <a:t>tối</a:t>
            </a:r>
            <a:r>
              <a:rPr lang="en-US" sz="2600" u="none" strike="noStrike" spc="-49" dirty="0">
                <a:solidFill>
                  <a:schemeClr val="bg1"/>
                </a:solidFill>
                <a:latin typeface="Calibri (Body)"/>
                <a:ea typeface="Poppins" panose="00000500000000000000"/>
                <a:cs typeface="Poppins" panose="00000500000000000000"/>
                <a:sym typeface="Poppins" panose="00000500000000000000"/>
              </a:rPr>
              <a:t> </a:t>
            </a:r>
            <a:r>
              <a:rPr lang="en-US" sz="2600" u="none" strike="noStrike" spc="-49" dirty="0" err="1">
                <a:solidFill>
                  <a:schemeClr val="bg1"/>
                </a:solidFill>
                <a:latin typeface="Calibri (Body)"/>
                <a:ea typeface="Poppins" panose="00000500000000000000"/>
                <a:cs typeface="Poppins" panose="00000500000000000000"/>
                <a:sym typeface="Poppins" panose="00000500000000000000"/>
              </a:rPr>
              <a:t>ưu</a:t>
            </a:r>
            <a:r>
              <a:rPr lang="en-US" sz="2600" u="none" strike="noStrike" spc="-49" dirty="0">
                <a:solidFill>
                  <a:schemeClr val="bg1"/>
                </a:solidFill>
                <a:latin typeface="Calibri (Body)"/>
                <a:ea typeface="Poppins" panose="00000500000000000000"/>
                <a:cs typeface="Poppins" panose="00000500000000000000"/>
                <a:sym typeface="Poppins" panose="00000500000000000000"/>
              </a:rPr>
              <a:t> </a:t>
            </a:r>
            <a:r>
              <a:rPr lang="en-US" sz="2600" u="none" strike="noStrike" spc="-49" dirty="0" err="1">
                <a:solidFill>
                  <a:schemeClr val="bg1"/>
                </a:solidFill>
                <a:latin typeface="Calibri (Body)"/>
                <a:ea typeface="Poppins" panose="00000500000000000000"/>
                <a:cs typeface="Poppins" panose="00000500000000000000"/>
                <a:sym typeface="Poppins" panose="00000500000000000000"/>
              </a:rPr>
              <a:t>mô</a:t>
            </a:r>
            <a:r>
              <a:rPr lang="en-US" sz="2600" u="none" strike="noStrike" spc="-49" dirty="0">
                <a:solidFill>
                  <a:schemeClr val="bg1"/>
                </a:solidFill>
                <a:latin typeface="Calibri (Body)"/>
                <a:ea typeface="Poppins" panose="00000500000000000000"/>
                <a:cs typeface="Poppins" panose="00000500000000000000"/>
                <a:sym typeface="Poppins" panose="00000500000000000000"/>
              </a:rPr>
              <a:t> </a:t>
            </a:r>
            <a:r>
              <a:rPr lang="en-US" sz="2600" u="none" strike="noStrike" spc="-49" dirty="0" err="1">
                <a:solidFill>
                  <a:schemeClr val="bg1"/>
                </a:solidFill>
                <a:latin typeface="Calibri (Body)"/>
                <a:ea typeface="Poppins" panose="00000500000000000000"/>
                <a:cs typeface="Poppins" panose="00000500000000000000"/>
                <a:sym typeface="Poppins" panose="00000500000000000000"/>
              </a:rPr>
              <a:t>hình</a:t>
            </a:r>
            <a:r>
              <a:rPr lang="en-US" sz="2600" u="none" strike="noStrike" spc="-49" dirty="0">
                <a:solidFill>
                  <a:schemeClr val="bg1"/>
                </a:solidFill>
                <a:latin typeface="Calibri (Body)"/>
                <a:ea typeface="Poppins" panose="00000500000000000000"/>
                <a:cs typeface="Poppins" panose="00000500000000000000"/>
                <a:sym typeface="Poppins" panose="00000500000000000000"/>
              </a:rPr>
              <a:t> </a:t>
            </a:r>
            <a:r>
              <a:rPr lang="en-US" sz="2600" u="none" strike="noStrike" spc="-49" dirty="0" err="1">
                <a:solidFill>
                  <a:schemeClr val="bg1"/>
                </a:solidFill>
                <a:latin typeface="Calibri (Body)"/>
                <a:ea typeface="Poppins" panose="00000500000000000000"/>
                <a:cs typeface="Poppins" panose="00000500000000000000"/>
                <a:sym typeface="Poppins" panose="00000500000000000000"/>
              </a:rPr>
              <a:t>để</a:t>
            </a:r>
            <a:r>
              <a:rPr lang="en-US" sz="2600" u="none" strike="noStrike" spc="-49" dirty="0">
                <a:solidFill>
                  <a:schemeClr val="bg1"/>
                </a:solidFill>
                <a:latin typeface="Calibri (Body)"/>
                <a:ea typeface="Poppins" panose="00000500000000000000"/>
                <a:cs typeface="Poppins" panose="00000500000000000000"/>
                <a:sym typeface="Poppins" panose="00000500000000000000"/>
              </a:rPr>
              <a:t> </a:t>
            </a:r>
            <a:r>
              <a:rPr lang="en-US" sz="2600" u="none" strike="noStrike" spc="-49" dirty="0" err="1">
                <a:solidFill>
                  <a:schemeClr val="bg1"/>
                </a:solidFill>
                <a:latin typeface="Calibri (Body)"/>
                <a:ea typeface="Poppins" panose="00000500000000000000"/>
                <a:cs typeface="Poppins" panose="00000500000000000000"/>
                <a:sym typeface="Poppins" panose="00000500000000000000"/>
              </a:rPr>
              <a:t>phù</a:t>
            </a:r>
            <a:r>
              <a:rPr lang="en-US" sz="2600" u="none" strike="noStrike" spc="-49" dirty="0">
                <a:solidFill>
                  <a:schemeClr val="bg1"/>
                </a:solidFill>
                <a:latin typeface="Calibri (Body)"/>
                <a:ea typeface="Poppins" panose="00000500000000000000"/>
                <a:cs typeface="Poppins" panose="00000500000000000000"/>
                <a:sym typeface="Poppins" panose="00000500000000000000"/>
              </a:rPr>
              <a:t> </a:t>
            </a:r>
            <a:r>
              <a:rPr lang="en-US" sz="2600" u="none" strike="noStrike" spc="-49" dirty="0" err="1">
                <a:solidFill>
                  <a:schemeClr val="bg1"/>
                </a:solidFill>
                <a:latin typeface="Calibri (Body)"/>
                <a:ea typeface="Poppins" panose="00000500000000000000"/>
                <a:cs typeface="Poppins" panose="00000500000000000000"/>
                <a:sym typeface="Poppins" panose="00000500000000000000"/>
              </a:rPr>
              <a:t>hợp</a:t>
            </a:r>
            <a:r>
              <a:rPr lang="en-US" sz="2600" u="none" strike="noStrike" spc="-49" dirty="0">
                <a:solidFill>
                  <a:schemeClr val="bg1"/>
                </a:solidFill>
                <a:latin typeface="Calibri (Body)"/>
                <a:ea typeface="Poppins" panose="00000500000000000000"/>
                <a:cs typeface="Poppins" panose="00000500000000000000"/>
                <a:sym typeface="Poppins" panose="00000500000000000000"/>
              </a:rPr>
              <a:t> </a:t>
            </a:r>
            <a:r>
              <a:rPr lang="en-US" sz="2600" u="none" strike="noStrike" spc="-49" dirty="0" err="1">
                <a:solidFill>
                  <a:schemeClr val="bg1"/>
                </a:solidFill>
                <a:latin typeface="Calibri (Body)"/>
                <a:ea typeface="Poppins" panose="00000500000000000000"/>
                <a:cs typeface="Poppins" panose="00000500000000000000"/>
                <a:sym typeface="Poppins" panose="00000500000000000000"/>
              </a:rPr>
              <a:t>với</a:t>
            </a:r>
            <a:r>
              <a:rPr lang="en-US" sz="2600" u="none" strike="noStrike" spc="-49" dirty="0">
                <a:solidFill>
                  <a:schemeClr val="bg1"/>
                </a:solidFill>
                <a:latin typeface="Calibri (Body)"/>
                <a:ea typeface="Poppins" panose="00000500000000000000"/>
                <a:cs typeface="Poppins" panose="00000500000000000000"/>
                <a:sym typeface="Poppins" panose="00000500000000000000"/>
              </a:rPr>
              <a:t> </a:t>
            </a:r>
            <a:r>
              <a:rPr lang="en-US" sz="2600" u="none" strike="noStrike" spc="-49" dirty="0" err="1">
                <a:solidFill>
                  <a:schemeClr val="bg1"/>
                </a:solidFill>
                <a:latin typeface="Calibri (Body)"/>
                <a:ea typeface="Poppins" panose="00000500000000000000"/>
                <a:cs typeface="Poppins" panose="00000500000000000000"/>
                <a:sym typeface="Poppins" panose="00000500000000000000"/>
              </a:rPr>
              <a:t>dữ</a:t>
            </a:r>
            <a:r>
              <a:rPr lang="en-US" sz="2600" u="none" strike="noStrike" spc="-49" dirty="0">
                <a:solidFill>
                  <a:schemeClr val="bg1"/>
                </a:solidFill>
                <a:latin typeface="Calibri (Body)"/>
                <a:ea typeface="Poppins" panose="00000500000000000000"/>
                <a:cs typeface="Poppins" panose="00000500000000000000"/>
                <a:sym typeface="Poppins" panose="00000500000000000000"/>
              </a:rPr>
              <a:t> </a:t>
            </a:r>
            <a:r>
              <a:rPr lang="en-US" sz="2600" u="none" strike="noStrike" spc="-49" dirty="0" err="1">
                <a:solidFill>
                  <a:schemeClr val="bg1"/>
                </a:solidFill>
                <a:latin typeface="Calibri (Body)"/>
                <a:ea typeface="Poppins" panose="00000500000000000000"/>
                <a:cs typeface="Poppins" panose="00000500000000000000"/>
                <a:sym typeface="Poppins" panose="00000500000000000000"/>
              </a:rPr>
              <a:t>liệu</a:t>
            </a:r>
            <a:r>
              <a:rPr lang="en-US" sz="2600" u="none" strike="noStrike" spc="-49" dirty="0">
                <a:solidFill>
                  <a:schemeClr val="bg1"/>
                </a:solidFill>
                <a:latin typeface="Calibri (Body)"/>
                <a:ea typeface="Poppins" panose="00000500000000000000"/>
                <a:cs typeface="Poppins" panose="00000500000000000000"/>
                <a:sym typeface="Poppins" panose="00000500000000000000"/>
              </a:rPr>
              <a:t> </a:t>
            </a:r>
            <a:r>
              <a:rPr lang="en-US" sz="2600" u="none" strike="noStrike" spc="-49" dirty="0" err="1">
                <a:solidFill>
                  <a:schemeClr val="bg1"/>
                </a:solidFill>
                <a:latin typeface="Calibri (Body)"/>
                <a:ea typeface="Poppins" panose="00000500000000000000"/>
                <a:cs typeface="Poppins" panose="00000500000000000000"/>
                <a:sym typeface="Poppins" panose="00000500000000000000"/>
              </a:rPr>
              <a:t>thực</a:t>
            </a:r>
            <a:r>
              <a:rPr lang="en-US" sz="2600" u="none" strike="noStrike" spc="-49" dirty="0">
                <a:solidFill>
                  <a:schemeClr val="bg1"/>
                </a:solidFill>
                <a:latin typeface="Calibri (Body)"/>
                <a:ea typeface="Poppins" panose="00000500000000000000"/>
                <a:cs typeface="Poppins" panose="00000500000000000000"/>
                <a:sym typeface="Poppins" panose="00000500000000000000"/>
              </a:rPr>
              <a:t> </a:t>
            </a:r>
            <a:r>
              <a:rPr lang="en-US" sz="2600" u="none" strike="noStrike" spc="-49" dirty="0" err="1">
                <a:solidFill>
                  <a:schemeClr val="bg1"/>
                </a:solidFill>
                <a:latin typeface="Calibri (Body)"/>
                <a:ea typeface="Poppins" panose="00000500000000000000"/>
                <a:cs typeface="Poppins" panose="00000500000000000000"/>
                <a:sym typeface="Poppins" panose="00000500000000000000"/>
              </a:rPr>
              <a:t>tế</a:t>
            </a:r>
            <a:r>
              <a:rPr lang="en-US" sz="2600" u="none" strike="noStrike" spc="-49" dirty="0">
                <a:solidFill>
                  <a:schemeClr val="bg1"/>
                </a:solidFill>
                <a:latin typeface="Calibri (Body)"/>
                <a:ea typeface="Poppins" panose="00000500000000000000"/>
                <a:cs typeface="Poppins" panose="00000500000000000000"/>
                <a:sym typeface="Poppins" panose="00000500000000000000"/>
              </a:rPr>
              <a:t>.</a:t>
            </a:r>
          </a:p>
        </p:txBody>
      </p:sp>
      <p:sp>
        <p:nvSpPr>
          <p:cNvPr id="41" name="Text Box 191"/>
          <p:cNvSpPr txBox="1">
            <a:spLocks noChangeArrowheads="1"/>
          </p:cNvSpPr>
          <p:nvPr/>
        </p:nvSpPr>
        <p:spPr bwMode="auto">
          <a:xfrm>
            <a:off x="19618594" y="30073357"/>
            <a:ext cx="8667640" cy="10557735"/>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eaLnBrk="1" hangingPunct="1"/>
            <a:endParaRPr lang="en-US" sz="3000" dirty="0">
              <a:latin typeface="Calibri" panose="020F0502020204030204" charset="0"/>
            </a:endParaRPr>
          </a:p>
          <a:p>
            <a:pPr eaLnBrk="1" hangingPunct="1"/>
            <a:endParaRPr lang="en-US" sz="3000" dirty="0">
              <a:latin typeface="Calibri" panose="020F0502020204030204" charset="0"/>
            </a:endParaRPr>
          </a:p>
          <a:p>
            <a:pPr eaLnBrk="1" hangingPunct="1"/>
            <a:endParaRPr lang="en-US" sz="3000" dirty="0">
              <a:latin typeface="Calibri" panose="020F0502020204030204" charset="0"/>
            </a:endParaRPr>
          </a:p>
          <a:p>
            <a:pPr eaLnBrk="1" hangingPunct="1"/>
            <a:endParaRPr lang="en-US" sz="3000" dirty="0">
              <a:latin typeface="Calibri" panose="020F0502020204030204" charset="0"/>
            </a:endParaRPr>
          </a:p>
          <a:p>
            <a:pPr eaLnBrk="1" hangingPunct="1"/>
            <a:endParaRPr lang="en-US" sz="3000" dirty="0">
              <a:latin typeface="Calibri" panose="020F0502020204030204" charset="0"/>
            </a:endParaRPr>
          </a:p>
          <a:p>
            <a:pPr eaLnBrk="1" hangingPunct="1"/>
            <a:endParaRPr lang="en-US" sz="3000" dirty="0">
              <a:latin typeface="Calibri" panose="020F0502020204030204" charset="0"/>
            </a:endParaRPr>
          </a:p>
          <a:p>
            <a:pPr eaLnBrk="1" hangingPunct="1"/>
            <a:endParaRPr lang="en-US" sz="3000" dirty="0">
              <a:latin typeface="Calibri" panose="020F0502020204030204" charset="0"/>
            </a:endParaRPr>
          </a:p>
          <a:p>
            <a:pPr eaLnBrk="1" hangingPunct="1"/>
            <a:endParaRPr lang="en-US" sz="3000" dirty="0">
              <a:latin typeface="Calibri" panose="020F0502020204030204" charset="0"/>
            </a:endParaRPr>
          </a:p>
          <a:p>
            <a:pPr eaLnBrk="1" hangingPunct="1"/>
            <a:endParaRPr lang="en-US" sz="3000" dirty="0">
              <a:latin typeface="Calibri" panose="020F0502020204030204" charset="0"/>
            </a:endParaRPr>
          </a:p>
          <a:p>
            <a:pPr eaLnBrk="1" hangingPunct="1"/>
            <a:endParaRPr lang="en-US" sz="3000" dirty="0">
              <a:latin typeface="Calibri" panose="020F0502020204030204" charset="0"/>
            </a:endParaRPr>
          </a:p>
          <a:p>
            <a:pPr eaLnBrk="1" hangingPunct="1"/>
            <a:endParaRPr lang="en-US" sz="3000" dirty="0">
              <a:latin typeface="Calibri" panose="020F0502020204030204" charset="0"/>
            </a:endParaRPr>
          </a:p>
          <a:p>
            <a:pPr eaLnBrk="1" hangingPunct="1"/>
            <a:endParaRPr lang="en-US" sz="3000" dirty="0">
              <a:latin typeface="Calibri" panose="020F0502020204030204" charset="0"/>
            </a:endParaRPr>
          </a:p>
          <a:p>
            <a:pPr eaLnBrk="1" hangingPunct="1"/>
            <a:endParaRPr lang="en-US" sz="3000" dirty="0">
              <a:latin typeface="Calibri" panose="020F0502020204030204" charset="0"/>
            </a:endParaRPr>
          </a:p>
          <a:p>
            <a:pPr eaLnBrk="1" hangingPunct="1"/>
            <a:endParaRPr lang="en-US" sz="3000" dirty="0">
              <a:latin typeface="Calibri" panose="020F0502020204030204" charset="0"/>
            </a:endParaRPr>
          </a:p>
          <a:p>
            <a:pPr eaLnBrk="1" hangingPunct="1"/>
            <a:endParaRPr lang="en-US" sz="3000" dirty="0">
              <a:latin typeface="Calibri" panose="020F0502020204030204" charset="0"/>
            </a:endParaRPr>
          </a:p>
          <a:p>
            <a:pPr eaLnBrk="1" hangingPunct="1"/>
            <a:endParaRPr lang="en-US" sz="3000" dirty="0">
              <a:latin typeface="Calibri" panose="020F0502020204030204" charset="0"/>
            </a:endParaRPr>
          </a:p>
          <a:p>
            <a:pPr eaLnBrk="1" hangingPunct="1"/>
            <a:endParaRPr lang="en-US" sz="3000" dirty="0">
              <a:latin typeface="Calibri" panose="020F0502020204030204" charset="0"/>
            </a:endParaRPr>
          </a:p>
          <a:p>
            <a:pPr eaLnBrk="1" hangingPunct="1"/>
            <a:endParaRPr lang="en-US" sz="3000" dirty="0">
              <a:latin typeface="Calibri" panose="020F0502020204030204" charset="0"/>
            </a:endParaRPr>
          </a:p>
          <a:p>
            <a:pPr eaLnBrk="1" hangingPunct="1"/>
            <a:endParaRPr lang="en-US" sz="3000" dirty="0">
              <a:latin typeface="Calibri" panose="020F0502020204030204" charset="0"/>
            </a:endParaRPr>
          </a:p>
          <a:p>
            <a:pPr eaLnBrk="1" hangingPunct="1"/>
            <a:endParaRPr lang="en-US" sz="3000" dirty="0">
              <a:latin typeface="Calibri" panose="020F0502020204030204" charset="0"/>
            </a:endParaRPr>
          </a:p>
          <a:p>
            <a:pPr eaLnBrk="1" hangingPunct="1"/>
            <a:endParaRPr lang="en-US" sz="3000" dirty="0">
              <a:latin typeface="Calibri" panose="020F0502020204030204" charset="0"/>
            </a:endParaRPr>
          </a:p>
          <a:p>
            <a:pPr algn="ctr" eaLnBrk="1" hangingPunct="1"/>
            <a:endParaRPr lang="en-US" sz="3000" b="1" dirty="0">
              <a:latin typeface="Calibri" panose="020F0502020204030204" charset="0"/>
            </a:endParaRPr>
          </a:p>
          <a:p>
            <a:pPr algn="ctr" eaLnBrk="1" hangingPunct="1"/>
            <a:endParaRPr lang="en-US" sz="3000" b="1" dirty="0">
              <a:latin typeface="Calibri" panose="020F0502020204030204" charset="0"/>
            </a:endParaRPr>
          </a:p>
          <a:p>
            <a:pPr algn="ctr" eaLnBrk="1" hangingPunct="1"/>
            <a:endParaRPr lang="en-US" sz="3000" b="1" dirty="0">
              <a:latin typeface="Calibri" panose="020F0502020204030204" charset="0"/>
            </a:endParaRPr>
          </a:p>
          <a:p>
            <a:pPr algn="ctr" eaLnBrk="1" hangingPunct="1"/>
            <a:endParaRPr lang="en-US" sz="3000" b="1" dirty="0">
              <a:latin typeface="Calibri" panose="020F0502020204030204" charset="0"/>
            </a:endParaRPr>
          </a:p>
          <a:p>
            <a:pPr algn="ctr" eaLnBrk="1" hangingPunct="1"/>
            <a:endParaRPr lang="en-US" sz="3000" b="1" dirty="0">
              <a:latin typeface="Calibri" panose="020F0502020204030204" charset="0"/>
            </a:endParaRPr>
          </a:p>
          <a:p>
            <a:pPr algn="ctr" eaLnBrk="1" hangingPunct="1"/>
            <a:endParaRPr lang="en-US" sz="3000" b="1" dirty="0">
              <a:latin typeface="Calibri" panose="020F0502020204030204" charset="0"/>
            </a:endParaRPr>
          </a:p>
        </p:txBody>
      </p:sp>
      <p:sp>
        <p:nvSpPr>
          <p:cNvPr id="67" name="Rectangle: Rounded Corners 66"/>
          <p:cNvSpPr/>
          <p:nvPr/>
        </p:nvSpPr>
        <p:spPr>
          <a:xfrm>
            <a:off x="20103119" y="30193911"/>
            <a:ext cx="7698589" cy="8600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500" dirty="0"/>
              <a:t>Thông báo gửi về điện thoại qua </a:t>
            </a:r>
            <a:r>
              <a:rPr lang="vi-VN" sz="2500" dirty="0" err="1"/>
              <a:t>Telegram</a:t>
            </a:r>
            <a:endParaRPr lang="en-US" sz="2500" dirty="0"/>
          </a:p>
        </p:txBody>
      </p:sp>
      <p:sp>
        <p:nvSpPr>
          <p:cNvPr id="42" name="Rectangle 18"/>
          <p:cNvSpPr/>
          <p:nvPr/>
        </p:nvSpPr>
        <p:spPr>
          <a:xfrm>
            <a:off x="19618593" y="28905584"/>
            <a:ext cx="8681379" cy="947413"/>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5400" b="1" dirty="0">
                <a:solidFill>
                  <a:schemeClr val="bg1"/>
                </a:solidFill>
                <a:latin typeface="Calibri (Body)"/>
              </a:rPr>
              <a:t>Kết Quả</a:t>
            </a:r>
            <a:endParaRPr lang="en-US" sz="5400" b="1" dirty="0">
              <a:solidFill>
                <a:schemeClr val="bg1"/>
              </a:solidFill>
              <a:latin typeface="Calibri (Body)"/>
            </a:endParaRPr>
          </a:p>
        </p:txBody>
      </p:sp>
      <p:sp>
        <p:nvSpPr>
          <p:cNvPr id="51" name="Rectangle: Rounded Corners 66"/>
          <p:cNvSpPr/>
          <p:nvPr/>
        </p:nvSpPr>
        <p:spPr>
          <a:xfrm>
            <a:off x="20006984" y="34889689"/>
            <a:ext cx="7698589" cy="8600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500" dirty="0"/>
              <a:t>Điều khiển giám sát từ xa</a:t>
            </a:r>
          </a:p>
          <a:p>
            <a:pPr algn="ctr"/>
            <a:r>
              <a:rPr lang="vi-VN" sz="2500" dirty="0"/>
              <a:t>( Chụp ảnh và quay </a:t>
            </a:r>
            <a:r>
              <a:rPr lang="vi-VN" sz="2500" dirty="0" err="1"/>
              <a:t>video</a:t>
            </a:r>
            <a:r>
              <a:rPr lang="vi-VN" sz="2500" dirty="0"/>
              <a:t> )</a:t>
            </a:r>
            <a:endParaRPr lang="en-US" sz="2500" dirty="0"/>
          </a:p>
        </p:txBody>
      </p:sp>
      <p:pic>
        <p:nvPicPr>
          <p:cNvPr id="71" name="Hình ảnh 70"/>
          <p:cNvPicPr>
            <a:picLocks noChangeAspect="1"/>
          </p:cNvPicPr>
          <p:nvPr/>
        </p:nvPicPr>
        <p:blipFill>
          <a:blip r:embed="rId5"/>
          <a:stretch>
            <a:fillRect/>
          </a:stretch>
        </p:blipFill>
        <p:spPr>
          <a:xfrm>
            <a:off x="20116859" y="36150226"/>
            <a:ext cx="3772426" cy="3673962"/>
          </a:xfrm>
          <a:prstGeom prst="rect">
            <a:avLst/>
          </a:prstGeom>
        </p:spPr>
      </p:pic>
      <p:pic>
        <p:nvPicPr>
          <p:cNvPr id="73" name="Hình ảnh 72"/>
          <p:cNvPicPr>
            <a:picLocks noChangeAspect="1"/>
          </p:cNvPicPr>
          <p:nvPr/>
        </p:nvPicPr>
        <p:blipFill>
          <a:blip r:embed="rId6"/>
          <a:stretch>
            <a:fillRect/>
          </a:stretch>
        </p:blipFill>
        <p:spPr>
          <a:xfrm>
            <a:off x="23836389" y="36152092"/>
            <a:ext cx="3965319" cy="3670230"/>
          </a:xfrm>
          <a:prstGeom prst="rect">
            <a:avLst/>
          </a:prstGeom>
        </p:spPr>
      </p:pic>
      <mc:AlternateContent xmlns:mc="http://schemas.openxmlformats.org/markup-compatibility/2006" xmlns:p14="http://schemas.microsoft.com/office/powerpoint/2010/main">
        <mc:Choice Requires="p14">
          <p:contentPart p14:bwMode="auto" r:id="rId7">
            <p14:nvContentPartPr>
              <p14:cNvPr id="8" name="Ink 7"/>
              <p14:cNvContentPartPr/>
              <p14:nvPr/>
            </p14:nvContentPartPr>
            <p14:xfrm>
              <a:off x="4234815" y="15194280"/>
              <a:ext cx="27940" cy="635"/>
            </p14:xfrm>
          </p:contentPart>
        </mc:Choice>
        <mc:Fallback xmlns="">
          <p:pic>
            <p:nvPicPr>
              <p:cNvPr id="8" name="Ink 7"/>
            </p:nvPicPr>
            <p:blipFill>
              <a:blip r:embed="rId10"/>
            </p:blipFill>
            <p:spPr>
              <a:xfrm>
                <a:off x="4234815" y="15194280"/>
                <a:ext cx="27940" cy="635"/>
              </a:xfrm>
              <a:prstGeom prst="rect"/>
            </p:spPr>
          </p:pic>
        </mc:Fallback>
      </mc:AlternateContent>
      <mc:AlternateContent xmlns:mc="http://schemas.openxmlformats.org/markup-compatibility/2006" xmlns:p14="http://schemas.microsoft.com/office/powerpoint/2010/main">
        <mc:Choice Requires="p14">
          <p:contentPart p14:bwMode="auto" r:id="rId11">
            <p14:nvContentPartPr>
              <p14:cNvPr id="15" name="Ink 14"/>
              <p14:cNvContentPartPr/>
              <p14:nvPr/>
            </p14:nvContentPartPr>
            <p14:xfrm>
              <a:off x="12466320" y="16610965"/>
              <a:ext cx="2689225" cy="2719705"/>
            </p14:xfrm>
          </p:contentPart>
        </mc:Choice>
        <mc:Fallback xmlns="">
          <p:pic>
            <p:nvPicPr>
              <p:cNvPr id="15" name="Ink 14"/>
            </p:nvPicPr>
            <p:blipFill>
              <a:blip r:embed="rId12"/>
            </p:blipFill>
            <p:spPr>
              <a:xfrm>
                <a:off x="12466320" y="16610965"/>
                <a:ext cx="2689225" cy="2719705"/>
              </a:xfrm>
              <a:prstGeom prst="rect"/>
            </p:spPr>
          </p:pic>
        </mc:Fallback>
      </mc:AlternateContent>
      <mc:AlternateContent xmlns:mc="http://schemas.openxmlformats.org/markup-compatibility/2006" xmlns:p14="http://schemas.microsoft.com/office/powerpoint/2010/main">
        <mc:Choice Requires="p14">
          <p:contentPart p14:bwMode="auto" r:id="rId13">
            <p14:nvContentPartPr>
              <p14:cNvPr id="24" name="Ink 23"/>
              <p14:cNvContentPartPr/>
              <p14:nvPr/>
            </p14:nvContentPartPr>
            <p14:xfrm>
              <a:off x="13439775" y="17493615"/>
              <a:ext cx="233045" cy="1028065"/>
            </p14:xfrm>
          </p:contentPart>
        </mc:Choice>
        <mc:Fallback xmlns="">
          <p:pic>
            <p:nvPicPr>
              <p:cNvPr id="24" name="Ink 23"/>
            </p:nvPicPr>
            <p:blipFill>
              <a:blip r:embed="rId14"/>
            </p:blipFill>
            <p:spPr>
              <a:xfrm>
                <a:off x="13439775" y="17493615"/>
                <a:ext cx="233045" cy="1028065"/>
              </a:xfrm>
              <a:prstGeom prst="rect"/>
            </p:spPr>
          </p:pic>
        </mc:Fallback>
      </mc:AlternateContent>
      <mc:AlternateContent xmlns:mc="http://schemas.openxmlformats.org/markup-compatibility/2006" xmlns:p14="http://schemas.microsoft.com/office/powerpoint/2010/main">
        <mc:Choice Requires="p14">
          <p:contentPart p14:bwMode="auto" r:id="rId15">
            <p14:nvContentPartPr>
              <p14:cNvPr id="25" name="Ink 24"/>
              <p14:cNvContentPartPr/>
              <p14:nvPr/>
            </p14:nvContentPartPr>
            <p14:xfrm>
              <a:off x="13314045" y="17510760"/>
              <a:ext cx="309245" cy="962025"/>
            </p14:xfrm>
          </p:contentPart>
        </mc:Choice>
        <mc:Fallback xmlns="">
          <p:pic>
            <p:nvPicPr>
              <p:cNvPr id="25" name="Ink 24"/>
            </p:nvPicPr>
            <p:blipFill>
              <a:blip r:embed="rId16"/>
            </p:blipFill>
            <p:spPr>
              <a:xfrm>
                <a:off x="13314045" y="17510760"/>
                <a:ext cx="309245" cy="962025"/>
              </a:xfrm>
              <a:prstGeom prst="rect"/>
            </p:spPr>
          </p:pic>
        </mc:Fallback>
      </mc:AlternateContent>
      <mc:AlternateContent xmlns:mc="http://schemas.openxmlformats.org/markup-compatibility/2006" xmlns:p14="http://schemas.microsoft.com/office/powerpoint/2010/main">
        <mc:Choice Requires="p14">
          <p:contentPart p14:bwMode="auto" r:id="rId17">
            <p14:nvContentPartPr>
              <p14:cNvPr id="28" name="Ink 27"/>
              <p14:cNvContentPartPr/>
              <p14:nvPr/>
            </p14:nvContentPartPr>
            <p14:xfrm>
              <a:off x="13314045" y="16992600"/>
              <a:ext cx="278765" cy="1143000"/>
            </p14:xfrm>
          </p:contentPart>
        </mc:Choice>
        <mc:Fallback xmlns="">
          <p:pic>
            <p:nvPicPr>
              <p:cNvPr id="28" name="Ink 27"/>
            </p:nvPicPr>
            <p:blipFill>
              <a:blip r:embed="rId18"/>
            </p:blipFill>
            <p:spPr>
              <a:xfrm>
                <a:off x="13314045" y="16992600"/>
                <a:ext cx="278765" cy="1143000"/>
              </a:xfrm>
              <a:prstGeom prst="rect"/>
            </p:spPr>
          </p:pic>
        </mc:Fallback>
      </mc:AlternateContent>
      <mc:AlternateContent xmlns:mc="http://schemas.openxmlformats.org/markup-compatibility/2006" xmlns:p14="http://schemas.microsoft.com/office/powerpoint/2010/main">
        <mc:Choice Requires="p14">
          <p:contentPart p14:bwMode="auto" r:id="rId19">
            <p14:nvContentPartPr>
              <p14:cNvPr id="29" name="Ink 28"/>
              <p14:cNvContentPartPr/>
              <p14:nvPr/>
            </p14:nvContentPartPr>
            <p14:xfrm>
              <a:off x="13500735" y="17541240"/>
              <a:ext cx="90170" cy="849630"/>
            </p14:xfrm>
          </p:contentPart>
        </mc:Choice>
        <mc:Fallback xmlns="">
          <p:pic>
            <p:nvPicPr>
              <p:cNvPr id="29" name="Ink 28"/>
            </p:nvPicPr>
            <p:blipFill>
              <a:blip r:embed="rId20"/>
            </p:blipFill>
            <p:spPr>
              <a:xfrm>
                <a:off x="13500735" y="17541240"/>
                <a:ext cx="90170" cy="849630"/>
              </a:xfrm>
              <a:prstGeom prst="rect"/>
            </p:spPr>
          </p:pic>
        </mc:Fallback>
      </mc:AlternateContent>
      <mc:AlternateContent xmlns:mc="http://schemas.openxmlformats.org/markup-compatibility/2006" xmlns:p14="http://schemas.microsoft.com/office/powerpoint/2010/main">
        <mc:Choice Requires="p14">
          <p:contentPart p14:bwMode="auto" r:id="rId21">
            <p14:nvContentPartPr>
              <p14:cNvPr id="30" name="Ink 29"/>
              <p14:cNvContentPartPr/>
              <p14:nvPr/>
            </p14:nvContentPartPr>
            <p14:xfrm>
              <a:off x="13679170" y="17084040"/>
              <a:ext cx="218440" cy="1127760"/>
            </p14:xfrm>
          </p:contentPart>
        </mc:Choice>
        <mc:Fallback xmlns="">
          <p:pic>
            <p:nvPicPr>
              <p:cNvPr id="30" name="Ink 29"/>
            </p:nvPicPr>
            <p:blipFill>
              <a:blip r:embed="rId22"/>
            </p:blipFill>
            <p:spPr>
              <a:xfrm>
                <a:off x="13679170" y="17084040"/>
                <a:ext cx="218440" cy="1127760"/>
              </a:xfrm>
              <a:prstGeom prst="rect"/>
            </p:spPr>
          </p:pic>
        </mc:Fallback>
      </mc:AlternateContent>
      <mc:AlternateContent xmlns:mc="http://schemas.openxmlformats.org/markup-compatibility/2006" xmlns:p14="http://schemas.microsoft.com/office/powerpoint/2010/main">
        <mc:Choice Requires="p14">
          <p:contentPart p14:bwMode="auto" r:id="rId23">
            <p14:nvContentPartPr>
              <p14:cNvPr id="31" name="Ink 30"/>
              <p14:cNvContentPartPr/>
              <p14:nvPr/>
            </p14:nvContentPartPr>
            <p14:xfrm>
              <a:off x="13645515" y="16701770"/>
              <a:ext cx="2178685" cy="3105785"/>
            </p14:xfrm>
          </p:contentPart>
        </mc:Choice>
        <mc:Fallback xmlns="">
          <p:pic>
            <p:nvPicPr>
              <p:cNvPr id="31" name="Ink 30"/>
            </p:nvPicPr>
            <p:blipFill>
              <a:blip r:embed="rId24"/>
            </p:blipFill>
            <p:spPr>
              <a:xfrm>
                <a:off x="13645515" y="16701770"/>
                <a:ext cx="2178685" cy="3105785"/>
              </a:xfrm>
              <a:prstGeom prst="rect"/>
            </p:spPr>
          </p:pic>
        </mc:Fallback>
      </mc:AlternateContent>
      <mc:AlternateContent xmlns:mc="http://schemas.openxmlformats.org/markup-compatibility/2006" xmlns:p14="http://schemas.microsoft.com/office/powerpoint/2010/main">
        <mc:Choice Requires="p14">
          <p:contentPart p14:bwMode="auto" r:id="rId25">
            <p14:nvContentPartPr>
              <p14:cNvPr id="33" name="Ink 32"/>
              <p14:cNvContentPartPr/>
              <p14:nvPr/>
            </p14:nvContentPartPr>
            <p14:xfrm>
              <a:off x="13994130" y="16890365"/>
              <a:ext cx="1673225" cy="3231515"/>
            </p14:xfrm>
          </p:contentPart>
        </mc:Choice>
        <mc:Fallback xmlns="">
          <p:pic>
            <p:nvPicPr>
              <p:cNvPr id="33" name="Ink 32"/>
            </p:nvPicPr>
            <p:blipFill>
              <a:blip r:embed="rId26"/>
            </p:blipFill>
            <p:spPr>
              <a:xfrm>
                <a:off x="13994130" y="16890365"/>
                <a:ext cx="1673225" cy="3231515"/>
              </a:xfrm>
              <a:prstGeom prst="rect"/>
            </p:spPr>
          </p:pic>
        </mc:Fallback>
      </mc:AlternateContent>
      <mc:AlternateContent xmlns:mc="http://schemas.openxmlformats.org/markup-compatibility/2006" xmlns:p14="http://schemas.microsoft.com/office/powerpoint/2010/main">
        <mc:Choice Requires="p14">
          <p:contentPart p14:bwMode="auto" r:id="rId27">
            <p14:nvContentPartPr>
              <p14:cNvPr id="43" name="Ink 42"/>
              <p14:cNvContentPartPr/>
              <p14:nvPr/>
            </p14:nvContentPartPr>
            <p14:xfrm>
              <a:off x="12705715" y="16779240"/>
              <a:ext cx="1804035" cy="2660015"/>
            </p14:xfrm>
          </p:contentPart>
        </mc:Choice>
        <mc:Fallback xmlns="">
          <p:pic>
            <p:nvPicPr>
              <p:cNvPr id="43" name="Ink 42"/>
            </p:nvPicPr>
            <p:blipFill>
              <a:blip r:embed="rId28"/>
            </p:blipFill>
            <p:spPr>
              <a:xfrm>
                <a:off x="12705715" y="16779240"/>
                <a:ext cx="1804035" cy="2660015"/>
              </a:xfrm>
              <a:prstGeom prst="rect"/>
            </p:spPr>
          </p:pic>
        </mc:Fallback>
      </mc:AlternateContent>
      <mc:AlternateContent xmlns:mc="http://schemas.openxmlformats.org/markup-compatibility/2006" xmlns:p14="http://schemas.microsoft.com/office/powerpoint/2010/main">
        <mc:Choice Requires="p14">
          <p:contentPart p14:bwMode="auto" r:id="rId29">
            <p14:nvContentPartPr>
              <p14:cNvPr id="45" name="Ink 44"/>
              <p14:cNvContentPartPr/>
              <p14:nvPr/>
            </p14:nvContentPartPr>
            <p14:xfrm>
              <a:off x="15055215" y="18019395"/>
              <a:ext cx="553720" cy="1735455"/>
            </p14:xfrm>
          </p:contentPart>
        </mc:Choice>
        <mc:Fallback xmlns="">
          <p:pic>
            <p:nvPicPr>
              <p:cNvPr id="45" name="Ink 44"/>
            </p:nvPicPr>
            <p:blipFill>
              <a:blip r:embed="rId30"/>
            </p:blipFill>
            <p:spPr>
              <a:xfrm>
                <a:off x="15055215" y="18019395"/>
                <a:ext cx="553720" cy="1735455"/>
              </a:xfrm>
              <a:prstGeom prst="rect"/>
            </p:spPr>
          </p:pic>
        </mc:Fallback>
      </mc:AlternateContent>
      <mc:AlternateContent xmlns:mc="http://schemas.openxmlformats.org/markup-compatibility/2006" xmlns:p14="http://schemas.microsoft.com/office/powerpoint/2010/main">
        <mc:Choice Requires="p14">
          <p:contentPart p14:bwMode="auto" r:id="rId31">
            <p14:nvContentPartPr>
              <p14:cNvPr id="47" name="Ink 46"/>
              <p14:cNvContentPartPr/>
              <p14:nvPr/>
            </p14:nvContentPartPr>
            <p14:xfrm>
              <a:off x="11748135" y="17030700"/>
              <a:ext cx="3858895" cy="3063875"/>
            </p14:xfrm>
          </p:contentPart>
        </mc:Choice>
        <mc:Fallback xmlns="">
          <p:pic>
            <p:nvPicPr>
              <p:cNvPr id="47" name="Ink 46"/>
            </p:nvPicPr>
            <p:blipFill>
              <a:blip r:embed="rId32"/>
            </p:blipFill>
            <p:spPr>
              <a:xfrm>
                <a:off x="11748135" y="17030700"/>
                <a:ext cx="3858895" cy="3063875"/>
              </a:xfrm>
              <a:prstGeom prst="rect"/>
            </p:spPr>
          </p:pic>
        </mc:Fallback>
      </mc:AlternateContent>
      <mc:AlternateContent xmlns:mc="http://schemas.openxmlformats.org/markup-compatibility/2006" xmlns:p14="http://schemas.microsoft.com/office/powerpoint/2010/main">
        <mc:Choice Requires="p14">
          <p:contentPart p14:bwMode="auto" r:id="rId33">
            <p14:nvContentPartPr>
              <p14:cNvPr id="48" name="Ink 47"/>
              <p14:cNvContentPartPr/>
              <p14:nvPr/>
            </p14:nvContentPartPr>
            <p14:xfrm>
              <a:off x="14963775" y="17557750"/>
              <a:ext cx="607060" cy="1859915"/>
            </p14:xfrm>
          </p:contentPart>
        </mc:Choice>
        <mc:Fallback xmlns="">
          <p:pic>
            <p:nvPicPr>
              <p:cNvPr id="48" name="Ink 47"/>
            </p:nvPicPr>
            <p:blipFill>
              <a:blip r:embed="rId34"/>
            </p:blipFill>
            <p:spPr>
              <a:xfrm>
                <a:off x="14963775" y="17557750"/>
                <a:ext cx="607060" cy="1859915"/>
              </a:xfrm>
              <a:prstGeom prst="rect"/>
            </p:spPr>
          </p:pic>
        </mc:Fallback>
      </mc:AlternateContent>
      <mc:AlternateContent xmlns:mc="http://schemas.openxmlformats.org/markup-compatibility/2006" xmlns:p14="http://schemas.microsoft.com/office/powerpoint/2010/main">
        <mc:Choice Requires="p14">
          <p:contentPart p14:bwMode="auto" r:id="rId35">
            <p14:nvContentPartPr>
              <p14:cNvPr id="52" name="Ink 51"/>
              <p14:cNvContentPartPr/>
              <p14:nvPr/>
            </p14:nvContentPartPr>
            <p14:xfrm>
              <a:off x="13985240" y="17355820"/>
              <a:ext cx="1285875" cy="2625090"/>
            </p14:xfrm>
          </p:contentPart>
        </mc:Choice>
        <mc:Fallback xmlns="">
          <p:pic>
            <p:nvPicPr>
              <p:cNvPr id="52" name="Ink 51"/>
            </p:nvPicPr>
            <p:blipFill>
              <a:blip r:embed="rId36"/>
            </p:blipFill>
            <p:spPr>
              <a:xfrm>
                <a:off x="13985240" y="17355820"/>
                <a:ext cx="1285875" cy="2625090"/>
              </a:xfrm>
              <a:prstGeom prst="rect"/>
            </p:spPr>
          </p:pic>
        </mc:Fallback>
      </mc:AlternateContent>
      <p:pic>
        <p:nvPicPr>
          <p:cNvPr id="53" name="Picture 52"/>
          <p:cNvPicPr>
            <a:picLocks noChangeAspect="1"/>
          </p:cNvPicPr>
          <p:nvPr/>
        </p:nvPicPr>
        <p:blipFill>
          <a:blip r:embed="rId37"/>
          <a:stretch>
            <a:fillRect/>
          </a:stretch>
        </p:blipFill>
        <p:spPr>
          <a:xfrm>
            <a:off x="23239348" y="8640850"/>
            <a:ext cx="2861945" cy="2883535"/>
          </a:xfrm>
          <a:prstGeom prst="rect">
            <a:avLst/>
          </a:prstGeom>
        </p:spPr>
      </p:pic>
      <p:sp>
        <p:nvSpPr>
          <p:cNvPr id="3" name="Rectangle 5">
            <a:extLst>
              <a:ext uri="{FF2B5EF4-FFF2-40B4-BE49-F238E27FC236}">
                <a16:creationId xmlns:a16="http://schemas.microsoft.com/office/drawing/2014/main" id="{56DFEBD1-1EFD-410C-8D1B-15116030631C}"/>
              </a:ext>
            </a:extLst>
          </p:cNvPr>
          <p:cNvSpPr/>
          <p:nvPr/>
        </p:nvSpPr>
        <p:spPr>
          <a:xfrm>
            <a:off x="5047854" y="9403479"/>
            <a:ext cx="19256188" cy="59307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vi-VN" sz="3600" b="1" i="1" dirty="0">
                <a:latin typeface="Calibri (Body)"/>
              </a:rPr>
              <a:t>Giảng viên hướng dẫn: Le-Trung-</a:t>
            </a:r>
            <a:r>
              <a:rPr lang="vi-VN" sz="3600" b="1" i="1" dirty="0" err="1">
                <a:latin typeface="Calibri (Body)"/>
              </a:rPr>
              <a:t>Hieu</a:t>
            </a:r>
            <a:r>
              <a:rPr lang="vi-VN" sz="3600" b="1" i="1" dirty="0">
                <a:latin typeface="Calibri (Body)"/>
              </a:rPr>
              <a:t>, Nguyen-Van-Nhan</a:t>
            </a:r>
          </a:p>
        </p:txBody>
      </p:sp>
      <p:pic>
        <p:nvPicPr>
          <p:cNvPr id="11" name="Hình ảnh 10">
            <a:extLst>
              <a:ext uri="{FF2B5EF4-FFF2-40B4-BE49-F238E27FC236}">
                <a16:creationId xmlns:a16="http://schemas.microsoft.com/office/drawing/2014/main" id="{F81F294F-D231-BA33-BDD2-9F2A10BBEBE5}"/>
              </a:ext>
            </a:extLst>
          </p:cNvPr>
          <p:cNvPicPr>
            <a:picLocks noChangeAspect="1"/>
          </p:cNvPicPr>
          <p:nvPr/>
        </p:nvPicPr>
        <p:blipFill>
          <a:blip r:embed="rId38"/>
          <a:stretch>
            <a:fillRect/>
          </a:stretch>
        </p:blipFill>
        <p:spPr>
          <a:xfrm>
            <a:off x="20196292" y="31274275"/>
            <a:ext cx="3817503" cy="3176282"/>
          </a:xfrm>
          <a:prstGeom prst="rect">
            <a:avLst/>
          </a:prstGeom>
        </p:spPr>
      </p:pic>
      <p:pic>
        <p:nvPicPr>
          <p:cNvPr id="14" name="Hình ảnh 13">
            <a:extLst>
              <a:ext uri="{FF2B5EF4-FFF2-40B4-BE49-F238E27FC236}">
                <a16:creationId xmlns:a16="http://schemas.microsoft.com/office/drawing/2014/main" id="{A3BB13CB-219E-A0E7-EB67-CA7B843ECFD9}"/>
              </a:ext>
            </a:extLst>
          </p:cNvPr>
          <p:cNvPicPr>
            <a:picLocks noChangeAspect="1"/>
          </p:cNvPicPr>
          <p:nvPr/>
        </p:nvPicPr>
        <p:blipFill>
          <a:blip r:embed="rId39"/>
          <a:stretch>
            <a:fillRect/>
          </a:stretch>
        </p:blipFill>
        <p:spPr>
          <a:xfrm>
            <a:off x="24013795" y="31274275"/>
            <a:ext cx="3657324" cy="317628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20</TotalTime>
  <Words>1022</Words>
  <Application>Microsoft Office PowerPoint</Application>
  <PresentationFormat>Tùy chỉnh</PresentationFormat>
  <Paragraphs>165</Paragraphs>
  <Slides>1</Slides>
  <Notes>0</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1</vt:i4>
      </vt:variant>
    </vt:vector>
  </HeadingPairs>
  <TitlesOfParts>
    <vt:vector size="8" baseType="lpstr">
      <vt:lpstr>Arial</vt:lpstr>
      <vt:lpstr>Calibri</vt:lpstr>
      <vt:lpstr>Calibri (Body)</vt:lpstr>
      <vt:lpstr>Calibri đầu đề</vt:lpstr>
      <vt:lpstr>Calibri Light</vt:lpstr>
      <vt:lpstr>Wingdings</vt:lpstr>
      <vt:lpstr>Office Theme</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Thái Khánh Nguyễn</dc:creator>
  <cp:lastModifiedBy>nguyen duc duy nguyen duc duy</cp:lastModifiedBy>
  <cp:revision>69</cp:revision>
  <dcterms:created xsi:type="dcterms:W3CDTF">2023-07-02T07:57:00Z</dcterms:created>
  <dcterms:modified xsi:type="dcterms:W3CDTF">2025-03-13T04:16:50Z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5DB70278F27546CE894EE325889FFE5F_12</vt:lpwstr>
  </property>
  <property fmtid="{D5CDD505-2E9C-101B-9397-08002B2CF9AE}" pid="3" name="KSOProductBuildVer">
    <vt:lpwstr>1033-12.2.0.20326</vt:lpwstr>
  </property>
</Properties>
</file>