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58" r:id="rId8"/>
    <p:sldId id="269" r:id="rId9"/>
    <p:sldId id="27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8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0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2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81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24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0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86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61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5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701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91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90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1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6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090BDE4-85B1-4F65-96A7-7392EB22D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>
          <a:xfrm>
            <a:off x="0" y="-382047"/>
            <a:ext cx="12192000" cy="8842998"/>
          </a:xfr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1854" y="2392759"/>
            <a:ext cx="7635846" cy="3627041"/>
          </a:xfrm>
        </p:spPr>
        <p:txBody>
          <a:bodyPr anchor="ctr">
            <a:normAutofit/>
          </a:bodyPr>
          <a:lstStyle/>
          <a:p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Music Web</a:t>
            </a:r>
            <a:b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Topic: Music Web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Thanh Sang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Nguyen Duc Nam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Hoang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Nguyen Duc Dung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Teacher: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Mr. Hoang Duc Quang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B06543-B550-E8F3-10C3-01C5052A11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Bootstrap</a:t>
            </a:r>
          </a:p>
          <a:p>
            <a:r>
              <a:rPr lang="en-US" dirty="0"/>
              <a:t>Java Spring Boot, </a:t>
            </a:r>
            <a:r>
              <a:rPr lang="en-US" dirty="0" err="1"/>
              <a:t>Thymeleaf</a:t>
            </a:r>
            <a:endParaRPr lang="en-US" dirty="0"/>
          </a:p>
          <a:p>
            <a:r>
              <a:rPr lang="en-US" dirty="0"/>
              <a:t>Ajax, SQL server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9.png">
            <a:extLst>
              <a:ext uri="{FF2B5EF4-FFF2-40B4-BE49-F238E27FC236}">
                <a16:creationId xmlns:a16="http://schemas.microsoft.com/office/drawing/2014/main" id="{7C9927FE-59E1-4D1D-B66A-AC4143C0466C}"/>
              </a:ext>
            </a:extLst>
          </p:cNvPr>
          <p:cNvPicPr/>
          <p:nvPr/>
        </p:nvPicPr>
        <p:blipFill>
          <a:blip r:embed="rId2"/>
          <a:srcRect l="1910" t="4472" r="2292" b="5837"/>
          <a:stretch>
            <a:fillRect/>
          </a:stretch>
        </p:blipFill>
        <p:spPr>
          <a:xfrm>
            <a:off x="2514600" y="2120898"/>
            <a:ext cx="8775700" cy="3759201"/>
          </a:xfrm>
          <a:prstGeom prst="rect">
            <a:avLst/>
          </a:prstGeom>
          <a:ln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7F5C8A0-2891-44A2-A1B5-2A09D4502DBE}"/>
              </a:ext>
            </a:extLst>
          </p:cNvPr>
          <p:cNvSpPr txBox="1">
            <a:spLocks/>
          </p:cNvSpPr>
          <p:nvPr/>
        </p:nvSpPr>
        <p:spPr>
          <a:xfrm>
            <a:off x="1560511" y="5715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68.png">
            <a:extLst>
              <a:ext uri="{FF2B5EF4-FFF2-40B4-BE49-F238E27FC236}">
                <a16:creationId xmlns:a16="http://schemas.microsoft.com/office/drawing/2014/main" id="{F1D3DE64-4D1A-491F-BFC8-F1698377140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44748" y="1670050"/>
            <a:ext cx="8223252" cy="4095750"/>
          </a:xfrm>
          <a:prstGeom prst="rect">
            <a:avLst/>
          </a:prstGeom>
          <a:ln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01F56D-2C8D-48C8-A59E-50A1B2387E01}"/>
              </a:ext>
            </a:extLst>
          </p:cNvPr>
          <p:cNvSpPr txBox="1">
            <a:spLocks/>
          </p:cNvSpPr>
          <p:nvPr/>
        </p:nvSpPr>
        <p:spPr>
          <a:xfrm>
            <a:off x="1408111" y="4064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Logical Entity Relationship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0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1" y="368300"/>
            <a:ext cx="10018713" cy="1752599"/>
          </a:xfrm>
        </p:spPr>
        <p:txBody>
          <a:bodyPr/>
          <a:lstStyle/>
          <a:p>
            <a:r>
              <a:rPr lang="en-US" dirty="0"/>
              <a:t>App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851F2-D4B7-42E7-A44F-560A07E4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17" y="1967157"/>
            <a:ext cx="7226300" cy="37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sheet 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9A891C-D15E-4728-A654-2EB2D769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947"/>
              </p:ext>
            </p:extLst>
          </p:nvPr>
        </p:nvGraphicFramePr>
        <p:xfrm>
          <a:off x="654341" y="2896188"/>
          <a:ext cx="11537659" cy="2598098"/>
        </p:xfrm>
        <a:graphic>
          <a:graphicData uri="http://schemas.openxmlformats.org/drawingml/2006/table">
            <a:tbl>
              <a:tblPr/>
              <a:tblGrid>
                <a:gridCol w="7332677">
                  <a:extLst>
                    <a:ext uri="{9D8B030D-6E8A-4147-A177-3AD203B41FA5}">
                      <a16:colId xmlns:a16="http://schemas.microsoft.com/office/drawing/2014/main" val="3602780504"/>
                    </a:ext>
                  </a:extLst>
                </a:gridCol>
                <a:gridCol w="1022855">
                  <a:extLst>
                    <a:ext uri="{9D8B030D-6E8A-4147-A177-3AD203B41FA5}">
                      <a16:colId xmlns:a16="http://schemas.microsoft.com/office/drawing/2014/main" val="869448160"/>
                    </a:ext>
                  </a:extLst>
                </a:gridCol>
                <a:gridCol w="1182261">
                  <a:extLst>
                    <a:ext uri="{9D8B030D-6E8A-4147-A177-3AD203B41FA5}">
                      <a16:colId xmlns:a16="http://schemas.microsoft.com/office/drawing/2014/main" val="2860387938"/>
                    </a:ext>
                  </a:extLst>
                </a:gridCol>
                <a:gridCol w="1036139">
                  <a:extLst>
                    <a:ext uri="{9D8B030D-6E8A-4147-A177-3AD203B41FA5}">
                      <a16:colId xmlns:a16="http://schemas.microsoft.com/office/drawing/2014/main" val="599120626"/>
                    </a:ext>
                  </a:extLst>
                </a:gridCol>
                <a:gridCol w="963727">
                  <a:extLst>
                    <a:ext uri="{9D8B030D-6E8A-4147-A177-3AD203B41FA5}">
                      <a16:colId xmlns:a16="http://schemas.microsoft.com/office/drawing/2014/main" val="219880363"/>
                    </a:ext>
                  </a:extLst>
                </a:gridCol>
              </a:tblGrid>
              <a:tr h="409986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vi-VN" sz="3600" b="1" dirty="0">
                          <a:effectLst/>
                        </a:rPr>
                        <a:t>Music Web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19595"/>
                  </a:ext>
                </a:extLst>
              </a:tr>
              <a:tr h="411670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Task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Status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Owner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Start Date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Due Date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519889"/>
                  </a:ext>
                </a:extLst>
              </a:tr>
              <a:tr h="416677">
                <a:tc>
                  <a:txBody>
                    <a:bodyPr/>
                    <a:lstStyle/>
                    <a:p>
                      <a:pPr rtl="0" fontAlgn="b"/>
                      <a:r>
                        <a:rPr lang="vi-VN" sz="1400" dirty="0">
                          <a:effectLst/>
                          <a:latin typeface="+mn-lt"/>
                        </a:rPr>
                        <a:t>Acount, Promotion, Security,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Register/Login,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Login Fb Google,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Forget/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Reset Password,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Verify Email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reset-password/register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)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, Upgrade VIP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Login/Register/ResetPassword(Andorid)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Thanh Sang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63482"/>
                  </a:ext>
                </a:extLst>
              </a:tr>
              <a:tr h="416677">
                <a:tc>
                  <a:txBody>
                    <a:bodyPr/>
                    <a:lstStyle/>
                    <a:p>
                      <a:pPr rtl="0" fontAlgn="b"/>
                      <a:r>
                        <a:rPr lang="vi-VN" sz="1400" dirty="0">
                          <a:effectLst/>
                          <a:latin typeface="+mn-lt"/>
                        </a:rPr>
                        <a:t>Song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audio-video-lyric-sub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)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,Genre,Album,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Artist,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Play-Comment-Dowload-Buy(cart Song-order Song) Song, Song/Genre/Artist/Album/SearchSong(Android)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Duc Nam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46978"/>
                  </a:ext>
                </a:extLst>
              </a:tr>
              <a:tr h="35369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Product, </a:t>
                      </a:r>
                      <a:r>
                        <a:rPr lang="vi-VN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Category, Brand,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Playlist, User's Personal Music (Upload Songs)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Huy Hoang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296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News, cart product, order product 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Duc Dung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7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420</TotalTime>
  <Words>212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Euphemia</vt:lpstr>
      <vt:lpstr>Parallax</vt:lpstr>
      <vt:lpstr>Music Web  Group 5</vt:lpstr>
      <vt:lpstr>INTRODUCTION</vt:lpstr>
      <vt:lpstr>Technology </vt:lpstr>
      <vt:lpstr>PowerPoint Presentation</vt:lpstr>
      <vt:lpstr>PowerPoint Presentation</vt:lpstr>
      <vt:lpstr>App design</vt:lpstr>
      <vt:lpstr>Task sheet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 Group 1</dc:title>
  <dc:creator>Võ Phan Hiền</dc:creator>
  <cp:lastModifiedBy>Administrator</cp:lastModifiedBy>
  <cp:revision>33</cp:revision>
  <dcterms:created xsi:type="dcterms:W3CDTF">2022-08-24T13:16:41Z</dcterms:created>
  <dcterms:modified xsi:type="dcterms:W3CDTF">2022-08-25T05:01:15Z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