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62" r:id="rId3"/>
    <p:sldId id="263" r:id="rId4"/>
    <p:sldId id="273" r:id="rId5"/>
    <p:sldId id="274" r:id="rId6"/>
    <p:sldId id="275" r:id="rId7"/>
    <p:sldId id="276" r:id="rId8"/>
    <p:sldId id="277" r:id="rId9"/>
    <p:sldId id="278" r:id="rId10"/>
    <p:sldId id="279" r:id="rId11"/>
    <p:sldId id="280" r:id="rId12"/>
    <p:sldId id="281" r:id="rId13"/>
    <p:sldId id="283" r:id="rId14"/>
    <p:sldId id="284" r:id="rId15"/>
    <p:sldId id="285" r:id="rId16"/>
    <p:sldId id="295" r:id="rId17"/>
    <p:sldId id="286" r:id="rId18"/>
    <p:sldId id="287" r:id="rId19"/>
    <p:sldId id="288" r:id="rId20"/>
    <p:sldId id="289" r:id="rId21"/>
    <p:sldId id="290" r:id="rId22"/>
    <p:sldId id="291" r:id="rId23"/>
    <p:sldId id="292" r:id="rId24"/>
    <p:sldId id="293" r:id="rId25"/>
    <p:sldId id="264" r:id="rId26"/>
    <p:sldId id="265" r:id="rId27"/>
    <p:sldId id="266" r:id="rId28"/>
    <p:sldId id="267" r:id="rId29"/>
    <p:sldId id="268" r:id="rId30"/>
    <p:sldId id="269" r:id="rId31"/>
    <p:sldId id="270" r:id="rId32"/>
    <p:sldId id="271" r:id="rId33"/>
    <p:sldId id="27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07" autoAdjust="0"/>
  </p:normalViewPr>
  <p:slideViewPr>
    <p:cSldViewPr snapToGrid="0">
      <p:cViewPr varScale="1">
        <p:scale>
          <a:sx n="110" d="100"/>
          <a:sy n="110" d="100"/>
        </p:scale>
        <p:origin x="5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C2CF8-C0B3-49E3-B0F4-63773EDC4CC2}" type="datetimeFigureOut">
              <a:rPr lang="en-US" smtClean="0"/>
              <a:t>07/17/2020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9E24A1-7FD5-4EEC-83A9-33370624DFA5}" type="slidenum">
              <a:rPr lang="en-US" smtClean="0"/>
              <a:t>‹#›</a:t>
            </a:fld>
            <a:endParaRPr lang="en-US"/>
          </a:p>
        </p:txBody>
      </p:sp>
    </p:spTree>
    <p:extLst>
      <p:ext uri="{BB962C8B-B14F-4D97-AF65-F5344CB8AC3E}">
        <p14:creationId xmlns:p14="http://schemas.microsoft.com/office/powerpoint/2010/main" val="887884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9AA376-B184-4DB9-B324-2FC3DC2067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1510C08D-9017-454F-9DF0-61FC0B287B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E53493CF-BF2A-4A0E-BD33-13D96F6008C0}"/>
              </a:ext>
            </a:extLst>
          </p:cNvPr>
          <p:cNvSpPr>
            <a:spLocks noGrp="1"/>
          </p:cNvSpPr>
          <p:nvPr>
            <p:ph type="dt" sz="half" idx="10"/>
          </p:nvPr>
        </p:nvSpPr>
        <p:spPr/>
        <p:txBody>
          <a:bodyPr/>
          <a:lstStyle/>
          <a:p>
            <a:fld id="{7A3B6BE3-9589-44D6-88F9-AAC42579E8A2}" type="datetime1">
              <a:rPr lang="en-US" smtClean="0"/>
              <a:t>07/17/2020</a:t>
            </a:fld>
            <a:endParaRPr lang="en-US"/>
          </a:p>
        </p:txBody>
      </p:sp>
      <p:sp>
        <p:nvSpPr>
          <p:cNvPr id="5" name="Footer Placeholder 4">
            <a:extLst>
              <a:ext uri="{FF2B5EF4-FFF2-40B4-BE49-F238E27FC236}">
                <a16:creationId xmlns:a16="http://schemas.microsoft.com/office/drawing/2014/main" xmlns="" id="{F2391EE6-10EB-4FE6-8628-9818953DB80A}"/>
              </a:ext>
            </a:extLst>
          </p:cNvPr>
          <p:cNvSpPr>
            <a:spLocks noGrp="1"/>
          </p:cNvSpPr>
          <p:nvPr>
            <p:ph type="ftr" sz="quarter" idx="11"/>
          </p:nvPr>
        </p:nvSpPr>
        <p:spPr/>
        <p:txBody>
          <a:bodyPr/>
          <a:lstStyle/>
          <a:p>
            <a:r>
              <a:rPr lang="en-US"/>
              <a:t>UTEHY - Khoa CNTT - Bộ môn: KTMT</a:t>
            </a:r>
          </a:p>
        </p:txBody>
      </p:sp>
      <p:sp>
        <p:nvSpPr>
          <p:cNvPr id="6" name="Slide Number Placeholder 5">
            <a:extLst>
              <a:ext uri="{FF2B5EF4-FFF2-40B4-BE49-F238E27FC236}">
                <a16:creationId xmlns:a16="http://schemas.microsoft.com/office/drawing/2014/main" xmlns="" id="{9DA8C01F-FAA4-4443-8ABA-202A19DF8190}"/>
              </a:ext>
            </a:extLst>
          </p:cNvPr>
          <p:cNvSpPr>
            <a:spLocks noGrp="1"/>
          </p:cNvSpPr>
          <p:nvPr>
            <p:ph type="sldNum" sz="quarter" idx="12"/>
          </p:nvPr>
        </p:nvSpPr>
        <p:spPr/>
        <p:txBody>
          <a:bodyPr/>
          <a:lstStyle/>
          <a:p>
            <a:fld id="{B71D0628-BD89-471E-8A00-9574D463C55E}" type="slidenum">
              <a:rPr lang="en-US" smtClean="0"/>
              <a:t>‹#›</a:t>
            </a:fld>
            <a:endParaRPr lang="en-US"/>
          </a:p>
        </p:txBody>
      </p:sp>
    </p:spTree>
    <p:extLst>
      <p:ext uri="{BB962C8B-B14F-4D97-AF65-F5344CB8AC3E}">
        <p14:creationId xmlns:p14="http://schemas.microsoft.com/office/powerpoint/2010/main" val="3125049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CEB2B8-AF65-49B4-B749-3DF6F64C71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905FFE9-B61B-4293-93A2-AC28FF573F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ED4E85D-0935-441F-BD99-9B32B0D4DE78}"/>
              </a:ext>
            </a:extLst>
          </p:cNvPr>
          <p:cNvSpPr>
            <a:spLocks noGrp="1"/>
          </p:cNvSpPr>
          <p:nvPr>
            <p:ph type="dt" sz="half" idx="10"/>
          </p:nvPr>
        </p:nvSpPr>
        <p:spPr/>
        <p:txBody>
          <a:bodyPr/>
          <a:lstStyle/>
          <a:p>
            <a:fld id="{1A88F917-6627-424E-ACB8-9AF4015CF152}" type="datetime1">
              <a:rPr lang="en-US" smtClean="0"/>
              <a:t>07/17/2020</a:t>
            </a:fld>
            <a:endParaRPr lang="en-US"/>
          </a:p>
        </p:txBody>
      </p:sp>
      <p:sp>
        <p:nvSpPr>
          <p:cNvPr id="5" name="Footer Placeholder 4">
            <a:extLst>
              <a:ext uri="{FF2B5EF4-FFF2-40B4-BE49-F238E27FC236}">
                <a16:creationId xmlns:a16="http://schemas.microsoft.com/office/drawing/2014/main" xmlns="" id="{E6DE7307-CCE1-4CFA-8E41-1F25891368ED}"/>
              </a:ext>
            </a:extLst>
          </p:cNvPr>
          <p:cNvSpPr>
            <a:spLocks noGrp="1"/>
          </p:cNvSpPr>
          <p:nvPr>
            <p:ph type="ftr" sz="quarter" idx="11"/>
          </p:nvPr>
        </p:nvSpPr>
        <p:spPr/>
        <p:txBody>
          <a:bodyPr/>
          <a:lstStyle/>
          <a:p>
            <a:r>
              <a:rPr lang="en-US"/>
              <a:t>UTEHY - Khoa CNTT - Bộ môn: KTMT</a:t>
            </a:r>
          </a:p>
        </p:txBody>
      </p:sp>
      <p:sp>
        <p:nvSpPr>
          <p:cNvPr id="6" name="Slide Number Placeholder 5">
            <a:extLst>
              <a:ext uri="{FF2B5EF4-FFF2-40B4-BE49-F238E27FC236}">
                <a16:creationId xmlns:a16="http://schemas.microsoft.com/office/drawing/2014/main" xmlns="" id="{3BBC6929-8C25-43C5-8F7E-01CFDBCDE0A7}"/>
              </a:ext>
            </a:extLst>
          </p:cNvPr>
          <p:cNvSpPr>
            <a:spLocks noGrp="1"/>
          </p:cNvSpPr>
          <p:nvPr>
            <p:ph type="sldNum" sz="quarter" idx="12"/>
          </p:nvPr>
        </p:nvSpPr>
        <p:spPr/>
        <p:txBody>
          <a:bodyPr/>
          <a:lstStyle/>
          <a:p>
            <a:fld id="{B71D0628-BD89-471E-8A00-9574D463C55E}" type="slidenum">
              <a:rPr lang="en-US" smtClean="0"/>
              <a:t>‹#›</a:t>
            </a:fld>
            <a:endParaRPr lang="en-US"/>
          </a:p>
        </p:txBody>
      </p:sp>
    </p:spTree>
    <p:extLst>
      <p:ext uri="{BB962C8B-B14F-4D97-AF65-F5344CB8AC3E}">
        <p14:creationId xmlns:p14="http://schemas.microsoft.com/office/powerpoint/2010/main" val="941226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78FAEBE-46CC-42AF-8E3D-74E336AF18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E2B2E93-21F3-4E45-9658-138C9257C6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C884C8E-0855-49B7-B5DD-0444DD244AD2}"/>
              </a:ext>
            </a:extLst>
          </p:cNvPr>
          <p:cNvSpPr>
            <a:spLocks noGrp="1"/>
          </p:cNvSpPr>
          <p:nvPr>
            <p:ph type="dt" sz="half" idx="10"/>
          </p:nvPr>
        </p:nvSpPr>
        <p:spPr/>
        <p:txBody>
          <a:bodyPr/>
          <a:lstStyle/>
          <a:p>
            <a:fld id="{4AA432A1-8875-4199-9895-46EB0347A990}" type="datetime1">
              <a:rPr lang="en-US" smtClean="0"/>
              <a:t>07/17/2020</a:t>
            </a:fld>
            <a:endParaRPr lang="en-US"/>
          </a:p>
        </p:txBody>
      </p:sp>
      <p:sp>
        <p:nvSpPr>
          <p:cNvPr id="5" name="Footer Placeholder 4">
            <a:extLst>
              <a:ext uri="{FF2B5EF4-FFF2-40B4-BE49-F238E27FC236}">
                <a16:creationId xmlns:a16="http://schemas.microsoft.com/office/drawing/2014/main" xmlns="" id="{E8339CBB-4D63-4C83-8288-A4FF95FB271A}"/>
              </a:ext>
            </a:extLst>
          </p:cNvPr>
          <p:cNvSpPr>
            <a:spLocks noGrp="1"/>
          </p:cNvSpPr>
          <p:nvPr>
            <p:ph type="ftr" sz="quarter" idx="11"/>
          </p:nvPr>
        </p:nvSpPr>
        <p:spPr/>
        <p:txBody>
          <a:bodyPr/>
          <a:lstStyle/>
          <a:p>
            <a:r>
              <a:rPr lang="en-US"/>
              <a:t>UTEHY - Khoa CNTT - Bộ môn: KTMT</a:t>
            </a:r>
          </a:p>
        </p:txBody>
      </p:sp>
      <p:sp>
        <p:nvSpPr>
          <p:cNvPr id="6" name="Slide Number Placeholder 5">
            <a:extLst>
              <a:ext uri="{FF2B5EF4-FFF2-40B4-BE49-F238E27FC236}">
                <a16:creationId xmlns:a16="http://schemas.microsoft.com/office/drawing/2014/main" xmlns="" id="{8C3646F9-6ECE-4691-A760-E49C3B9B020B}"/>
              </a:ext>
            </a:extLst>
          </p:cNvPr>
          <p:cNvSpPr>
            <a:spLocks noGrp="1"/>
          </p:cNvSpPr>
          <p:nvPr>
            <p:ph type="sldNum" sz="quarter" idx="12"/>
          </p:nvPr>
        </p:nvSpPr>
        <p:spPr/>
        <p:txBody>
          <a:bodyPr/>
          <a:lstStyle/>
          <a:p>
            <a:fld id="{B71D0628-BD89-471E-8A00-9574D463C55E}" type="slidenum">
              <a:rPr lang="en-US" smtClean="0"/>
              <a:t>‹#›</a:t>
            </a:fld>
            <a:endParaRPr lang="en-US"/>
          </a:p>
        </p:txBody>
      </p:sp>
    </p:spTree>
    <p:extLst>
      <p:ext uri="{BB962C8B-B14F-4D97-AF65-F5344CB8AC3E}">
        <p14:creationId xmlns:p14="http://schemas.microsoft.com/office/powerpoint/2010/main" val="536532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CE4AE6-8A2E-40A8-B79F-26E8DDB793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1C9A7BF-A7A5-4608-9880-CA1A44D15D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AC09FF5-EC9F-47B7-8575-7D3238A465DF}"/>
              </a:ext>
            </a:extLst>
          </p:cNvPr>
          <p:cNvSpPr>
            <a:spLocks noGrp="1"/>
          </p:cNvSpPr>
          <p:nvPr>
            <p:ph type="dt" sz="half" idx="10"/>
          </p:nvPr>
        </p:nvSpPr>
        <p:spPr/>
        <p:txBody>
          <a:bodyPr/>
          <a:lstStyle/>
          <a:p>
            <a:fld id="{30D55B02-BB69-4D57-B529-4F34F9282C26}" type="datetime1">
              <a:rPr lang="en-US" smtClean="0"/>
              <a:t>07/17/2020</a:t>
            </a:fld>
            <a:endParaRPr lang="en-US"/>
          </a:p>
        </p:txBody>
      </p:sp>
      <p:sp>
        <p:nvSpPr>
          <p:cNvPr id="5" name="Footer Placeholder 4">
            <a:extLst>
              <a:ext uri="{FF2B5EF4-FFF2-40B4-BE49-F238E27FC236}">
                <a16:creationId xmlns:a16="http://schemas.microsoft.com/office/drawing/2014/main" xmlns="" id="{691E374D-E124-410F-8CB5-B3C079994746}"/>
              </a:ext>
            </a:extLst>
          </p:cNvPr>
          <p:cNvSpPr>
            <a:spLocks noGrp="1"/>
          </p:cNvSpPr>
          <p:nvPr>
            <p:ph type="ftr" sz="quarter" idx="11"/>
          </p:nvPr>
        </p:nvSpPr>
        <p:spPr/>
        <p:txBody>
          <a:bodyPr/>
          <a:lstStyle/>
          <a:p>
            <a:r>
              <a:rPr lang="en-US"/>
              <a:t>UTEHY - Khoa CNTT - Bộ môn: KTMT</a:t>
            </a:r>
          </a:p>
        </p:txBody>
      </p:sp>
      <p:sp>
        <p:nvSpPr>
          <p:cNvPr id="6" name="Slide Number Placeholder 5">
            <a:extLst>
              <a:ext uri="{FF2B5EF4-FFF2-40B4-BE49-F238E27FC236}">
                <a16:creationId xmlns:a16="http://schemas.microsoft.com/office/drawing/2014/main" xmlns="" id="{6BF0F6C2-F205-4E79-9E2A-7FAA5518B6BE}"/>
              </a:ext>
            </a:extLst>
          </p:cNvPr>
          <p:cNvSpPr>
            <a:spLocks noGrp="1"/>
          </p:cNvSpPr>
          <p:nvPr>
            <p:ph type="sldNum" sz="quarter" idx="12"/>
          </p:nvPr>
        </p:nvSpPr>
        <p:spPr/>
        <p:txBody>
          <a:bodyPr/>
          <a:lstStyle/>
          <a:p>
            <a:fld id="{B71D0628-BD89-471E-8A00-9574D463C55E}" type="slidenum">
              <a:rPr lang="en-US" smtClean="0"/>
              <a:t>‹#›</a:t>
            </a:fld>
            <a:endParaRPr lang="en-US"/>
          </a:p>
        </p:txBody>
      </p:sp>
    </p:spTree>
    <p:extLst>
      <p:ext uri="{BB962C8B-B14F-4D97-AF65-F5344CB8AC3E}">
        <p14:creationId xmlns:p14="http://schemas.microsoft.com/office/powerpoint/2010/main" val="3188877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5391B4-D6F1-4A5E-B099-7C869821DC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5AB897AE-67DF-4517-BA71-0A72D2BDEE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BAE304D-4AD2-40A6-8B4F-31F5DA6960ED}"/>
              </a:ext>
            </a:extLst>
          </p:cNvPr>
          <p:cNvSpPr>
            <a:spLocks noGrp="1"/>
          </p:cNvSpPr>
          <p:nvPr>
            <p:ph type="dt" sz="half" idx="10"/>
          </p:nvPr>
        </p:nvSpPr>
        <p:spPr/>
        <p:txBody>
          <a:bodyPr/>
          <a:lstStyle/>
          <a:p>
            <a:fld id="{74C236A4-91F9-496F-AF48-55A82E9B113C}" type="datetime1">
              <a:rPr lang="en-US" smtClean="0"/>
              <a:t>07/17/2020</a:t>
            </a:fld>
            <a:endParaRPr lang="en-US"/>
          </a:p>
        </p:txBody>
      </p:sp>
      <p:sp>
        <p:nvSpPr>
          <p:cNvPr id="5" name="Footer Placeholder 4">
            <a:extLst>
              <a:ext uri="{FF2B5EF4-FFF2-40B4-BE49-F238E27FC236}">
                <a16:creationId xmlns:a16="http://schemas.microsoft.com/office/drawing/2014/main" xmlns="" id="{E3EA184E-CDE3-4FBB-AFFD-C256D485A30D}"/>
              </a:ext>
            </a:extLst>
          </p:cNvPr>
          <p:cNvSpPr>
            <a:spLocks noGrp="1"/>
          </p:cNvSpPr>
          <p:nvPr>
            <p:ph type="ftr" sz="quarter" idx="11"/>
          </p:nvPr>
        </p:nvSpPr>
        <p:spPr/>
        <p:txBody>
          <a:bodyPr/>
          <a:lstStyle/>
          <a:p>
            <a:r>
              <a:rPr lang="en-US"/>
              <a:t>UTEHY - Khoa CNTT - Bộ môn: KTMT</a:t>
            </a:r>
          </a:p>
        </p:txBody>
      </p:sp>
      <p:sp>
        <p:nvSpPr>
          <p:cNvPr id="6" name="Slide Number Placeholder 5">
            <a:extLst>
              <a:ext uri="{FF2B5EF4-FFF2-40B4-BE49-F238E27FC236}">
                <a16:creationId xmlns:a16="http://schemas.microsoft.com/office/drawing/2014/main" xmlns="" id="{3B9D477A-1E8F-4E62-A10E-073A68B6E5DD}"/>
              </a:ext>
            </a:extLst>
          </p:cNvPr>
          <p:cNvSpPr>
            <a:spLocks noGrp="1"/>
          </p:cNvSpPr>
          <p:nvPr>
            <p:ph type="sldNum" sz="quarter" idx="12"/>
          </p:nvPr>
        </p:nvSpPr>
        <p:spPr/>
        <p:txBody>
          <a:bodyPr/>
          <a:lstStyle/>
          <a:p>
            <a:fld id="{B71D0628-BD89-471E-8A00-9574D463C55E}" type="slidenum">
              <a:rPr lang="en-US" smtClean="0"/>
              <a:t>‹#›</a:t>
            </a:fld>
            <a:endParaRPr lang="en-US"/>
          </a:p>
        </p:txBody>
      </p:sp>
    </p:spTree>
    <p:extLst>
      <p:ext uri="{BB962C8B-B14F-4D97-AF65-F5344CB8AC3E}">
        <p14:creationId xmlns:p14="http://schemas.microsoft.com/office/powerpoint/2010/main" val="4019897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B00B88-E143-4819-BDE1-3DD80AD37E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6D72E59-E1C9-4A7F-BFEC-BDC4562261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130FE9B-8AF6-4514-A772-1A69333CD8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266D0757-5B1D-454F-B6ED-A97171711399}"/>
              </a:ext>
            </a:extLst>
          </p:cNvPr>
          <p:cNvSpPr>
            <a:spLocks noGrp="1"/>
          </p:cNvSpPr>
          <p:nvPr>
            <p:ph type="dt" sz="half" idx="10"/>
          </p:nvPr>
        </p:nvSpPr>
        <p:spPr/>
        <p:txBody>
          <a:bodyPr/>
          <a:lstStyle/>
          <a:p>
            <a:fld id="{1AFEF079-8318-474F-A702-D5775C7BB513}" type="datetime1">
              <a:rPr lang="en-US" smtClean="0"/>
              <a:t>07/17/2020</a:t>
            </a:fld>
            <a:endParaRPr lang="en-US"/>
          </a:p>
        </p:txBody>
      </p:sp>
      <p:sp>
        <p:nvSpPr>
          <p:cNvPr id="6" name="Footer Placeholder 5">
            <a:extLst>
              <a:ext uri="{FF2B5EF4-FFF2-40B4-BE49-F238E27FC236}">
                <a16:creationId xmlns:a16="http://schemas.microsoft.com/office/drawing/2014/main" xmlns="" id="{B92B7528-98ED-429E-9DC1-27AD4DC940CD}"/>
              </a:ext>
            </a:extLst>
          </p:cNvPr>
          <p:cNvSpPr>
            <a:spLocks noGrp="1"/>
          </p:cNvSpPr>
          <p:nvPr>
            <p:ph type="ftr" sz="quarter" idx="11"/>
          </p:nvPr>
        </p:nvSpPr>
        <p:spPr/>
        <p:txBody>
          <a:bodyPr/>
          <a:lstStyle/>
          <a:p>
            <a:r>
              <a:rPr lang="en-US"/>
              <a:t>UTEHY - Khoa CNTT - Bộ môn: KTMT</a:t>
            </a:r>
          </a:p>
        </p:txBody>
      </p:sp>
      <p:sp>
        <p:nvSpPr>
          <p:cNvPr id="7" name="Slide Number Placeholder 6">
            <a:extLst>
              <a:ext uri="{FF2B5EF4-FFF2-40B4-BE49-F238E27FC236}">
                <a16:creationId xmlns:a16="http://schemas.microsoft.com/office/drawing/2014/main" xmlns="" id="{C969DB30-5E98-4612-AC12-505681A08DA5}"/>
              </a:ext>
            </a:extLst>
          </p:cNvPr>
          <p:cNvSpPr>
            <a:spLocks noGrp="1"/>
          </p:cNvSpPr>
          <p:nvPr>
            <p:ph type="sldNum" sz="quarter" idx="12"/>
          </p:nvPr>
        </p:nvSpPr>
        <p:spPr/>
        <p:txBody>
          <a:bodyPr/>
          <a:lstStyle/>
          <a:p>
            <a:fld id="{B71D0628-BD89-471E-8A00-9574D463C55E}" type="slidenum">
              <a:rPr lang="en-US" smtClean="0"/>
              <a:t>‹#›</a:t>
            </a:fld>
            <a:endParaRPr lang="en-US"/>
          </a:p>
        </p:txBody>
      </p:sp>
    </p:spTree>
    <p:extLst>
      <p:ext uri="{BB962C8B-B14F-4D97-AF65-F5344CB8AC3E}">
        <p14:creationId xmlns:p14="http://schemas.microsoft.com/office/powerpoint/2010/main" val="3794735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4C8D4D-EADC-4A25-BFFE-4B695FBBAC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78E4A9F-6F2C-4BD2-8352-D3D8EEECB5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CB6CE2B-5375-4DA0-8659-EE61719F78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3ED0456-4EFB-460E-B321-9B3035F238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48628E0-B271-4BD0-9AE1-BBEF1F2585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FD930D3-1685-44FA-8323-CF285877503E}"/>
              </a:ext>
            </a:extLst>
          </p:cNvPr>
          <p:cNvSpPr>
            <a:spLocks noGrp="1"/>
          </p:cNvSpPr>
          <p:nvPr>
            <p:ph type="dt" sz="half" idx="10"/>
          </p:nvPr>
        </p:nvSpPr>
        <p:spPr/>
        <p:txBody>
          <a:bodyPr/>
          <a:lstStyle/>
          <a:p>
            <a:fld id="{1EE22006-6EDB-4121-A869-6C0F32938BF5}" type="datetime1">
              <a:rPr lang="en-US" smtClean="0"/>
              <a:t>07/17/2020</a:t>
            </a:fld>
            <a:endParaRPr lang="en-US"/>
          </a:p>
        </p:txBody>
      </p:sp>
      <p:sp>
        <p:nvSpPr>
          <p:cNvPr id="8" name="Footer Placeholder 7">
            <a:extLst>
              <a:ext uri="{FF2B5EF4-FFF2-40B4-BE49-F238E27FC236}">
                <a16:creationId xmlns:a16="http://schemas.microsoft.com/office/drawing/2014/main" xmlns="" id="{02534D32-A39A-4F82-8664-5445673BFEF3}"/>
              </a:ext>
            </a:extLst>
          </p:cNvPr>
          <p:cNvSpPr>
            <a:spLocks noGrp="1"/>
          </p:cNvSpPr>
          <p:nvPr>
            <p:ph type="ftr" sz="quarter" idx="11"/>
          </p:nvPr>
        </p:nvSpPr>
        <p:spPr/>
        <p:txBody>
          <a:bodyPr/>
          <a:lstStyle/>
          <a:p>
            <a:r>
              <a:rPr lang="en-US"/>
              <a:t>UTEHY - Khoa CNTT - Bộ môn: KTMT</a:t>
            </a:r>
          </a:p>
        </p:txBody>
      </p:sp>
      <p:sp>
        <p:nvSpPr>
          <p:cNvPr id="9" name="Slide Number Placeholder 8">
            <a:extLst>
              <a:ext uri="{FF2B5EF4-FFF2-40B4-BE49-F238E27FC236}">
                <a16:creationId xmlns:a16="http://schemas.microsoft.com/office/drawing/2014/main" xmlns="" id="{649309C3-88E7-4740-B8F5-34239DBEEBC0}"/>
              </a:ext>
            </a:extLst>
          </p:cNvPr>
          <p:cNvSpPr>
            <a:spLocks noGrp="1"/>
          </p:cNvSpPr>
          <p:nvPr>
            <p:ph type="sldNum" sz="quarter" idx="12"/>
          </p:nvPr>
        </p:nvSpPr>
        <p:spPr/>
        <p:txBody>
          <a:bodyPr/>
          <a:lstStyle/>
          <a:p>
            <a:fld id="{B71D0628-BD89-471E-8A00-9574D463C55E}" type="slidenum">
              <a:rPr lang="en-US" smtClean="0"/>
              <a:t>‹#›</a:t>
            </a:fld>
            <a:endParaRPr lang="en-US"/>
          </a:p>
        </p:txBody>
      </p:sp>
    </p:spTree>
    <p:extLst>
      <p:ext uri="{BB962C8B-B14F-4D97-AF65-F5344CB8AC3E}">
        <p14:creationId xmlns:p14="http://schemas.microsoft.com/office/powerpoint/2010/main" val="2731218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E84F84-B576-4F94-AF5A-6DD9FF8C90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ADB8D63-0B4D-4374-82B8-B3519E16582F}"/>
              </a:ext>
            </a:extLst>
          </p:cNvPr>
          <p:cNvSpPr>
            <a:spLocks noGrp="1"/>
          </p:cNvSpPr>
          <p:nvPr>
            <p:ph type="dt" sz="half" idx="10"/>
          </p:nvPr>
        </p:nvSpPr>
        <p:spPr/>
        <p:txBody>
          <a:bodyPr/>
          <a:lstStyle/>
          <a:p>
            <a:fld id="{80BF7D50-8B06-4C90-9537-4160B5D99955}" type="datetime1">
              <a:rPr lang="en-US" smtClean="0"/>
              <a:t>07/17/2020</a:t>
            </a:fld>
            <a:endParaRPr lang="en-US"/>
          </a:p>
        </p:txBody>
      </p:sp>
      <p:sp>
        <p:nvSpPr>
          <p:cNvPr id="4" name="Footer Placeholder 3">
            <a:extLst>
              <a:ext uri="{FF2B5EF4-FFF2-40B4-BE49-F238E27FC236}">
                <a16:creationId xmlns:a16="http://schemas.microsoft.com/office/drawing/2014/main" xmlns="" id="{3F5F9A47-37A2-4FAD-805E-5EF9CB5AAFC4}"/>
              </a:ext>
            </a:extLst>
          </p:cNvPr>
          <p:cNvSpPr>
            <a:spLocks noGrp="1"/>
          </p:cNvSpPr>
          <p:nvPr>
            <p:ph type="ftr" sz="quarter" idx="11"/>
          </p:nvPr>
        </p:nvSpPr>
        <p:spPr/>
        <p:txBody>
          <a:bodyPr/>
          <a:lstStyle/>
          <a:p>
            <a:r>
              <a:rPr lang="en-US"/>
              <a:t>UTEHY - Khoa CNTT - Bộ môn: KTMT</a:t>
            </a:r>
          </a:p>
        </p:txBody>
      </p:sp>
      <p:sp>
        <p:nvSpPr>
          <p:cNvPr id="5" name="Slide Number Placeholder 4">
            <a:extLst>
              <a:ext uri="{FF2B5EF4-FFF2-40B4-BE49-F238E27FC236}">
                <a16:creationId xmlns:a16="http://schemas.microsoft.com/office/drawing/2014/main" xmlns="" id="{0C488854-68E8-46A8-AA4A-67797BB8CB8E}"/>
              </a:ext>
            </a:extLst>
          </p:cNvPr>
          <p:cNvSpPr>
            <a:spLocks noGrp="1"/>
          </p:cNvSpPr>
          <p:nvPr>
            <p:ph type="sldNum" sz="quarter" idx="12"/>
          </p:nvPr>
        </p:nvSpPr>
        <p:spPr/>
        <p:txBody>
          <a:bodyPr/>
          <a:lstStyle/>
          <a:p>
            <a:fld id="{B71D0628-BD89-471E-8A00-9574D463C55E}" type="slidenum">
              <a:rPr lang="en-US" smtClean="0"/>
              <a:t>‹#›</a:t>
            </a:fld>
            <a:endParaRPr lang="en-US"/>
          </a:p>
        </p:txBody>
      </p:sp>
    </p:spTree>
    <p:extLst>
      <p:ext uri="{BB962C8B-B14F-4D97-AF65-F5344CB8AC3E}">
        <p14:creationId xmlns:p14="http://schemas.microsoft.com/office/powerpoint/2010/main" val="2091176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DDF4066-C4ED-4476-A488-66076F0E601E}"/>
              </a:ext>
            </a:extLst>
          </p:cNvPr>
          <p:cNvSpPr>
            <a:spLocks noGrp="1"/>
          </p:cNvSpPr>
          <p:nvPr>
            <p:ph type="dt" sz="half" idx="10"/>
          </p:nvPr>
        </p:nvSpPr>
        <p:spPr/>
        <p:txBody>
          <a:bodyPr/>
          <a:lstStyle/>
          <a:p>
            <a:fld id="{48CCC9B0-F1B7-4B59-ACFC-9DC36CEEA64E}" type="datetime1">
              <a:rPr lang="en-US" smtClean="0"/>
              <a:t>07/17/2020</a:t>
            </a:fld>
            <a:endParaRPr lang="en-US"/>
          </a:p>
        </p:txBody>
      </p:sp>
      <p:sp>
        <p:nvSpPr>
          <p:cNvPr id="3" name="Footer Placeholder 2">
            <a:extLst>
              <a:ext uri="{FF2B5EF4-FFF2-40B4-BE49-F238E27FC236}">
                <a16:creationId xmlns:a16="http://schemas.microsoft.com/office/drawing/2014/main" xmlns="" id="{C8F33C41-1315-43A2-BCC5-D7E001DA79E1}"/>
              </a:ext>
            </a:extLst>
          </p:cNvPr>
          <p:cNvSpPr>
            <a:spLocks noGrp="1"/>
          </p:cNvSpPr>
          <p:nvPr>
            <p:ph type="ftr" sz="quarter" idx="11"/>
          </p:nvPr>
        </p:nvSpPr>
        <p:spPr/>
        <p:txBody>
          <a:bodyPr/>
          <a:lstStyle/>
          <a:p>
            <a:r>
              <a:rPr lang="en-US"/>
              <a:t>UTEHY - Khoa CNTT - Bộ môn: KTMT</a:t>
            </a:r>
          </a:p>
        </p:txBody>
      </p:sp>
      <p:sp>
        <p:nvSpPr>
          <p:cNvPr id="4" name="Slide Number Placeholder 3">
            <a:extLst>
              <a:ext uri="{FF2B5EF4-FFF2-40B4-BE49-F238E27FC236}">
                <a16:creationId xmlns:a16="http://schemas.microsoft.com/office/drawing/2014/main" xmlns="" id="{FAD1F097-0804-4A85-8BFB-13F44AB36C04}"/>
              </a:ext>
            </a:extLst>
          </p:cNvPr>
          <p:cNvSpPr>
            <a:spLocks noGrp="1"/>
          </p:cNvSpPr>
          <p:nvPr>
            <p:ph type="sldNum" sz="quarter" idx="12"/>
          </p:nvPr>
        </p:nvSpPr>
        <p:spPr/>
        <p:txBody>
          <a:bodyPr/>
          <a:lstStyle/>
          <a:p>
            <a:fld id="{B71D0628-BD89-471E-8A00-9574D463C55E}" type="slidenum">
              <a:rPr lang="en-US" smtClean="0"/>
              <a:t>‹#›</a:t>
            </a:fld>
            <a:endParaRPr lang="en-US"/>
          </a:p>
        </p:txBody>
      </p:sp>
    </p:spTree>
    <p:extLst>
      <p:ext uri="{BB962C8B-B14F-4D97-AF65-F5344CB8AC3E}">
        <p14:creationId xmlns:p14="http://schemas.microsoft.com/office/powerpoint/2010/main" val="4109761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004EB9-ED0E-4422-8FAF-5A5A311032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801B9494-DBBC-4128-975E-C850A4A57B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D6476A7-8C35-4AF9-82BD-76A21ECDC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01F1A01-DD77-4D8B-9C2E-FFE260FA6618}"/>
              </a:ext>
            </a:extLst>
          </p:cNvPr>
          <p:cNvSpPr>
            <a:spLocks noGrp="1"/>
          </p:cNvSpPr>
          <p:nvPr>
            <p:ph type="dt" sz="half" idx="10"/>
          </p:nvPr>
        </p:nvSpPr>
        <p:spPr/>
        <p:txBody>
          <a:bodyPr/>
          <a:lstStyle/>
          <a:p>
            <a:fld id="{47497122-2F34-4876-8F3B-D0D7155F855A}" type="datetime1">
              <a:rPr lang="en-US" smtClean="0"/>
              <a:t>07/17/2020</a:t>
            </a:fld>
            <a:endParaRPr lang="en-US"/>
          </a:p>
        </p:txBody>
      </p:sp>
      <p:sp>
        <p:nvSpPr>
          <p:cNvPr id="6" name="Footer Placeholder 5">
            <a:extLst>
              <a:ext uri="{FF2B5EF4-FFF2-40B4-BE49-F238E27FC236}">
                <a16:creationId xmlns:a16="http://schemas.microsoft.com/office/drawing/2014/main" xmlns="" id="{F5974079-2CFC-45F6-954A-7F3AEB597373}"/>
              </a:ext>
            </a:extLst>
          </p:cNvPr>
          <p:cNvSpPr>
            <a:spLocks noGrp="1"/>
          </p:cNvSpPr>
          <p:nvPr>
            <p:ph type="ftr" sz="quarter" idx="11"/>
          </p:nvPr>
        </p:nvSpPr>
        <p:spPr/>
        <p:txBody>
          <a:bodyPr/>
          <a:lstStyle/>
          <a:p>
            <a:r>
              <a:rPr lang="en-US"/>
              <a:t>UTEHY - Khoa CNTT - Bộ môn: KTMT</a:t>
            </a:r>
          </a:p>
        </p:txBody>
      </p:sp>
      <p:sp>
        <p:nvSpPr>
          <p:cNvPr id="7" name="Slide Number Placeholder 6">
            <a:extLst>
              <a:ext uri="{FF2B5EF4-FFF2-40B4-BE49-F238E27FC236}">
                <a16:creationId xmlns:a16="http://schemas.microsoft.com/office/drawing/2014/main" xmlns="" id="{D6355717-A870-41DC-A7BB-A296E11D50E1}"/>
              </a:ext>
            </a:extLst>
          </p:cNvPr>
          <p:cNvSpPr>
            <a:spLocks noGrp="1"/>
          </p:cNvSpPr>
          <p:nvPr>
            <p:ph type="sldNum" sz="quarter" idx="12"/>
          </p:nvPr>
        </p:nvSpPr>
        <p:spPr/>
        <p:txBody>
          <a:bodyPr/>
          <a:lstStyle/>
          <a:p>
            <a:fld id="{B71D0628-BD89-471E-8A00-9574D463C55E}" type="slidenum">
              <a:rPr lang="en-US" smtClean="0"/>
              <a:t>‹#›</a:t>
            </a:fld>
            <a:endParaRPr lang="en-US"/>
          </a:p>
        </p:txBody>
      </p:sp>
    </p:spTree>
    <p:extLst>
      <p:ext uri="{BB962C8B-B14F-4D97-AF65-F5344CB8AC3E}">
        <p14:creationId xmlns:p14="http://schemas.microsoft.com/office/powerpoint/2010/main" val="3699801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FF216D-7CB4-414F-9D91-4766F4CAAC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32E9DE6-5A65-4A83-9333-B2278D757F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FBA0166-6D95-4C6C-9698-77D86FDF06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DA20721-C4D5-4123-8AAB-756AA3064395}"/>
              </a:ext>
            </a:extLst>
          </p:cNvPr>
          <p:cNvSpPr>
            <a:spLocks noGrp="1"/>
          </p:cNvSpPr>
          <p:nvPr>
            <p:ph type="dt" sz="half" idx="10"/>
          </p:nvPr>
        </p:nvSpPr>
        <p:spPr/>
        <p:txBody>
          <a:bodyPr/>
          <a:lstStyle/>
          <a:p>
            <a:fld id="{665312B8-6497-415C-88E2-5E313E0583BC}" type="datetime1">
              <a:rPr lang="en-US" smtClean="0"/>
              <a:t>07/17/2020</a:t>
            </a:fld>
            <a:endParaRPr lang="en-US"/>
          </a:p>
        </p:txBody>
      </p:sp>
      <p:sp>
        <p:nvSpPr>
          <p:cNvPr id="6" name="Footer Placeholder 5">
            <a:extLst>
              <a:ext uri="{FF2B5EF4-FFF2-40B4-BE49-F238E27FC236}">
                <a16:creationId xmlns:a16="http://schemas.microsoft.com/office/drawing/2014/main" xmlns="" id="{E80690EE-82CB-4D9E-8892-85D96A11A492}"/>
              </a:ext>
            </a:extLst>
          </p:cNvPr>
          <p:cNvSpPr>
            <a:spLocks noGrp="1"/>
          </p:cNvSpPr>
          <p:nvPr>
            <p:ph type="ftr" sz="quarter" idx="11"/>
          </p:nvPr>
        </p:nvSpPr>
        <p:spPr/>
        <p:txBody>
          <a:bodyPr/>
          <a:lstStyle/>
          <a:p>
            <a:r>
              <a:rPr lang="en-US"/>
              <a:t>UTEHY - Khoa CNTT - Bộ môn: KTMT</a:t>
            </a:r>
          </a:p>
        </p:txBody>
      </p:sp>
      <p:sp>
        <p:nvSpPr>
          <p:cNvPr id="7" name="Slide Number Placeholder 6">
            <a:extLst>
              <a:ext uri="{FF2B5EF4-FFF2-40B4-BE49-F238E27FC236}">
                <a16:creationId xmlns:a16="http://schemas.microsoft.com/office/drawing/2014/main" xmlns="" id="{28E0F7F3-9D56-43C6-8D0C-B61512B9A9DD}"/>
              </a:ext>
            </a:extLst>
          </p:cNvPr>
          <p:cNvSpPr>
            <a:spLocks noGrp="1"/>
          </p:cNvSpPr>
          <p:nvPr>
            <p:ph type="sldNum" sz="quarter" idx="12"/>
          </p:nvPr>
        </p:nvSpPr>
        <p:spPr/>
        <p:txBody>
          <a:bodyPr/>
          <a:lstStyle/>
          <a:p>
            <a:fld id="{B71D0628-BD89-471E-8A00-9574D463C55E}" type="slidenum">
              <a:rPr lang="en-US" smtClean="0"/>
              <a:t>‹#›</a:t>
            </a:fld>
            <a:endParaRPr lang="en-US"/>
          </a:p>
        </p:txBody>
      </p:sp>
    </p:spTree>
    <p:extLst>
      <p:ext uri="{BB962C8B-B14F-4D97-AF65-F5344CB8AC3E}">
        <p14:creationId xmlns:p14="http://schemas.microsoft.com/office/powerpoint/2010/main" val="3798335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C27D865-F6C1-4ADB-AAAB-27413C3672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31C4499B-EFF5-4B34-99A0-BFC4A9972E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AB3B8AD-BAB5-4344-860E-EBBBF022A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4B588-1E8D-4E7C-A94E-018751F7B8B4}" type="datetime1">
              <a:rPr lang="en-US" smtClean="0"/>
              <a:t>07/17/2020</a:t>
            </a:fld>
            <a:endParaRPr lang="en-US"/>
          </a:p>
        </p:txBody>
      </p:sp>
      <p:sp>
        <p:nvSpPr>
          <p:cNvPr id="5" name="Footer Placeholder 4">
            <a:extLst>
              <a:ext uri="{FF2B5EF4-FFF2-40B4-BE49-F238E27FC236}">
                <a16:creationId xmlns:a16="http://schemas.microsoft.com/office/drawing/2014/main" xmlns="" id="{7FA782D4-712F-4710-8D89-E8812B3965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UTEHY - Khoa CNTT - Bộ môn: KTMT</a:t>
            </a:r>
          </a:p>
        </p:txBody>
      </p:sp>
      <p:sp>
        <p:nvSpPr>
          <p:cNvPr id="6" name="Slide Number Placeholder 5">
            <a:extLst>
              <a:ext uri="{FF2B5EF4-FFF2-40B4-BE49-F238E27FC236}">
                <a16:creationId xmlns:a16="http://schemas.microsoft.com/office/drawing/2014/main" xmlns="" id="{591420B9-0ED3-42C5-9E6F-B3C09D33E8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1D0628-BD89-471E-8A00-9574D463C55E}" type="slidenum">
              <a:rPr lang="en-US" smtClean="0"/>
              <a:t>‹#›</a:t>
            </a:fld>
            <a:endParaRPr lang="en-US"/>
          </a:p>
        </p:txBody>
      </p:sp>
    </p:spTree>
    <p:extLst>
      <p:ext uri="{BB962C8B-B14F-4D97-AF65-F5344CB8AC3E}">
        <p14:creationId xmlns:p14="http://schemas.microsoft.com/office/powerpoint/2010/main" val="3908423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8B06C-22B1-4821-B1C9-3E2920C5D3AB}"/>
              </a:ext>
            </a:extLst>
          </p:cNvPr>
          <p:cNvSpPr>
            <a:spLocks noGrp="1"/>
          </p:cNvSpPr>
          <p:nvPr>
            <p:ph type="ctrTitle"/>
          </p:nvPr>
        </p:nvSpPr>
        <p:spPr>
          <a:xfrm>
            <a:off x="4591974" y="557684"/>
            <a:ext cx="3377954" cy="1139624"/>
          </a:xfrm>
        </p:spPr>
        <p:txBody>
          <a:bodyPr/>
          <a:lstStyle/>
          <a:p>
            <a:r>
              <a:rPr lang="en-US" b="1" dirty="0">
                <a:latin typeface="Times New Roman" panose="02020603050405020304" pitchFamily="18" charset="0"/>
                <a:cs typeface="Times New Roman" panose="02020603050405020304" pitchFamily="18" charset="0"/>
              </a:rPr>
              <a:t>ĐỒ ÁN 2</a:t>
            </a:r>
          </a:p>
        </p:txBody>
      </p:sp>
      <p:sp>
        <p:nvSpPr>
          <p:cNvPr id="3" name="Subtitle 2">
            <a:extLst>
              <a:ext uri="{FF2B5EF4-FFF2-40B4-BE49-F238E27FC236}">
                <a16:creationId xmlns:a16="http://schemas.microsoft.com/office/drawing/2014/main" xmlns="" id="{7EA9EA1E-4FFD-494E-8F87-A90CD48573CD}"/>
              </a:ext>
            </a:extLst>
          </p:cNvPr>
          <p:cNvSpPr>
            <a:spLocks noGrp="1"/>
          </p:cNvSpPr>
          <p:nvPr>
            <p:ph type="subTitle" idx="1"/>
          </p:nvPr>
        </p:nvSpPr>
        <p:spPr>
          <a:xfrm>
            <a:off x="838200" y="4072891"/>
            <a:ext cx="5725358" cy="1887431"/>
          </a:xfrm>
        </p:spPr>
        <p:txBody>
          <a:bodyPr>
            <a:normAutofit/>
          </a:bodyPr>
          <a:lstStyle/>
          <a:p>
            <a:pPr algn="l"/>
            <a:r>
              <a:rPr lang="en-US" b="1" dirty="0" err="1">
                <a:latin typeface="Times New Roman" panose="02020603050405020304" pitchFamily="18" charset="0"/>
                <a:cs typeface="Times New Roman" panose="02020603050405020304" pitchFamily="18" charset="0"/>
              </a:rPr>
              <a:t>Họ</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tên</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Nguyễn Đức Thắng</a:t>
            </a:r>
            <a:endParaRPr lang="en-US" b="1" dirty="0">
              <a:latin typeface="Times New Roman" panose="02020603050405020304" pitchFamily="18" charset="0"/>
              <a:cs typeface="Times New Roman" panose="02020603050405020304" pitchFamily="18" charset="0"/>
            </a:endParaRPr>
          </a:p>
          <a:p>
            <a:pPr algn="l"/>
            <a:r>
              <a:rPr lang="en-US" b="1" dirty="0" err="1">
                <a:latin typeface="Times New Roman" panose="02020603050405020304" pitchFamily="18" charset="0"/>
                <a:cs typeface="Times New Roman" panose="02020603050405020304" pitchFamily="18" charset="0"/>
              </a:rPr>
              <a:t>Mã</a:t>
            </a:r>
            <a:r>
              <a:rPr lang="en-US" b="1" dirty="0">
                <a:latin typeface="Times New Roman" panose="02020603050405020304" pitchFamily="18" charset="0"/>
                <a:cs typeface="Times New Roman" panose="02020603050405020304" pitchFamily="18" charset="0"/>
              </a:rPr>
              <a:t> SV: </a:t>
            </a:r>
            <a:r>
              <a:rPr lang="en-US" b="1" dirty="0" smtClean="0">
                <a:latin typeface="Times New Roman" panose="02020603050405020304" pitchFamily="18" charset="0"/>
                <a:cs typeface="Times New Roman" panose="02020603050405020304" pitchFamily="18" charset="0"/>
              </a:rPr>
              <a:t>10118510</a:t>
            </a:r>
            <a:endParaRPr lang="en-US" b="1" dirty="0">
              <a:latin typeface="Times New Roman" panose="02020603050405020304" pitchFamily="18" charset="0"/>
              <a:cs typeface="Times New Roman" panose="02020603050405020304" pitchFamily="18" charset="0"/>
            </a:endParaRPr>
          </a:p>
          <a:p>
            <a:pPr algn="l"/>
            <a:r>
              <a:rPr lang="en-US" b="1" dirty="0" err="1">
                <a:latin typeface="Times New Roman" panose="02020603050405020304" pitchFamily="18" charset="0"/>
                <a:cs typeface="Times New Roman" panose="02020603050405020304" pitchFamily="18" charset="0"/>
              </a:rPr>
              <a:t>Lớp</a:t>
            </a:r>
            <a:r>
              <a:rPr lang="en-US" b="1" dirty="0">
                <a:latin typeface="Times New Roman" panose="02020603050405020304" pitchFamily="18" charset="0"/>
                <a:cs typeface="Times New Roman" panose="02020603050405020304" pitchFamily="18" charset="0"/>
              </a:rPr>
              <a:t>: TK16.3</a:t>
            </a:r>
          </a:p>
          <a:p>
            <a:pPr algn="l"/>
            <a:r>
              <a:rPr lang="en-US" b="1" dirty="0" err="1">
                <a:latin typeface="Times New Roman" panose="02020603050405020304" pitchFamily="18" charset="0"/>
                <a:cs typeface="Times New Roman" panose="02020603050405020304" pitchFamily="18" charset="0"/>
              </a:rPr>
              <a:t>Người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hướng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dẫn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ThS</a:t>
            </a:r>
            <a:r>
              <a:rPr lang="en-US" b="1" dirty="0" smtClean="0">
                <a:latin typeface="Times New Roman" panose="02020603050405020304" pitchFamily="18" charset="0"/>
                <a:cs typeface="Times New Roman" panose="02020603050405020304" pitchFamily="18" charset="0"/>
              </a:rPr>
              <a:t>. Nguyễn </a:t>
            </a:r>
            <a:r>
              <a:rPr lang="en-US" b="1" dirty="0" err="1" smtClean="0">
                <a:latin typeface="Times New Roman" panose="02020603050405020304" pitchFamily="18" charset="0"/>
                <a:cs typeface="Times New Roman" panose="02020603050405020304" pitchFamily="18" charset="0"/>
              </a:rPr>
              <a:t>Vinh</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Quy</a:t>
            </a:r>
            <a:endParaRPr lang="en-US" b="1" dirty="0">
              <a:latin typeface="Times New Roman" panose="02020603050405020304" pitchFamily="18" charset="0"/>
              <a:cs typeface="Times New Roman" panose="02020603050405020304" pitchFamily="18" charset="0"/>
            </a:endParaRPr>
          </a:p>
          <a:p>
            <a:pPr algn="l"/>
            <a:endParaRPr lang="en-US" sz="2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88202208-D347-432B-A459-DCB3B5EBB59E}"/>
              </a:ext>
            </a:extLst>
          </p:cNvPr>
          <p:cNvSpPr>
            <a:spLocks noGrp="1"/>
          </p:cNvSpPr>
          <p:nvPr>
            <p:ph type="dt" sz="half" idx="10"/>
          </p:nvPr>
        </p:nvSpPr>
        <p:spPr/>
        <p:txBody>
          <a:bodyPr/>
          <a:lstStyle/>
          <a:p>
            <a:fld id="{45878789-5E80-4944-9DF1-D82BC68E0AC1}" type="datetime1">
              <a:rPr lang="en-US" sz="2000" smtClean="0">
                <a:solidFill>
                  <a:srgbClr val="FF0000"/>
                </a:solidFill>
                <a:latin typeface="Times New Roman" panose="02020603050405020304" pitchFamily="18" charset="0"/>
                <a:cs typeface="Times New Roman" panose="02020603050405020304" pitchFamily="18" charset="0"/>
              </a:rPr>
              <a:t>07/17/2020</a:t>
            </a:fld>
            <a:endParaRPr lang="en-US"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0510E747-BFEC-4DBD-A836-78E6891F5416}"/>
              </a:ext>
            </a:extLst>
          </p:cNvPr>
          <p:cNvSpPr>
            <a:spLocks noGrp="1"/>
          </p:cNvSpPr>
          <p:nvPr>
            <p:ph type="ftr" sz="quarter" idx="11"/>
          </p:nvPr>
        </p:nvSpPr>
        <p:spPr>
          <a:xfrm>
            <a:off x="3881887" y="6356350"/>
            <a:ext cx="4685064" cy="365125"/>
          </a:xfrm>
        </p:spPr>
        <p:txBody>
          <a:bodyPr/>
          <a:lstStyle/>
          <a:p>
            <a:r>
              <a:rPr lang="en-US" sz="2000" dirty="0">
                <a:solidFill>
                  <a:srgbClr val="FF0000"/>
                </a:solidFill>
                <a:latin typeface="Times New Roman" panose="02020603050405020304" pitchFamily="18" charset="0"/>
                <a:cs typeface="Times New Roman" panose="02020603050405020304" pitchFamily="18" charset="0"/>
              </a:rPr>
              <a:t>UTEHY - Khoa CNTT - </a:t>
            </a:r>
            <a:r>
              <a:rPr lang="en-US" sz="2000" dirty="0" err="1">
                <a:solidFill>
                  <a:srgbClr val="FF0000"/>
                </a:solidFill>
                <a:latin typeface="Times New Roman" panose="02020603050405020304" pitchFamily="18" charset="0"/>
                <a:cs typeface="Times New Roman" panose="02020603050405020304" pitchFamily="18" charset="0"/>
              </a:rPr>
              <a:t>Bộ</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môn</a:t>
            </a:r>
            <a:r>
              <a:rPr lang="en-US" sz="2000" dirty="0">
                <a:solidFill>
                  <a:srgbClr val="FF0000"/>
                </a:solidFill>
                <a:latin typeface="Times New Roman" panose="02020603050405020304" pitchFamily="18" charset="0"/>
                <a:cs typeface="Times New Roman" panose="02020603050405020304" pitchFamily="18" charset="0"/>
              </a:rPr>
              <a:t>: KTMT</a:t>
            </a:r>
          </a:p>
        </p:txBody>
      </p:sp>
      <p:sp>
        <p:nvSpPr>
          <p:cNvPr id="6" name="Slide Number Placeholder 5">
            <a:extLst>
              <a:ext uri="{FF2B5EF4-FFF2-40B4-BE49-F238E27FC236}">
                <a16:creationId xmlns:a16="http://schemas.microsoft.com/office/drawing/2014/main" xmlns="" id="{EFF8253C-F16C-4CE4-BFA2-BBB46E740DFC}"/>
              </a:ext>
            </a:extLst>
          </p:cNvPr>
          <p:cNvSpPr>
            <a:spLocks noGrp="1"/>
          </p:cNvSpPr>
          <p:nvPr>
            <p:ph type="sldNum" sz="quarter" idx="12"/>
          </p:nvPr>
        </p:nvSpPr>
        <p:spPr/>
        <p:txBody>
          <a:bodyPr/>
          <a:lstStyle/>
          <a:p>
            <a:fld id="{B71D0628-BD89-471E-8A00-9574D463C55E}" type="slidenum">
              <a:rPr lang="en-US" sz="2000" smtClean="0">
                <a:solidFill>
                  <a:srgbClr val="FF0000"/>
                </a:solidFill>
                <a:latin typeface="Times New Roman" panose="02020603050405020304" pitchFamily="18" charset="0"/>
                <a:cs typeface="Times New Roman" panose="02020603050405020304" pitchFamily="18" charset="0"/>
              </a:rPr>
              <a:t>1</a:t>
            </a:fld>
            <a:endParaRPr lang="en-US" sz="2000" dirty="0">
              <a:solidFill>
                <a:srgbClr val="FF0000"/>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xmlns="" id="{FEB17B54-D56B-4A3C-B881-B1DC3BADB66C}"/>
              </a:ext>
            </a:extLst>
          </p:cNvPr>
          <p:cNvCxnSpPr>
            <a:cxnSpLocks/>
          </p:cNvCxnSpPr>
          <p:nvPr/>
        </p:nvCxnSpPr>
        <p:spPr>
          <a:xfrm>
            <a:off x="838200" y="6356350"/>
            <a:ext cx="10515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12B69E7F-CB44-46D7-8FB6-9478DE156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881" y="35513"/>
            <a:ext cx="1251607" cy="1225118"/>
          </a:xfrm>
          <a:prstGeom prst="rect">
            <a:avLst/>
          </a:prstGeom>
        </p:spPr>
      </p:pic>
      <p:sp>
        <p:nvSpPr>
          <p:cNvPr id="10" name="Subtitle 2">
            <a:extLst>
              <a:ext uri="{FF2B5EF4-FFF2-40B4-BE49-F238E27FC236}">
                <a16:creationId xmlns:a16="http://schemas.microsoft.com/office/drawing/2014/main" xmlns="" id="{35B0EF85-8F2B-4203-A9F0-A262E0349620}"/>
              </a:ext>
            </a:extLst>
          </p:cNvPr>
          <p:cNvSpPr txBox="1">
            <a:spLocks/>
          </p:cNvSpPr>
          <p:nvPr/>
        </p:nvSpPr>
        <p:spPr>
          <a:xfrm>
            <a:off x="1708951" y="1995576"/>
            <a:ext cx="9144000" cy="1419558"/>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b="1" dirty="0" err="1">
                <a:latin typeface="Times New Roman" panose="02020603050405020304" pitchFamily="18" charset="0"/>
                <a:cs typeface="Times New Roman" panose="02020603050405020304" pitchFamily="18" charset="0"/>
              </a:rPr>
              <a:t>Thiết</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kế</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và</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xây</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dựng</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phần</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mềm</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quản</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lý</a:t>
            </a:r>
            <a:r>
              <a:rPr lang="en-US" sz="4400" b="1" dirty="0">
                <a:latin typeface="Times New Roman" panose="02020603050405020304" pitchFamily="18" charset="0"/>
                <a:cs typeface="Times New Roman" panose="02020603050405020304" pitchFamily="18" charset="0"/>
              </a:rPr>
              <a:t> </a:t>
            </a:r>
          </a:p>
          <a:p>
            <a:r>
              <a:rPr lang="en-US" sz="4400" b="1" dirty="0" err="1">
                <a:latin typeface="Times New Roman" panose="02020603050405020304" pitchFamily="18" charset="0"/>
                <a:cs typeface="Times New Roman" panose="02020603050405020304" pitchFamily="18" charset="0"/>
              </a:rPr>
              <a:t>cửa</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hàng</a:t>
            </a:r>
            <a:r>
              <a:rPr lang="en-US" sz="4400" b="1" dirty="0">
                <a:latin typeface="Times New Roman" panose="02020603050405020304" pitchFamily="18" charset="0"/>
                <a:cs typeface="Times New Roman" panose="02020603050405020304" pitchFamily="18" charset="0"/>
              </a:rPr>
              <a:t> </a:t>
            </a:r>
            <a:r>
              <a:rPr lang="en-US" sz="4400" b="1" dirty="0" err="1" smtClean="0">
                <a:latin typeface="Times New Roman" panose="02020603050405020304" pitchFamily="18" charset="0"/>
                <a:cs typeface="Times New Roman" panose="02020603050405020304" pitchFamily="18" charset="0"/>
              </a:rPr>
              <a:t>tạp</a:t>
            </a:r>
            <a:r>
              <a:rPr lang="en-US" sz="4400" b="1" dirty="0" smtClean="0">
                <a:latin typeface="Times New Roman" panose="02020603050405020304" pitchFamily="18" charset="0"/>
                <a:cs typeface="Times New Roman" panose="02020603050405020304" pitchFamily="18" charset="0"/>
              </a:rPr>
              <a:t> </a:t>
            </a:r>
            <a:r>
              <a:rPr lang="en-US" sz="4400" b="1" dirty="0" err="1" smtClean="0">
                <a:latin typeface="Times New Roman" panose="02020603050405020304" pitchFamily="18" charset="0"/>
                <a:cs typeface="Times New Roman" panose="02020603050405020304" pitchFamily="18" charset="0"/>
              </a:rPr>
              <a:t>hoá</a:t>
            </a:r>
            <a:r>
              <a:rPr lang="en-US" sz="4400" b="1" dirty="0" smtClean="0">
                <a:latin typeface="Times New Roman" panose="02020603050405020304" pitchFamily="18" charset="0"/>
                <a:cs typeface="Times New Roman" panose="02020603050405020304" pitchFamily="18" charset="0"/>
              </a:rPr>
              <a:t> </a:t>
            </a:r>
            <a:r>
              <a:rPr lang="en-US" sz="4400" b="1" dirty="0" err="1" smtClean="0">
                <a:latin typeface="Times New Roman" panose="02020603050405020304" pitchFamily="18" charset="0"/>
                <a:cs typeface="Times New Roman" panose="02020603050405020304" pitchFamily="18" charset="0"/>
              </a:rPr>
              <a:t>Cô</a:t>
            </a:r>
            <a:r>
              <a:rPr lang="en-US" sz="4400" b="1" dirty="0" smtClean="0">
                <a:latin typeface="Times New Roman" panose="02020603050405020304" pitchFamily="18" charset="0"/>
                <a:cs typeface="Times New Roman" panose="02020603050405020304" pitchFamily="18" charset="0"/>
              </a:rPr>
              <a:t> </a:t>
            </a:r>
            <a:r>
              <a:rPr lang="en-US" sz="4400" b="1" dirty="0" err="1" smtClean="0">
                <a:latin typeface="Times New Roman" panose="02020603050405020304" pitchFamily="18" charset="0"/>
                <a:cs typeface="Times New Roman" panose="02020603050405020304" pitchFamily="18" charset="0"/>
              </a:rPr>
              <a:t>Thảo</a:t>
            </a:r>
            <a:endParaRPr lang="en-US" sz="4400" b="1" dirty="0">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xmlns="" id="{8D79C277-69A8-490C-BCF4-4451251A43D9}"/>
              </a:ext>
            </a:extLst>
          </p:cNvPr>
          <p:cNvCxnSpPr>
            <a:cxnSpLocks/>
          </p:cNvCxnSpPr>
          <p:nvPr/>
        </p:nvCxnSpPr>
        <p:spPr>
          <a:xfrm>
            <a:off x="3471169" y="3675355"/>
            <a:ext cx="561956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2399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8B06C-22B1-4821-B1C9-3E2920C5D3AB}"/>
              </a:ext>
            </a:extLst>
          </p:cNvPr>
          <p:cNvSpPr>
            <a:spLocks noGrp="1"/>
          </p:cNvSpPr>
          <p:nvPr>
            <p:ph type="ctrTitle"/>
          </p:nvPr>
        </p:nvSpPr>
        <p:spPr>
          <a:xfrm>
            <a:off x="838200" y="251374"/>
            <a:ext cx="4055076" cy="793395"/>
          </a:xfrm>
        </p:spPr>
        <p:txBody>
          <a:bodyPr>
            <a:noAutofit/>
          </a:bodyPr>
          <a:lstStyle/>
          <a:p>
            <a:r>
              <a:rPr lang="en-US" sz="4000" b="1" u="sng" dirty="0">
                <a:latin typeface="Times New Roman" panose="02020603050405020304" pitchFamily="18" charset="0"/>
                <a:cs typeface="Times New Roman" panose="02020603050405020304" pitchFamily="18" charset="0"/>
              </a:rPr>
              <a:t>2.</a:t>
            </a:r>
            <a:r>
              <a:rPr lang="en-US"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Cơ</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sở</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lý</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thuyết</a:t>
            </a:r>
            <a:endParaRPr lang="en-US"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7EA9EA1E-4FFD-494E-8F87-A90CD48573CD}"/>
              </a:ext>
            </a:extLst>
          </p:cNvPr>
          <p:cNvSpPr>
            <a:spLocks noGrp="1"/>
          </p:cNvSpPr>
          <p:nvPr>
            <p:ph type="subTitle" idx="1"/>
          </p:nvPr>
        </p:nvSpPr>
        <p:spPr>
          <a:xfrm>
            <a:off x="838200" y="1260631"/>
            <a:ext cx="10515600" cy="4323415"/>
          </a:xfrm>
        </p:spPr>
        <p:txBody>
          <a:bodyPr>
            <a:normAutofit/>
          </a:bodyPr>
          <a:lstStyle/>
          <a:p>
            <a:pPr algn="l"/>
            <a:r>
              <a:rPr lang="en-US" sz="2800" b="1" dirty="0" err="1">
                <a:latin typeface="Times New Roman" panose="02020603050405020304" pitchFamily="18" charset="0"/>
                <a:cs typeface="Times New Roman" panose="02020603050405020304" pitchFamily="18" charset="0"/>
              </a:rPr>
              <a:t>Thiết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kế</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giao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diện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lập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trình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Winform</a:t>
            </a:r>
            <a:endParaRPr lang="en-US" sz="2800" b="1" dirty="0">
              <a:latin typeface="Times New Roman" panose="02020603050405020304" pitchFamily="18" charset="0"/>
              <a:cs typeface="Times New Roman" panose="02020603050405020304" pitchFamily="18" charset="0"/>
            </a:endParaRPr>
          </a:p>
          <a:p>
            <a:pPr marL="342900" lvl="0" indent="-342900" algn="just">
              <a:lnSpc>
                <a:spcPct val="100000"/>
              </a:lnSpc>
              <a:spcAft>
                <a:spcPts val="600"/>
              </a:spcAft>
              <a:buFont typeface="Wingdings" panose="05000000000000000000" pitchFamily="2" charset="2"/>
              <a:buChar char="Ø"/>
            </a:pPr>
            <a:r>
              <a:rPr lang="vi-V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Microsoft Visual Studio: là một môi trường phát triển tích hợp (IDE) từ Microsoft. Nó được sử dụng để phát triển chương trình máy tính cho Microsoft Windows, cũng như các trang web, các ứng dụng web và các dịch vụ web. </a:t>
            </a:r>
            <a:endPar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0000"/>
              </a:lnSpc>
              <a:spcAft>
                <a:spcPts val="600"/>
              </a:spcAft>
              <a:buFont typeface="Wingdings" panose="05000000000000000000" pitchFamily="2" charset="2"/>
              <a:buChar char="Ø"/>
            </a:pPr>
            <a:r>
              <a:rPr lang="en-US" dirty="0" err="1">
                <a:latin typeface="Times New Roman" panose="02020603050405020304" pitchFamily="18" charset="0"/>
                <a:ea typeface="Times New Roman" panose="02020603050405020304" pitchFamily="18" charset="0"/>
                <a:cs typeface="Times New Roman" panose="02020603050405020304" pitchFamily="18" charset="0"/>
              </a:rPr>
              <a:t>Thiết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lập</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các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thuộc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tính</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ph</a:t>
            </a:r>
            <a:r>
              <a:rPr lang="vi-VN" dirty="0">
                <a:latin typeface="Times New Roman" panose="02020603050405020304" pitchFamily="18" charset="0"/>
                <a:ea typeface="Times New Roman" panose="02020603050405020304" pitchFamily="18" charset="0"/>
                <a:cs typeface="Times New Roman" panose="02020603050405020304" pitchFamily="18" charset="0"/>
              </a:rPr>
              <a:t>ư</a:t>
            </a:r>
            <a:r>
              <a:rPr lang="en-US" dirty="0" err="1">
                <a:latin typeface="Times New Roman" panose="02020603050405020304" pitchFamily="18" charset="0"/>
                <a:ea typeface="Times New Roman" panose="02020603050405020304" pitchFamily="18" charset="0"/>
                <a:cs typeface="Times New Roman" panose="02020603050405020304" pitchFamily="18" charset="0"/>
              </a:rPr>
              <a:t>ơng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thức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sự</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kiện</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88202208-D347-432B-A459-DCB3B5EBB59E}"/>
              </a:ext>
            </a:extLst>
          </p:cNvPr>
          <p:cNvSpPr>
            <a:spLocks noGrp="1"/>
          </p:cNvSpPr>
          <p:nvPr>
            <p:ph type="dt" sz="half" idx="10"/>
          </p:nvPr>
        </p:nvSpPr>
        <p:spPr/>
        <p:txBody>
          <a:bodyPr/>
          <a:lstStyle/>
          <a:p>
            <a:fld id="{45878789-5E80-4944-9DF1-D82BC68E0AC1}" type="datetime1">
              <a:rPr lang="en-US" sz="2000" smtClean="0">
                <a:solidFill>
                  <a:srgbClr val="FF0000"/>
                </a:solidFill>
                <a:latin typeface="Times New Roman" panose="02020603050405020304" pitchFamily="18" charset="0"/>
                <a:cs typeface="Times New Roman" panose="02020603050405020304" pitchFamily="18" charset="0"/>
              </a:rPr>
              <a:t>07/17/2020</a:t>
            </a:fld>
            <a:endParaRPr lang="en-US"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0510E747-BFEC-4DBD-A836-78E6891F5416}"/>
              </a:ext>
            </a:extLst>
          </p:cNvPr>
          <p:cNvSpPr>
            <a:spLocks noGrp="1"/>
          </p:cNvSpPr>
          <p:nvPr>
            <p:ph type="ftr" sz="quarter" idx="11"/>
          </p:nvPr>
        </p:nvSpPr>
        <p:spPr>
          <a:xfrm>
            <a:off x="4038600" y="6356350"/>
            <a:ext cx="4405184" cy="365125"/>
          </a:xfrm>
        </p:spPr>
        <p:txBody>
          <a:bodyPr/>
          <a:lstStyle/>
          <a:p>
            <a:r>
              <a:rPr lang="en-US" sz="2000" dirty="0">
                <a:solidFill>
                  <a:srgbClr val="FF0000"/>
                </a:solidFill>
                <a:latin typeface="Times New Roman" panose="02020603050405020304" pitchFamily="18" charset="0"/>
                <a:cs typeface="Times New Roman" panose="02020603050405020304" pitchFamily="18" charset="0"/>
              </a:rPr>
              <a:t>UTEHY - Khoa CNTT - </a:t>
            </a:r>
            <a:r>
              <a:rPr lang="en-US" sz="2000" dirty="0" err="1">
                <a:solidFill>
                  <a:srgbClr val="FF0000"/>
                </a:solidFill>
                <a:latin typeface="Times New Roman" panose="02020603050405020304" pitchFamily="18" charset="0"/>
                <a:cs typeface="Times New Roman" panose="02020603050405020304" pitchFamily="18" charset="0"/>
              </a:rPr>
              <a:t>Bộ</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môn</a:t>
            </a:r>
            <a:r>
              <a:rPr lang="en-US" sz="2000" dirty="0">
                <a:solidFill>
                  <a:srgbClr val="FF0000"/>
                </a:solidFill>
                <a:latin typeface="Times New Roman" panose="02020603050405020304" pitchFamily="18" charset="0"/>
                <a:cs typeface="Times New Roman" panose="02020603050405020304" pitchFamily="18" charset="0"/>
              </a:rPr>
              <a:t>: KTMT</a:t>
            </a:r>
          </a:p>
        </p:txBody>
      </p:sp>
      <p:sp>
        <p:nvSpPr>
          <p:cNvPr id="6" name="Slide Number Placeholder 5">
            <a:extLst>
              <a:ext uri="{FF2B5EF4-FFF2-40B4-BE49-F238E27FC236}">
                <a16:creationId xmlns:a16="http://schemas.microsoft.com/office/drawing/2014/main" xmlns="" id="{EFF8253C-F16C-4CE4-BFA2-BBB46E740DFC}"/>
              </a:ext>
            </a:extLst>
          </p:cNvPr>
          <p:cNvSpPr>
            <a:spLocks noGrp="1"/>
          </p:cNvSpPr>
          <p:nvPr>
            <p:ph type="sldNum" sz="quarter" idx="12"/>
          </p:nvPr>
        </p:nvSpPr>
        <p:spPr/>
        <p:txBody>
          <a:bodyPr/>
          <a:lstStyle/>
          <a:p>
            <a:fld id="{B71D0628-BD89-471E-8A00-9574D463C55E}" type="slidenum">
              <a:rPr lang="en-US" sz="2000" smtClean="0">
                <a:solidFill>
                  <a:srgbClr val="FF0000"/>
                </a:solidFill>
                <a:latin typeface="Times New Roman" panose="02020603050405020304" pitchFamily="18" charset="0"/>
                <a:cs typeface="Times New Roman" panose="02020603050405020304" pitchFamily="18" charset="0"/>
              </a:rPr>
              <a:t>10</a:t>
            </a:fld>
            <a:endParaRPr lang="en-US" sz="2000" dirty="0">
              <a:solidFill>
                <a:srgbClr val="FF0000"/>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xmlns="" id="{FEB17B54-D56B-4A3C-B881-B1DC3BADB66C}"/>
              </a:ext>
            </a:extLst>
          </p:cNvPr>
          <p:cNvCxnSpPr>
            <a:cxnSpLocks/>
          </p:cNvCxnSpPr>
          <p:nvPr/>
        </p:nvCxnSpPr>
        <p:spPr>
          <a:xfrm>
            <a:off x="838200" y="6356350"/>
            <a:ext cx="10515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12B69E7F-CB44-46D7-8FB6-9478DE156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881" y="35513"/>
            <a:ext cx="1251607" cy="1225118"/>
          </a:xfrm>
          <a:prstGeom prst="rect">
            <a:avLst/>
          </a:prstGeom>
        </p:spPr>
      </p:pic>
    </p:spTree>
    <p:extLst>
      <p:ext uri="{BB962C8B-B14F-4D97-AF65-F5344CB8AC3E}">
        <p14:creationId xmlns:p14="http://schemas.microsoft.com/office/powerpoint/2010/main" val="2610574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8B06C-22B1-4821-B1C9-3E2920C5D3AB}"/>
              </a:ext>
            </a:extLst>
          </p:cNvPr>
          <p:cNvSpPr>
            <a:spLocks noGrp="1"/>
          </p:cNvSpPr>
          <p:nvPr>
            <p:ph type="ctrTitle"/>
          </p:nvPr>
        </p:nvSpPr>
        <p:spPr>
          <a:xfrm>
            <a:off x="838199" y="251374"/>
            <a:ext cx="4088027" cy="793395"/>
          </a:xfrm>
        </p:spPr>
        <p:txBody>
          <a:bodyPr>
            <a:noAutofit/>
          </a:bodyPr>
          <a:lstStyle/>
          <a:p>
            <a:r>
              <a:rPr lang="en-US" sz="4000" b="1" u="sng" dirty="0">
                <a:latin typeface="Times New Roman" panose="02020603050405020304" pitchFamily="18" charset="0"/>
                <a:cs typeface="Times New Roman" panose="02020603050405020304" pitchFamily="18" charset="0"/>
              </a:rPr>
              <a:t>2.</a:t>
            </a:r>
            <a:r>
              <a:rPr lang="en-US"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Cơ</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sở</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lý</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thuyết</a:t>
            </a:r>
            <a:endParaRPr lang="en-US"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7EA9EA1E-4FFD-494E-8F87-A90CD48573CD}"/>
              </a:ext>
            </a:extLst>
          </p:cNvPr>
          <p:cNvSpPr>
            <a:spLocks noGrp="1"/>
          </p:cNvSpPr>
          <p:nvPr>
            <p:ph type="subTitle" idx="1"/>
          </p:nvPr>
        </p:nvSpPr>
        <p:spPr>
          <a:xfrm>
            <a:off x="978530" y="1260631"/>
            <a:ext cx="10375270" cy="4689641"/>
          </a:xfrm>
        </p:spPr>
        <p:txBody>
          <a:bodyPr>
            <a:normAutofit fontScale="92500" lnSpcReduction="20000"/>
          </a:bodyPr>
          <a:lstStyle/>
          <a:p>
            <a:pPr algn="l"/>
            <a:r>
              <a:rPr lang="en-US" sz="2800" b="1" dirty="0" err="1">
                <a:latin typeface="Times New Roman" panose="02020603050405020304" pitchFamily="18" charset="0"/>
                <a:cs typeface="Times New Roman" panose="02020603050405020304" pitchFamily="18" charset="0"/>
              </a:rPr>
              <a:t>Kết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nối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tới</a:t>
            </a:r>
            <a:r>
              <a:rPr lang="en-US" sz="2800" b="1" dirty="0">
                <a:latin typeface="Times New Roman" panose="02020603050405020304" pitchFamily="18" charset="0"/>
                <a:cs typeface="Times New Roman" panose="02020603050405020304" pitchFamily="18" charset="0"/>
              </a:rPr>
              <a:t> CSDL</a:t>
            </a:r>
          </a:p>
          <a:p>
            <a:pPr marL="342900" lvl="0" indent="-342900" algn="just">
              <a:lnSpc>
                <a:spcPct val="110000"/>
              </a:lnSpc>
              <a:spcAft>
                <a:spcPts val="600"/>
              </a:spcAft>
              <a:buFont typeface="Wingdings" panose="05000000000000000000" pitchFamily="2" charset="2"/>
              <a:buChar char="Ø"/>
            </a:pPr>
            <a:r>
              <a:rPr lang="vi-VN"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Mở kết nối tới CSDL:</a:t>
            </a:r>
            <a:endPar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10000"/>
              </a:lnSpc>
              <a:spcAft>
                <a:spcPts val="600"/>
              </a:spcAft>
            </a:pPr>
            <a:r>
              <a:rPr lang="vi-VN"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 dụng phương thức Open() của đối tượng Connection để mở kết nối tới CSDL (trong ConnectionString – chuỗi kết nối tới CSDL). Sau khi gọi phương thức Open(), có thể xem xem đã kết nối thành công hay không thông qua thuộc tính State của Connection:</a:t>
            </a:r>
          </a:p>
          <a:p>
            <a:pPr lvl="0" algn="just">
              <a:lnSpc>
                <a:spcPct val="110000"/>
              </a:lnSpc>
              <a:spcAft>
                <a:spcPts val="600"/>
              </a:spcAft>
            </a:pPr>
            <a:r>
              <a:rPr lang="vi-VN"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if(sqlCon.State == ConnectionState.Open) </a:t>
            </a:r>
          </a:p>
          <a:p>
            <a:pPr lvl="0" algn="just">
              <a:lnSpc>
                <a:spcPct val="110000"/>
              </a:lnSpc>
              <a:spcAft>
                <a:spcPts val="600"/>
              </a:spcAft>
            </a:pPr>
            <a:r>
              <a:rPr lang="vi-VN"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MessageBox.Show(“Đã kết nối thành công tới CSDL”);</a:t>
            </a:r>
          </a:p>
          <a:p>
            <a:pPr marL="342900" lvl="0" indent="-342900" algn="just">
              <a:lnSpc>
                <a:spcPct val="110000"/>
              </a:lnSpc>
              <a:spcAft>
                <a:spcPts val="600"/>
              </a:spcAft>
              <a:buFont typeface="Wingdings" panose="05000000000000000000" pitchFamily="2" charset="2"/>
              <a:buChar char="Ø"/>
            </a:pPr>
            <a:r>
              <a:rPr lang="vi-VN"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Đóng kết nối:</a:t>
            </a:r>
          </a:p>
          <a:p>
            <a:pPr lvl="0" algn="just">
              <a:lnSpc>
                <a:spcPct val="110000"/>
              </a:lnSpc>
              <a:spcAft>
                <a:spcPts val="600"/>
              </a:spcAft>
            </a:pPr>
            <a:r>
              <a:rPr lang="vi-VN"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 dụng phương thức Close() của đối tượng Connection để đóng kết nối tới CSDL.</a:t>
            </a:r>
          </a:p>
        </p:txBody>
      </p:sp>
      <p:sp>
        <p:nvSpPr>
          <p:cNvPr id="4" name="Date Placeholder 3">
            <a:extLst>
              <a:ext uri="{FF2B5EF4-FFF2-40B4-BE49-F238E27FC236}">
                <a16:creationId xmlns:a16="http://schemas.microsoft.com/office/drawing/2014/main" xmlns="" id="{88202208-D347-432B-A459-DCB3B5EBB59E}"/>
              </a:ext>
            </a:extLst>
          </p:cNvPr>
          <p:cNvSpPr>
            <a:spLocks noGrp="1"/>
          </p:cNvSpPr>
          <p:nvPr>
            <p:ph type="dt" sz="half" idx="10"/>
          </p:nvPr>
        </p:nvSpPr>
        <p:spPr/>
        <p:txBody>
          <a:bodyPr/>
          <a:lstStyle/>
          <a:p>
            <a:fld id="{45878789-5E80-4944-9DF1-D82BC68E0AC1}" type="datetime1">
              <a:rPr lang="en-US" sz="2000" smtClean="0">
                <a:solidFill>
                  <a:srgbClr val="FF0000"/>
                </a:solidFill>
                <a:latin typeface="Times New Roman" panose="02020603050405020304" pitchFamily="18" charset="0"/>
                <a:cs typeface="Times New Roman" panose="02020603050405020304" pitchFamily="18" charset="0"/>
              </a:rPr>
              <a:t>07/17/2020</a:t>
            </a:fld>
            <a:endParaRPr lang="en-US"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0510E747-BFEC-4DBD-A836-78E6891F5416}"/>
              </a:ext>
            </a:extLst>
          </p:cNvPr>
          <p:cNvSpPr>
            <a:spLocks noGrp="1"/>
          </p:cNvSpPr>
          <p:nvPr>
            <p:ph type="ftr" sz="quarter" idx="11"/>
          </p:nvPr>
        </p:nvSpPr>
        <p:spPr>
          <a:xfrm>
            <a:off x="4038599" y="6356350"/>
            <a:ext cx="4421659" cy="365125"/>
          </a:xfrm>
        </p:spPr>
        <p:txBody>
          <a:bodyPr/>
          <a:lstStyle/>
          <a:p>
            <a:r>
              <a:rPr lang="en-US" sz="2000" dirty="0">
                <a:solidFill>
                  <a:srgbClr val="FF0000"/>
                </a:solidFill>
                <a:latin typeface="Times New Roman" panose="02020603050405020304" pitchFamily="18" charset="0"/>
                <a:cs typeface="Times New Roman" panose="02020603050405020304" pitchFamily="18" charset="0"/>
              </a:rPr>
              <a:t>UTEHY - Khoa CNTT - </a:t>
            </a:r>
            <a:r>
              <a:rPr lang="en-US" sz="2000" dirty="0" err="1">
                <a:solidFill>
                  <a:srgbClr val="FF0000"/>
                </a:solidFill>
                <a:latin typeface="Times New Roman" panose="02020603050405020304" pitchFamily="18" charset="0"/>
                <a:cs typeface="Times New Roman" panose="02020603050405020304" pitchFamily="18" charset="0"/>
              </a:rPr>
              <a:t>Bộ</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môn</a:t>
            </a:r>
            <a:r>
              <a:rPr lang="en-US" sz="2000" dirty="0">
                <a:solidFill>
                  <a:srgbClr val="FF0000"/>
                </a:solidFill>
                <a:latin typeface="Times New Roman" panose="02020603050405020304" pitchFamily="18" charset="0"/>
                <a:cs typeface="Times New Roman" panose="02020603050405020304" pitchFamily="18" charset="0"/>
              </a:rPr>
              <a:t>: KTMT</a:t>
            </a:r>
          </a:p>
        </p:txBody>
      </p:sp>
      <p:sp>
        <p:nvSpPr>
          <p:cNvPr id="6" name="Slide Number Placeholder 5">
            <a:extLst>
              <a:ext uri="{FF2B5EF4-FFF2-40B4-BE49-F238E27FC236}">
                <a16:creationId xmlns:a16="http://schemas.microsoft.com/office/drawing/2014/main" xmlns="" id="{EFF8253C-F16C-4CE4-BFA2-BBB46E740DFC}"/>
              </a:ext>
            </a:extLst>
          </p:cNvPr>
          <p:cNvSpPr>
            <a:spLocks noGrp="1"/>
          </p:cNvSpPr>
          <p:nvPr>
            <p:ph type="sldNum" sz="quarter" idx="12"/>
          </p:nvPr>
        </p:nvSpPr>
        <p:spPr/>
        <p:txBody>
          <a:bodyPr/>
          <a:lstStyle/>
          <a:p>
            <a:fld id="{B71D0628-BD89-471E-8A00-9574D463C55E}" type="slidenum">
              <a:rPr lang="en-US" sz="2000" smtClean="0">
                <a:solidFill>
                  <a:srgbClr val="FF0000"/>
                </a:solidFill>
                <a:latin typeface="Times New Roman" panose="02020603050405020304" pitchFamily="18" charset="0"/>
                <a:cs typeface="Times New Roman" panose="02020603050405020304" pitchFamily="18" charset="0"/>
              </a:rPr>
              <a:t>11</a:t>
            </a:fld>
            <a:endParaRPr lang="en-US" sz="2000" dirty="0">
              <a:solidFill>
                <a:srgbClr val="FF0000"/>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xmlns="" id="{FEB17B54-D56B-4A3C-B881-B1DC3BADB66C}"/>
              </a:ext>
            </a:extLst>
          </p:cNvPr>
          <p:cNvCxnSpPr>
            <a:cxnSpLocks/>
          </p:cNvCxnSpPr>
          <p:nvPr/>
        </p:nvCxnSpPr>
        <p:spPr>
          <a:xfrm>
            <a:off x="838200" y="6356350"/>
            <a:ext cx="10515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12B69E7F-CB44-46D7-8FB6-9478DE156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881" y="35513"/>
            <a:ext cx="1251607" cy="1225118"/>
          </a:xfrm>
          <a:prstGeom prst="rect">
            <a:avLst/>
          </a:prstGeom>
        </p:spPr>
      </p:pic>
    </p:spTree>
    <p:extLst>
      <p:ext uri="{BB962C8B-B14F-4D97-AF65-F5344CB8AC3E}">
        <p14:creationId xmlns:p14="http://schemas.microsoft.com/office/powerpoint/2010/main" val="8988168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8B06C-22B1-4821-B1C9-3E2920C5D3AB}"/>
              </a:ext>
            </a:extLst>
          </p:cNvPr>
          <p:cNvSpPr>
            <a:spLocks noGrp="1"/>
          </p:cNvSpPr>
          <p:nvPr>
            <p:ph type="ctrTitle"/>
          </p:nvPr>
        </p:nvSpPr>
        <p:spPr>
          <a:xfrm>
            <a:off x="838199" y="176741"/>
            <a:ext cx="7243119" cy="793395"/>
          </a:xfrm>
        </p:spPr>
        <p:txBody>
          <a:bodyPr>
            <a:noAutofit/>
          </a:bodyPr>
          <a:lstStyle/>
          <a:p>
            <a:r>
              <a:rPr lang="en-US" sz="4000" b="1" u="sng" dirty="0">
                <a:latin typeface="Times New Roman" panose="02020603050405020304" pitchFamily="18" charset="0"/>
                <a:cs typeface="Times New Roman" panose="02020603050405020304" pitchFamily="18" charset="0"/>
              </a:rPr>
              <a:t>3.</a:t>
            </a:r>
            <a:r>
              <a:rPr lang="en-US"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Phân</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tích</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và</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thiết</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kế</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hệ</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thống</a:t>
            </a:r>
            <a:endParaRPr lang="en-US"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7EA9EA1E-4FFD-494E-8F87-A90CD48573CD}"/>
              </a:ext>
            </a:extLst>
          </p:cNvPr>
          <p:cNvSpPr>
            <a:spLocks noGrp="1"/>
          </p:cNvSpPr>
          <p:nvPr>
            <p:ph type="subTitle" idx="1"/>
          </p:nvPr>
        </p:nvSpPr>
        <p:spPr>
          <a:xfrm>
            <a:off x="838200" y="1267292"/>
            <a:ext cx="4390748" cy="4695199"/>
          </a:xfrm>
        </p:spPr>
        <p:txBody>
          <a:bodyPr>
            <a:normAutofit/>
          </a:bodyPr>
          <a:lstStyle/>
          <a:p>
            <a:pPr algn="l"/>
            <a:r>
              <a:rPr lang="en-US" sz="2800" b="1" dirty="0" err="1">
                <a:latin typeface="Times New Roman" panose="02020603050405020304" pitchFamily="18" charset="0"/>
                <a:cs typeface="Times New Roman" panose="02020603050405020304" pitchFamily="18" charset="0"/>
              </a:rPr>
              <a:t>Đặc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tả</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yêu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cầu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phần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mềm</a:t>
            </a:r>
            <a:endParaRPr lang="en-US" sz="2800" b="1" dirty="0">
              <a:latin typeface="Times New Roman" panose="02020603050405020304" pitchFamily="18" charset="0"/>
              <a:cs typeface="Times New Roman" panose="02020603050405020304" pitchFamily="18" charset="0"/>
            </a:endParaRPr>
          </a:p>
          <a:p>
            <a:pPr marL="342900" lvl="0" indent="-342900" algn="just">
              <a:lnSpc>
                <a:spcPct val="100000"/>
              </a:lnSpc>
              <a:spcBef>
                <a:spcPts val="600"/>
              </a:spcBef>
              <a:spcAft>
                <a:spcPts val="0"/>
              </a:spcAft>
              <a:buFont typeface="Wingdings" panose="05000000000000000000" pitchFamily="2" charset="2"/>
              <a:buChar char="Ø"/>
            </a:pPr>
            <a:r>
              <a:rPr lang="en-US" dirty="0" err="1">
                <a:effectLst/>
                <a:latin typeface="Times New Roman" panose="02020603050405020304" pitchFamily="18" charset="0"/>
                <a:ea typeface="Calibri" panose="020F0502020204030204" pitchFamily="34" charset="0"/>
                <a:cs typeface="Times New Roman" panose="02020603050405020304" pitchFamily="18" charset="0"/>
              </a:rPr>
              <a:t>Yếu</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tố</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nhanh</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rõ</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ràng</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00000"/>
              </a:lnSpc>
              <a:spcBef>
                <a:spcPts val="600"/>
              </a:spcBef>
              <a:spcAft>
                <a:spcPts val="0"/>
              </a:spcAft>
              <a:buFont typeface="Wingdings" panose="05000000000000000000" pitchFamily="2" charset="2"/>
              <a:buChar char="Ø"/>
            </a:pPr>
            <a:r>
              <a:rPr lang="en-US" dirty="0" err="1">
                <a:effectLst/>
                <a:latin typeface="Times New Roman" panose="02020603050405020304" pitchFamily="18" charset="0"/>
                <a:ea typeface="Calibri" panose="020F0502020204030204" pitchFamily="34" charset="0"/>
                <a:cs typeface="Times New Roman" panose="02020603050405020304" pitchFamily="18" charset="0"/>
              </a:rPr>
              <a:t>Tổ</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gọn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đầy</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đủ</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dễ</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dàng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00000"/>
              </a:lnSpc>
              <a:spcBef>
                <a:spcPts val="600"/>
              </a:spcBef>
              <a:spcAft>
                <a:spcPts val="0"/>
              </a:spcAft>
              <a:buFont typeface="Wingdings" panose="05000000000000000000" pitchFamily="2" charset="2"/>
              <a:buChar char="Ø"/>
            </a:pPr>
            <a:r>
              <a:rPr lang="en-US" dirty="0" err="1">
                <a:latin typeface="Times New Roman" panose="02020603050405020304" pitchFamily="18" charset="0"/>
                <a:ea typeface="Calibri" panose="020F0502020204030204" pitchFamily="34" charset="0"/>
                <a:cs typeface="Times New Roman" panose="02020603050405020304" pitchFamily="18" charset="0"/>
              </a:rPr>
              <a:t>Hệ</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thống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a:t>
            </a:r>
            <a:r>
              <a:rPr lang="vi-VN" dirty="0">
                <a:latin typeface="Times New Roman" panose="02020603050405020304" pitchFamily="18" charset="0"/>
                <a:ea typeface="Calibri" panose="020F0502020204030204" pitchFamily="34" charset="0"/>
                <a:cs typeface="Times New Roman" panose="02020603050405020304" pitchFamily="18" charset="0"/>
              </a:rPr>
              <a:t>ư</a:t>
            </a:r>
            <a:r>
              <a:rPr lang="en-US" dirty="0" err="1">
                <a:latin typeface="Times New Roman" panose="02020603050405020304" pitchFamily="18" charset="0"/>
                <a:ea typeface="Calibri" panose="020F0502020204030204" pitchFamily="34" charset="0"/>
                <a:cs typeface="Times New Roman" panose="02020603050405020304" pitchFamily="18" charset="0"/>
              </a:rPr>
              <a:t>ơng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trình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tính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mở</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đáp</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ứng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việc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cập</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nhật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nâng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cấp</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hệ</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thống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về</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sau</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US" sz="2800" b="1" dirty="0">
              <a:solidFill>
                <a:srgbClr val="FF0000"/>
              </a:solidFill>
              <a:latin typeface="Times New Roman" panose="02020603050405020304" pitchFamily="18" charset="0"/>
              <a:cs typeface="Times New Roman" panose="02020603050405020304" pitchFamily="18" charset="0"/>
            </a:endParaRPr>
          </a:p>
          <a:p>
            <a:pPr algn="l"/>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88202208-D347-432B-A459-DCB3B5EBB59E}"/>
              </a:ext>
            </a:extLst>
          </p:cNvPr>
          <p:cNvSpPr>
            <a:spLocks noGrp="1"/>
          </p:cNvSpPr>
          <p:nvPr>
            <p:ph type="dt" sz="half" idx="10"/>
          </p:nvPr>
        </p:nvSpPr>
        <p:spPr/>
        <p:txBody>
          <a:bodyPr/>
          <a:lstStyle/>
          <a:p>
            <a:fld id="{45878789-5E80-4944-9DF1-D82BC68E0AC1}" type="datetime1">
              <a:rPr lang="en-US" sz="2000" smtClean="0">
                <a:solidFill>
                  <a:srgbClr val="FF0000"/>
                </a:solidFill>
                <a:latin typeface="Times New Roman" panose="02020603050405020304" pitchFamily="18" charset="0"/>
                <a:cs typeface="Times New Roman" panose="02020603050405020304" pitchFamily="18" charset="0"/>
              </a:rPr>
              <a:t>07/17/2020</a:t>
            </a:fld>
            <a:endParaRPr lang="en-US"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0510E747-BFEC-4DBD-A836-78E6891F5416}"/>
              </a:ext>
            </a:extLst>
          </p:cNvPr>
          <p:cNvSpPr>
            <a:spLocks noGrp="1"/>
          </p:cNvSpPr>
          <p:nvPr>
            <p:ph type="ftr" sz="quarter" idx="11"/>
          </p:nvPr>
        </p:nvSpPr>
        <p:spPr>
          <a:xfrm>
            <a:off x="4038600" y="6356350"/>
            <a:ext cx="4405184" cy="365125"/>
          </a:xfrm>
        </p:spPr>
        <p:txBody>
          <a:bodyPr/>
          <a:lstStyle/>
          <a:p>
            <a:r>
              <a:rPr lang="en-US" sz="2000" dirty="0">
                <a:solidFill>
                  <a:srgbClr val="FF0000"/>
                </a:solidFill>
                <a:latin typeface="Times New Roman" panose="02020603050405020304" pitchFamily="18" charset="0"/>
                <a:cs typeface="Times New Roman" panose="02020603050405020304" pitchFamily="18" charset="0"/>
              </a:rPr>
              <a:t>UTEHY - Khoa CNTT - </a:t>
            </a:r>
            <a:r>
              <a:rPr lang="en-US" sz="2000" dirty="0" err="1">
                <a:solidFill>
                  <a:srgbClr val="FF0000"/>
                </a:solidFill>
                <a:latin typeface="Times New Roman" panose="02020603050405020304" pitchFamily="18" charset="0"/>
                <a:cs typeface="Times New Roman" panose="02020603050405020304" pitchFamily="18" charset="0"/>
              </a:rPr>
              <a:t>Bộ</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môn</a:t>
            </a:r>
            <a:r>
              <a:rPr lang="en-US" sz="2000" dirty="0">
                <a:solidFill>
                  <a:srgbClr val="FF0000"/>
                </a:solidFill>
                <a:latin typeface="Times New Roman" panose="02020603050405020304" pitchFamily="18" charset="0"/>
                <a:cs typeface="Times New Roman" panose="02020603050405020304" pitchFamily="18" charset="0"/>
              </a:rPr>
              <a:t>: KTMT</a:t>
            </a:r>
          </a:p>
        </p:txBody>
      </p:sp>
      <p:sp>
        <p:nvSpPr>
          <p:cNvPr id="6" name="Slide Number Placeholder 5">
            <a:extLst>
              <a:ext uri="{FF2B5EF4-FFF2-40B4-BE49-F238E27FC236}">
                <a16:creationId xmlns:a16="http://schemas.microsoft.com/office/drawing/2014/main" xmlns="" id="{EFF8253C-F16C-4CE4-BFA2-BBB46E740DFC}"/>
              </a:ext>
            </a:extLst>
          </p:cNvPr>
          <p:cNvSpPr>
            <a:spLocks noGrp="1"/>
          </p:cNvSpPr>
          <p:nvPr>
            <p:ph type="sldNum" sz="quarter" idx="12"/>
          </p:nvPr>
        </p:nvSpPr>
        <p:spPr/>
        <p:txBody>
          <a:bodyPr/>
          <a:lstStyle/>
          <a:p>
            <a:fld id="{B71D0628-BD89-471E-8A00-9574D463C55E}" type="slidenum">
              <a:rPr lang="en-US" sz="2000" smtClean="0">
                <a:solidFill>
                  <a:srgbClr val="FF0000"/>
                </a:solidFill>
                <a:latin typeface="Times New Roman" panose="02020603050405020304" pitchFamily="18" charset="0"/>
                <a:cs typeface="Times New Roman" panose="02020603050405020304" pitchFamily="18" charset="0"/>
              </a:rPr>
              <a:t>12</a:t>
            </a:fld>
            <a:endParaRPr lang="en-US" sz="2000" dirty="0">
              <a:solidFill>
                <a:srgbClr val="FF0000"/>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xmlns="" id="{FEB17B54-D56B-4A3C-B881-B1DC3BADB66C}"/>
              </a:ext>
            </a:extLst>
          </p:cNvPr>
          <p:cNvCxnSpPr>
            <a:cxnSpLocks/>
          </p:cNvCxnSpPr>
          <p:nvPr/>
        </p:nvCxnSpPr>
        <p:spPr>
          <a:xfrm>
            <a:off x="838200" y="6356350"/>
            <a:ext cx="10515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12B69E7F-CB44-46D7-8FB6-9478DE156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881" y="35513"/>
            <a:ext cx="1251607" cy="1225118"/>
          </a:xfrm>
          <a:prstGeom prst="rect">
            <a:avLst/>
          </a:prstGeom>
        </p:spPr>
      </p:pic>
      <p:pic>
        <p:nvPicPr>
          <p:cNvPr id="7" name="Picture 6"/>
          <p:cNvPicPr>
            <a:picLocks noChangeAspect="1"/>
          </p:cNvPicPr>
          <p:nvPr/>
        </p:nvPicPr>
        <p:blipFill>
          <a:blip r:embed="rId3"/>
          <a:stretch>
            <a:fillRect/>
          </a:stretch>
        </p:blipFill>
        <p:spPr>
          <a:xfrm>
            <a:off x="5228948" y="1363995"/>
            <a:ext cx="6823009" cy="4067175"/>
          </a:xfrm>
          <a:prstGeom prst="rect">
            <a:avLst/>
          </a:prstGeom>
        </p:spPr>
      </p:pic>
    </p:spTree>
    <p:extLst>
      <p:ext uri="{BB962C8B-B14F-4D97-AF65-F5344CB8AC3E}">
        <p14:creationId xmlns:p14="http://schemas.microsoft.com/office/powerpoint/2010/main" val="4042304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8B06C-22B1-4821-B1C9-3E2920C5D3AB}"/>
              </a:ext>
            </a:extLst>
          </p:cNvPr>
          <p:cNvSpPr>
            <a:spLocks noGrp="1"/>
          </p:cNvSpPr>
          <p:nvPr>
            <p:ph type="ctrTitle"/>
          </p:nvPr>
        </p:nvSpPr>
        <p:spPr>
          <a:xfrm>
            <a:off x="838200" y="176741"/>
            <a:ext cx="7315200" cy="793395"/>
          </a:xfrm>
        </p:spPr>
        <p:txBody>
          <a:bodyPr>
            <a:noAutofit/>
          </a:bodyPr>
          <a:lstStyle/>
          <a:p>
            <a:r>
              <a:rPr lang="en-US" sz="4000" b="1" u="sng" dirty="0">
                <a:latin typeface="Times New Roman" panose="02020603050405020304" pitchFamily="18" charset="0"/>
                <a:cs typeface="Times New Roman" panose="02020603050405020304" pitchFamily="18" charset="0"/>
              </a:rPr>
              <a:t>3.</a:t>
            </a:r>
            <a:r>
              <a:rPr lang="en-US"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Phân</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tích</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và</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thiết</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kế</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hệ</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thống</a:t>
            </a:r>
            <a:endParaRPr lang="en-US" b="1" u="sng"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88202208-D347-432B-A459-DCB3B5EBB59E}"/>
              </a:ext>
            </a:extLst>
          </p:cNvPr>
          <p:cNvSpPr>
            <a:spLocks noGrp="1"/>
          </p:cNvSpPr>
          <p:nvPr>
            <p:ph type="dt" sz="half" idx="10"/>
          </p:nvPr>
        </p:nvSpPr>
        <p:spPr/>
        <p:txBody>
          <a:bodyPr/>
          <a:lstStyle/>
          <a:p>
            <a:fld id="{45878789-5E80-4944-9DF1-D82BC68E0AC1}" type="datetime1">
              <a:rPr lang="en-US" sz="2000" smtClean="0">
                <a:solidFill>
                  <a:srgbClr val="FF0000"/>
                </a:solidFill>
                <a:latin typeface="Times New Roman" panose="02020603050405020304" pitchFamily="18" charset="0"/>
                <a:cs typeface="Times New Roman" panose="02020603050405020304" pitchFamily="18" charset="0"/>
              </a:rPr>
              <a:t>07/17/2020</a:t>
            </a:fld>
            <a:endParaRPr lang="en-US"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0510E747-BFEC-4DBD-A836-78E6891F5416}"/>
              </a:ext>
            </a:extLst>
          </p:cNvPr>
          <p:cNvSpPr>
            <a:spLocks noGrp="1"/>
          </p:cNvSpPr>
          <p:nvPr>
            <p:ph type="ftr" sz="quarter" idx="11"/>
          </p:nvPr>
        </p:nvSpPr>
        <p:spPr>
          <a:xfrm>
            <a:off x="4038599" y="6356350"/>
            <a:ext cx="4429897" cy="365125"/>
          </a:xfrm>
        </p:spPr>
        <p:txBody>
          <a:bodyPr/>
          <a:lstStyle/>
          <a:p>
            <a:r>
              <a:rPr lang="en-US" sz="2000" dirty="0">
                <a:solidFill>
                  <a:srgbClr val="FF0000"/>
                </a:solidFill>
                <a:latin typeface="Times New Roman" panose="02020603050405020304" pitchFamily="18" charset="0"/>
                <a:cs typeface="Times New Roman" panose="02020603050405020304" pitchFamily="18" charset="0"/>
              </a:rPr>
              <a:t>UTEHY - Khoa CNTT - </a:t>
            </a:r>
            <a:r>
              <a:rPr lang="en-US" sz="2000" dirty="0" err="1">
                <a:solidFill>
                  <a:srgbClr val="FF0000"/>
                </a:solidFill>
                <a:latin typeface="Times New Roman" panose="02020603050405020304" pitchFamily="18" charset="0"/>
                <a:cs typeface="Times New Roman" panose="02020603050405020304" pitchFamily="18" charset="0"/>
              </a:rPr>
              <a:t>Bộ</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môn</a:t>
            </a:r>
            <a:r>
              <a:rPr lang="en-US" sz="2000" dirty="0">
                <a:solidFill>
                  <a:srgbClr val="FF0000"/>
                </a:solidFill>
                <a:latin typeface="Times New Roman" panose="02020603050405020304" pitchFamily="18" charset="0"/>
                <a:cs typeface="Times New Roman" panose="02020603050405020304" pitchFamily="18" charset="0"/>
              </a:rPr>
              <a:t>: KTMT</a:t>
            </a:r>
          </a:p>
        </p:txBody>
      </p:sp>
      <p:sp>
        <p:nvSpPr>
          <p:cNvPr id="6" name="Slide Number Placeholder 5">
            <a:extLst>
              <a:ext uri="{FF2B5EF4-FFF2-40B4-BE49-F238E27FC236}">
                <a16:creationId xmlns:a16="http://schemas.microsoft.com/office/drawing/2014/main" xmlns="" id="{EFF8253C-F16C-4CE4-BFA2-BBB46E740DFC}"/>
              </a:ext>
            </a:extLst>
          </p:cNvPr>
          <p:cNvSpPr>
            <a:spLocks noGrp="1"/>
          </p:cNvSpPr>
          <p:nvPr>
            <p:ph type="sldNum" sz="quarter" idx="12"/>
          </p:nvPr>
        </p:nvSpPr>
        <p:spPr/>
        <p:txBody>
          <a:bodyPr/>
          <a:lstStyle/>
          <a:p>
            <a:fld id="{B71D0628-BD89-471E-8A00-9574D463C55E}" type="slidenum">
              <a:rPr lang="en-US" sz="2000" smtClean="0">
                <a:solidFill>
                  <a:srgbClr val="FF0000"/>
                </a:solidFill>
                <a:latin typeface="Times New Roman" panose="02020603050405020304" pitchFamily="18" charset="0"/>
                <a:cs typeface="Times New Roman" panose="02020603050405020304" pitchFamily="18" charset="0"/>
              </a:rPr>
              <a:t>13</a:t>
            </a:fld>
            <a:endParaRPr lang="en-US" sz="2000" dirty="0">
              <a:solidFill>
                <a:srgbClr val="FF0000"/>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xmlns="" id="{FEB17B54-D56B-4A3C-B881-B1DC3BADB66C}"/>
              </a:ext>
            </a:extLst>
          </p:cNvPr>
          <p:cNvCxnSpPr>
            <a:cxnSpLocks/>
          </p:cNvCxnSpPr>
          <p:nvPr/>
        </p:nvCxnSpPr>
        <p:spPr>
          <a:xfrm>
            <a:off x="838200" y="6356350"/>
            <a:ext cx="10515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12B69E7F-CB44-46D7-8FB6-9478DE156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881" y="35513"/>
            <a:ext cx="1251607" cy="1225118"/>
          </a:xfrm>
          <a:prstGeom prst="rect">
            <a:avLst/>
          </a:prstGeom>
        </p:spPr>
      </p:pic>
      <p:sp>
        <p:nvSpPr>
          <p:cNvPr id="11" name="Subtitle 10">
            <a:extLst>
              <a:ext uri="{FF2B5EF4-FFF2-40B4-BE49-F238E27FC236}">
                <a16:creationId xmlns:a16="http://schemas.microsoft.com/office/drawing/2014/main" xmlns="" id="{9B79CBEE-2C1D-423B-A588-E40273575025}"/>
              </a:ext>
            </a:extLst>
          </p:cNvPr>
          <p:cNvSpPr>
            <a:spLocks noGrp="1"/>
          </p:cNvSpPr>
          <p:nvPr>
            <p:ph type="subTitle" idx="1"/>
          </p:nvPr>
        </p:nvSpPr>
        <p:spPr>
          <a:xfrm>
            <a:off x="1127464" y="1055593"/>
            <a:ext cx="3471238" cy="365116"/>
          </a:xfrm>
        </p:spPr>
        <p:txBody>
          <a:bodyPr>
            <a:normAutofit fontScale="92500" lnSpcReduction="10000"/>
          </a:bodyPr>
          <a:lstStyle/>
          <a:p>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p>
        </p:txBody>
      </p:sp>
      <p:pic>
        <p:nvPicPr>
          <p:cNvPr id="1026" name="Picture 2" descr="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2122" y="1506166"/>
            <a:ext cx="6247755" cy="463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55201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8B06C-22B1-4821-B1C9-3E2920C5D3AB}"/>
              </a:ext>
            </a:extLst>
          </p:cNvPr>
          <p:cNvSpPr>
            <a:spLocks noGrp="1"/>
          </p:cNvSpPr>
          <p:nvPr>
            <p:ph type="ctrTitle"/>
          </p:nvPr>
        </p:nvSpPr>
        <p:spPr>
          <a:xfrm>
            <a:off x="838199" y="176741"/>
            <a:ext cx="7234881" cy="793395"/>
          </a:xfrm>
        </p:spPr>
        <p:txBody>
          <a:bodyPr>
            <a:noAutofit/>
          </a:bodyPr>
          <a:lstStyle/>
          <a:p>
            <a:r>
              <a:rPr lang="en-US" sz="4000" b="1" u="sng" dirty="0">
                <a:latin typeface="Times New Roman" panose="02020603050405020304" pitchFamily="18" charset="0"/>
                <a:cs typeface="Times New Roman" panose="02020603050405020304" pitchFamily="18" charset="0"/>
              </a:rPr>
              <a:t>3.</a:t>
            </a:r>
            <a:r>
              <a:rPr lang="en-US"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Phân</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tích</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và</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thiết</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kế</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hệ</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thống</a:t>
            </a:r>
            <a:endParaRPr lang="en-US" b="1" u="sng"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88202208-D347-432B-A459-DCB3B5EBB59E}"/>
              </a:ext>
            </a:extLst>
          </p:cNvPr>
          <p:cNvSpPr>
            <a:spLocks noGrp="1"/>
          </p:cNvSpPr>
          <p:nvPr>
            <p:ph type="dt" sz="half" idx="10"/>
          </p:nvPr>
        </p:nvSpPr>
        <p:spPr/>
        <p:txBody>
          <a:bodyPr/>
          <a:lstStyle/>
          <a:p>
            <a:fld id="{45878789-5E80-4944-9DF1-D82BC68E0AC1}" type="datetime1">
              <a:rPr lang="en-US" sz="2000" smtClean="0">
                <a:solidFill>
                  <a:srgbClr val="FF0000"/>
                </a:solidFill>
                <a:latin typeface="Times New Roman" panose="02020603050405020304" pitchFamily="18" charset="0"/>
                <a:cs typeface="Times New Roman" panose="02020603050405020304" pitchFamily="18" charset="0"/>
              </a:rPr>
              <a:t>07/17/2020</a:t>
            </a:fld>
            <a:endParaRPr lang="en-US"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0510E747-BFEC-4DBD-A836-78E6891F5416}"/>
              </a:ext>
            </a:extLst>
          </p:cNvPr>
          <p:cNvSpPr>
            <a:spLocks noGrp="1"/>
          </p:cNvSpPr>
          <p:nvPr>
            <p:ph type="ftr" sz="quarter" idx="11"/>
          </p:nvPr>
        </p:nvSpPr>
        <p:spPr>
          <a:xfrm>
            <a:off x="4038600" y="6356350"/>
            <a:ext cx="4405184" cy="365125"/>
          </a:xfrm>
        </p:spPr>
        <p:txBody>
          <a:bodyPr/>
          <a:lstStyle/>
          <a:p>
            <a:r>
              <a:rPr lang="en-US" sz="2000" dirty="0">
                <a:solidFill>
                  <a:srgbClr val="FF0000"/>
                </a:solidFill>
                <a:latin typeface="Times New Roman" panose="02020603050405020304" pitchFamily="18" charset="0"/>
                <a:cs typeface="Times New Roman" panose="02020603050405020304" pitchFamily="18" charset="0"/>
              </a:rPr>
              <a:t>UTEHY - Khoa CNTT - </a:t>
            </a:r>
            <a:r>
              <a:rPr lang="en-US" sz="2000" dirty="0" err="1">
                <a:solidFill>
                  <a:srgbClr val="FF0000"/>
                </a:solidFill>
                <a:latin typeface="Times New Roman" panose="02020603050405020304" pitchFamily="18" charset="0"/>
                <a:cs typeface="Times New Roman" panose="02020603050405020304" pitchFamily="18" charset="0"/>
              </a:rPr>
              <a:t>Bộ</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môn</a:t>
            </a:r>
            <a:r>
              <a:rPr lang="en-US" sz="2000" dirty="0">
                <a:solidFill>
                  <a:srgbClr val="FF0000"/>
                </a:solidFill>
                <a:latin typeface="Times New Roman" panose="02020603050405020304" pitchFamily="18" charset="0"/>
                <a:cs typeface="Times New Roman" panose="02020603050405020304" pitchFamily="18" charset="0"/>
              </a:rPr>
              <a:t>: KTMT</a:t>
            </a:r>
          </a:p>
        </p:txBody>
      </p:sp>
      <p:sp>
        <p:nvSpPr>
          <p:cNvPr id="6" name="Slide Number Placeholder 5">
            <a:extLst>
              <a:ext uri="{FF2B5EF4-FFF2-40B4-BE49-F238E27FC236}">
                <a16:creationId xmlns:a16="http://schemas.microsoft.com/office/drawing/2014/main" xmlns="" id="{EFF8253C-F16C-4CE4-BFA2-BBB46E740DFC}"/>
              </a:ext>
            </a:extLst>
          </p:cNvPr>
          <p:cNvSpPr>
            <a:spLocks noGrp="1"/>
          </p:cNvSpPr>
          <p:nvPr>
            <p:ph type="sldNum" sz="quarter" idx="12"/>
          </p:nvPr>
        </p:nvSpPr>
        <p:spPr/>
        <p:txBody>
          <a:bodyPr/>
          <a:lstStyle/>
          <a:p>
            <a:fld id="{B71D0628-BD89-471E-8A00-9574D463C55E}" type="slidenum">
              <a:rPr lang="en-US" sz="2000" smtClean="0">
                <a:solidFill>
                  <a:srgbClr val="FF0000"/>
                </a:solidFill>
                <a:latin typeface="Times New Roman" panose="02020603050405020304" pitchFamily="18" charset="0"/>
                <a:cs typeface="Times New Roman" panose="02020603050405020304" pitchFamily="18" charset="0"/>
              </a:rPr>
              <a:t>14</a:t>
            </a:fld>
            <a:endParaRPr lang="en-US" sz="2000" dirty="0">
              <a:solidFill>
                <a:srgbClr val="FF0000"/>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xmlns="" id="{FEB17B54-D56B-4A3C-B881-B1DC3BADB66C}"/>
              </a:ext>
            </a:extLst>
          </p:cNvPr>
          <p:cNvCxnSpPr>
            <a:cxnSpLocks/>
          </p:cNvCxnSpPr>
          <p:nvPr/>
        </p:nvCxnSpPr>
        <p:spPr>
          <a:xfrm>
            <a:off x="838200" y="6356350"/>
            <a:ext cx="10515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12B69E7F-CB44-46D7-8FB6-9478DE156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881" y="35513"/>
            <a:ext cx="1251607" cy="1225118"/>
          </a:xfrm>
          <a:prstGeom prst="rect">
            <a:avLst/>
          </a:prstGeom>
        </p:spPr>
      </p:pic>
      <p:sp>
        <p:nvSpPr>
          <p:cNvPr id="11" name="Subtitle 10">
            <a:extLst>
              <a:ext uri="{FF2B5EF4-FFF2-40B4-BE49-F238E27FC236}">
                <a16:creationId xmlns:a16="http://schemas.microsoft.com/office/drawing/2014/main" xmlns="" id="{9B79CBEE-2C1D-423B-A588-E40273575025}"/>
              </a:ext>
            </a:extLst>
          </p:cNvPr>
          <p:cNvSpPr>
            <a:spLocks noGrp="1"/>
          </p:cNvSpPr>
          <p:nvPr>
            <p:ph type="subTitle" idx="1"/>
          </p:nvPr>
        </p:nvSpPr>
        <p:spPr>
          <a:xfrm>
            <a:off x="1127464" y="1055593"/>
            <a:ext cx="2743200" cy="365116"/>
          </a:xfrm>
        </p:spPr>
        <p:txBody>
          <a:bodyPr>
            <a:normAutofit fontScale="92500" lnSpcReduction="10000"/>
          </a:bodyPr>
          <a:lstStyle/>
          <a:p>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endParaRPr lang="en-US" dirty="0">
              <a:latin typeface="Times New Roman" panose="02020603050405020304" pitchFamily="18" charset="0"/>
              <a:cs typeface="Times New Roman" panose="02020603050405020304" pitchFamily="18" charset="0"/>
            </a:endParaRPr>
          </a:p>
        </p:txBody>
      </p:sp>
      <p:pic>
        <p:nvPicPr>
          <p:cNvPr id="2050" name="Picture 2" descr="sql mo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737" y="1400888"/>
            <a:ext cx="7058526" cy="4815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686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8B06C-22B1-4821-B1C9-3E2920C5D3AB}"/>
              </a:ext>
            </a:extLst>
          </p:cNvPr>
          <p:cNvSpPr>
            <a:spLocks noGrp="1"/>
          </p:cNvSpPr>
          <p:nvPr>
            <p:ph type="ctrTitle"/>
          </p:nvPr>
        </p:nvSpPr>
        <p:spPr>
          <a:xfrm>
            <a:off x="838200" y="176741"/>
            <a:ext cx="7315200" cy="793395"/>
          </a:xfrm>
        </p:spPr>
        <p:txBody>
          <a:bodyPr>
            <a:noAutofit/>
          </a:bodyPr>
          <a:lstStyle/>
          <a:p>
            <a:r>
              <a:rPr lang="en-US" sz="4000" b="1" u="sng" dirty="0">
                <a:latin typeface="Times New Roman" panose="02020603050405020304" pitchFamily="18" charset="0"/>
                <a:cs typeface="Times New Roman" panose="02020603050405020304" pitchFamily="18" charset="0"/>
              </a:rPr>
              <a:t>3.</a:t>
            </a:r>
            <a:r>
              <a:rPr lang="en-US"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Phân</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tích</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và</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thiết</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kế</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hệ</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thống</a:t>
            </a:r>
            <a:endParaRPr lang="en-US" b="1" u="sng"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88202208-D347-432B-A459-DCB3B5EBB59E}"/>
              </a:ext>
            </a:extLst>
          </p:cNvPr>
          <p:cNvSpPr>
            <a:spLocks noGrp="1"/>
          </p:cNvSpPr>
          <p:nvPr>
            <p:ph type="dt" sz="half" idx="10"/>
          </p:nvPr>
        </p:nvSpPr>
        <p:spPr/>
        <p:txBody>
          <a:bodyPr/>
          <a:lstStyle/>
          <a:p>
            <a:fld id="{45878789-5E80-4944-9DF1-D82BC68E0AC1}" type="datetime1">
              <a:rPr lang="en-US" sz="2000" smtClean="0">
                <a:solidFill>
                  <a:srgbClr val="FF0000"/>
                </a:solidFill>
                <a:latin typeface="Times New Roman" panose="02020603050405020304" pitchFamily="18" charset="0"/>
                <a:cs typeface="Times New Roman" panose="02020603050405020304" pitchFamily="18" charset="0"/>
              </a:rPr>
              <a:t>07/17/2020</a:t>
            </a:fld>
            <a:endParaRPr lang="en-US"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0510E747-BFEC-4DBD-A836-78E6891F5416}"/>
              </a:ext>
            </a:extLst>
          </p:cNvPr>
          <p:cNvSpPr>
            <a:spLocks noGrp="1"/>
          </p:cNvSpPr>
          <p:nvPr>
            <p:ph type="ftr" sz="quarter" idx="11"/>
          </p:nvPr>
        </p:nvSpPr>
        <p:spPr>
          <a:xfrm>
            <a:off x="4038599" y="6356350"/>
            <a:ext cx="4438135" cy="365125"/>
          </a:xfrm>
        </p:spPr>
        <p:txBody>
          <a:bodyPr/>
          <a:lstStyle/>
          <a:p>
            <a:r>
              <a:rPr lang="en-US" sz="2000" dirty="0">
                <a:solidFill>
                  <a:srgbClr val="FF0000"/>
                </a:solidFill>
                <a:latin typeface="Times New Roman" panose="02020603050405020304" pitchFamily="18" charset="0"/>
                <a:cs typeface="Times New Roman" panose="02020603050405020304" pitchFamily="18" charset="0"/>
              </a:rPr>
              <a:t>UTEHY - Khoa CNTT - </a:t>
            </a:r>
            <a:r>
              <a:rPr lang="en-US" sz="2000" dirty="0" err="1">
                <a:solidFill>
                  <a:srgbClr val="FF0000"/>
                </a:solidFill>
                <a:latin typeface="Times New Roman" panose="02020603050405020304" pitchFamily="18" charset="0"/>
                <a:cs typeface="Times New Roman" panose="02020603050405020304" pitchFamily="18" charset="0"/>
              </a:rPr>
              <a:t>Bộ</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môn</a:t>
            </a:r>
            <a:r>
              <a:rPr lang="en-US" sz="2000" dirty="0">
                <a:solidFill>
                  <a:srgbClr val="FF0000"/>
                </a:solidFill>
                <a:latin typeface="Times New Roman" panose="02020603050405020304" pitchFamily="18" charset="0"/>
                <a:cs typeface="Times New Roman" panose="02020603050405020304" pitchFamily="18" charset="0"/>
              </a:rPr>
              <a:t>: KTMT</a:t>
            </a:r>
          </a:p>
        </p:txBody>
      </p:sp>
      <p:sp>
        <p:nvSpPr>
          <p:cNvPr id="6" name="Slide Number Placeholder 5">
            <a:extLst>
              <a:ext uri="{FF2B5EF4-FFF2-40B4-BE49-F238E27FC236}">
                <a16:creationId xmlns:a16="http://schemas.microsoft.com/office/drawing/2014/main" xmlns="" id="{EFF8253C-F16C-4CE4-BFA2-BBB46E740DFC}"/>
              </a:ext>
            </a:extLst>
          </p:cNvPr>
          <p:cNvSpPr>
            <a:spLocks noGrp="1"/>
          </p:cNvSpPr>
          <p:nvPr>
            <p:ph type="sldNum" sz="quarter" idx="12"/>
          </p:nvPr>
        </p:nvSpPr>
        <p:spPr/>
        <p:txBody>
          <a:bodyPr/>
          <a:lstStyle/>
          <a:p>
            <a:fld id="{B71D0628-BD89-471E-8A00-9574D463C55E}" type="slidenum">
              <a:rPr lang="en-US" sz="2000" smtClean="0">
                <a:solidFill>
                  <a:srgbClr val="FF0000"/>
                </a:solidFill>
                <a:latin typeface="Times New Roman" panose="02020603050405020304" pitchFamily="18" charset="0"/>
                <a:cs typeface="Times New Roman" panose="02020603050405020304" pitchFamily="18" charset="0"/>
              </a:rPr>
              <a:t>15</a:t>
            </a:fld>
            <a:endParaRPr lang="en-US" sz="2000" dirty="0">
              <a:solidFill>
                <a:srgbClr val="FF0000"/>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xmlns="" id="{FEB17B54-D56B-4A3C-B881-B1DC3BADB66C}"/>
              </a:ext>
            </a:extLst>
          </p:cNvPr>
          <p:cNvCxnSpPr>
            <a:cxnSpLocks/>
          </p:cNvCxnSpPr>
          <p:nvPr/>
        </p:nvCxnSpPr>
        <p:spPr>
          <a:xfrm>
            <a:off x="838200" y="6356350"/>
            <a:ext cx="10515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12B69E7F-CB44-46D7-8FB6-9478DE156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881" y="35513"/>
            <a:ext cx="1251607" cy="1225118"/>
          </a:xfrm>
          <a:prstGeom prst="rect">
            <a:avLst/>
          </a:prstGeom>
        </p:spPr>
      </p:pic>
      <p:sp>
        <p:nvSpPr>
          <p:cNvPr id="11" name="Subtitle 10">
            <a:extLst>
              <a:ext uri="{FF2B5EF4-FFF2-40B4-BE49-F238E27FC236}">
                <a16:creationId xmlns:a16="http://schemas.microsoft.com/office/drawing/2014/main" xmlns="" id="{9B79CBEE-2C1D-423B-A588-E40273575025}"/>
              </a:ext>
            </a:extLst>
          </p:cNvPr>
          <p:cNvSpPr>
            <a:spLocks noGrp="1"/>
          </p:cNvSpPr>
          <p:nvPr>
            <p:ph type="subTitle" idx="1"/>
          </p:nvPr>
        </p:nvSpPr>
        <p:spPr>
          <a:xfrm>
            <a:off x="838200" y="1035288"/>
            <a:ext cx="3728622" cy="365116"/>
          </a:xfrm>
        </p:spPr>
        <p:txBody>
          <a:bodyPr>
            <a:noAutofit/>
          </a:bodyPr>
          <a:lstStyle/>
          <a:p>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giao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trình</a:t>
            </a:r>
            <a:endParaRPr lang="en-US" sz="2200" dirty="0">
              <a:latin typeface="Times New Roman" panose="02020603050405020304" pitchFamily="18" charset="0"/>
              <a:cs typeface="Times New Roman" panose="02020603050405020304" pitchFamily="18" charset="0"/>
            </a:endParaRPr>
          </a:p>
        </p:txBody>
      </p:sp>
      <p:sp>
        <p:nvSpPr>
          <p:cNvPr id="16" name="Subtitle 10">
            <a:extLst>
              <a:ext uri="{FF2B5EF4-FFF2-40B4-BE49-F238E27FC236}">
                <a16:creationId xmlns:a16="http://schemas.microsoft.com/office/drawing/2014/main" xmlns="" id="{97BEBFB1-6C73-4417-91AE-69D15810E988}"/>
              </a:ext>
            </a:extLst>
          </p:cNvPr>
          <p:cNvSpPr txBox="1">
            <a:spLocks/>
          </p:cNvSpPr>
          <p:nvPr/>
        </p:nvSpPr>
        <p:spPr>
          <a:xfrm>
            <a:off x="4393355" y="5935128"/>
            <a:ext cx="3728622" cy="36511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Giao </a:t>
            </a:r>
            <a:r>
              <a:rPr lang="en-US" sz="2200" dirty="0" err="1">
                <a:latin typeface="Times New Roman" panose="02020603050405020304" pitchFamily="18" charset="0"/>
                <a:cs typeface="Times New Roman" panose="02020603050405020304" pitchFamily="18" charset="0"/>
              </a:rPr>
              <a:t>diện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chính</a:t>
            </a:r>
            <a:endParaRPr lang="en-US" sz="2200" dirty="0">
              <a:latin typeface="Times New Roman" panose="02020603050405020304" pitchFamily="18" charset="0"/>
              <a:cs typeface="Times New Roman" panose="02020603050405020304" pitchFamily="18" charset="0"/>
            </a:endParaRPr>
          </a:p>
        </p:txBody>
      </p:sp>
      <p:sp>
        <p:nvSpPr>
          <p:cNvPr id="17" name="Subtitle 10">
            <a:extLst>
              <a:ext uri="{FF2B5EF4-FFF2-40B4-BE49-F238E27FC236}">
                <a16:creationId xmlns:a16="http://schemas.microsoft.com/office/drawing/2014/main" xmlns="" id="{3F786C01-B81D-422D-A52B-C8043756FDB6}"/>
              </a:ext>
            </a:extLst>
          </p:cNvPr>
          <p:cNvSpPr txBox="1">
            <a:spLocks/>
          </p:cNvSpPr>
          <p:nvPr/>
        </p:nvSpPr>
        <p:spPr>
          <a:xfrm>
            <a:off x="6987836" y="5396592"/>
            <a:ext cx="3728622" cy="36511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740109" y="1433610"/>
            <a:ext cx="7035114" cy="4459266"/>
          </a:xfrm>
          <a:prstGeom prst="rect">
            <a:avLst/>
          </a:prstGeom>
        </p:spPr>
      </p:pic>
    </p:spTree>
    <p:extLst>
      <p:ext uri="{BB962C8B-B14F-4D97-AF65-F5344CB8AC3E}">
        <p14:creationId xmlns:p14="http://schemas.microsoft.com/office/powerpoint/2010/main" val="818535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878789-5E80-4944-9DF1-D82BC68E0AC1}" type="datetime1">
              <a:rPr lang="en-US" sz="2000">
                <a:solidFill>
                  <a:srgbClr val="FF0000"/>
                </a:solidFill>
                <a:latin typeface="Times New Roman" panose="02020603050405020304" pitchFamily="18" charset="0"/>
                <a:cs typeface="Times New Roman" panose="02020603050405020304" pitchFamily="18" charset="0"/>
              </a:rPr>
              <a:pPr/>
              <a:t>07/17/2020</a:t>
            </a:fld>
            <a:endParaRPr lang="en-US" sz="2000" dirty="0"/>
          </a:p>
        </p:txBody>
      </p:sp>
      <p:sp>
        <p:nvSpPr>
          <p:cNvPr id="6" name="Slide Number Placeholder 5"/>
          <p:cNvSpPr>
            <a:spLocks noGrp="1"/>
          </p:cNvSpPr>
          <p:nvPr>
            <p:ph type="sldNum" sz="quarter" idx="12"/>
          </p:nvPr>
        </p:nvSpPr>
        <p:spPr/>
        <p:txBody>
          <a:bodyPr/>
          <a:lstStyle/>
          <a:p>
            <a:fld id="{B71D0628-BD89-471E-8A00-9574D463C55E}" type="slidenum">
              <a:rPr lang="en-US" sz="2000" smtClean="0">
                <a:solidFill>
                  <a:srgbClr val="FF0000"/>
                </a:solidFill>
                <a:latin typeface="Times New Roman" panose="02020603050405020304" pitchFamily="18" charset="0"/>
                <a:cs typeface="Times New Roman" panose="02020603050405020304" pitchFamily="18" charset="0"/>
              </a:rPr>
              <a:t>16</a:t>
            </a:fld>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xmlns="" id="{5198B06C-22B1-4821-B1C9-3E2920C5D3AB}"/>
              </a:ext>
            </a:extLst>
          </p:cNvPr>
          <p:cNvSpPr txBox="1">
            <a:spLocks/>
          </p:cNvSpPr>
          <p:nvPr/>
        </p:nvSpPr>
        <p:spPr>
          <a:xfrm>
            <a:off x="838200" y="176741"/>
            <a:ext cx="7315200" cy="7933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u="sng" dirty="0" smtClean="0">
                <a:latin typeface="Times New Roman" panose="02020603050405020304" pitchFamily="18" charset="0"/>
                <a:cs typeface="Times New Roman" panose="02020603050405020304" pitchFamily="18" charset="0"/>
              </a:rPr>
              <a:t>3.</a:t>
            </a:r>
            <a:r>
              <a:rPr lang="en-US" u="sng" dirty="0" smtClean="0">
                <a:latin typeface="Times New Roman" panose="02020603050405020304" pitchFamily="18" charset="0"/>
                <a:cs typeface="Times New Roman" panose="02020603050405020304" pitchFamily="18" charset="0"/>
              </a:rPr>
              <a:t> </a:t>
            </a:r>
            <a:r>
              <a:rPr lang="en-US" sz="4000" b="1" u="sng" dirty="0" err="1" smtClean="0">
                <a:latin typeface="Times New Roman" panose="02020603050405020304" pitchFamily="18" charset="0"/>
                <a:cs typeface="Times New Roman" panose="02020603050405020304" pitchFamily="18" charset="0"/>
              </a:rPr>
              <a:t>Phân</a:t>
            </a:r>
            <a:r>
              <a:rPr lang="en-US" sz="4000" b="1" u="sng" dirty="0" smtClean="0">
                <a:latin typeface="Times New Roman" panose="02020603050405020304" pitchFamily="18" charset="0"/>
                <a:cs typeface="Times New Roman" panose="02020603050405020304" pitchFamily="18" charset="0"/>
              </a:rPr>
              <a:t> </a:t>
            </a:r>
            <a:r>
              <a:rPr lang="en-US" sz="4000" b="1" u="sng" dirty="0" err="1" smtClean="0">
                <a:latin typeface="Times New Roman" panose="02020603050405020304" pitchFamily="18" charset="0"/>
                <a:cs typeface="Times New Roman" panose="02020603050405020304" pitchFamily="18" charset="0"/>
              </a:rPr>
              <a:t>tích</a:t>
            </a:r>
            <a:r>
              <a:rPr lang="en-US" sz="4000" b="1" u="sng" dirty="0" smtClean="0">
                <a:latin typeface="Times New Roman" panose="02020603050405020304" pitchFamily="18" charset="0"/>
                <a:cs typeface="Times New Roman" panose="02020603050405020304" pitchFamily="18" charset="0"/>
              </a:rPr>
              <a:t> </a:t>
            </a:r>
            <a:r>
              <a:rPr lang="en-US" sz="4000" b="1" u="sng" dirty="0" err="1" smtClean="0">
                <a:latin typeface="Times New Roman" panose="02020603050405020304" pitchFamily="18" charset="0"/>
                <a:cs typeface="Times New Roman" panose="02020603050405020304" pitchFamily="18" charset="0"/>
              </a:rPr>
              <a:t>và</a:t>
            </a:r>
            <a:r>
              <a:rPr lang="en-US" sz="4000" b="1" u="sng" dirty="0" smtClean="0">
                <a:latin typeface="Times New Roman" panose="02020603050405020304" pitchFamily="18" charset="0"/>
                <a:cs typeface="Times New Roman" panose="02020603050405020304" pitchFamily="18" charset="0"/>
              </a:rPr>
              <a:t> </a:t>
            </a:r>
            <a:r>
              <a:rPr lang="en-US" sz="4000" b="1" u="sng" dirty="0" err="1" smtClean="0">
                <a:latin typeface="Times New Roman" panose="02020603050405020304" pitchFamily="18" charset="0"/>
                <a:cs typeface="Times New Roman" panose="02020603050405020304" pitchFamily="18" charset="0"/>
              </a:rPr>
              <a:t>thiết</a:t>
            </a:r>
            <a:r>
              <a:rPr lang="en-US" sz="4000" b="1" u="sng" dirty="0" smtClean="0">
                <a:latin typeface="Times New Roman" panose="02020603050405020304" pitchFamily="18" charset="0"/>
                <a:cs typeface="Times New Roman" panose="02020603050405020304" pitchFamily="18" charset="0"/>
              </a:rPr>
              <a:t> </a:t>
            </a:r>
            <a:r>
              <a:rPr lang="en-US" sz="4000" b="1" u="sng" dirty="0" err="1" smtClean="0">
                <a:latin typeface="Times New Roman" panose="02020603050405020304" pitchFamily="18" charset="0"/>
                <a:cs typeface="Times New Roman" panose="02020603050405020304" pitchFamily="18" charset="0"/>
              </a:rPr>
              <a:t>kế</a:t>
            </a:r>
            <a:r>
              <a:rPr lang="en-US" sz="4000" b="1" u="sng" dirty="0" smtClean="0">
                <a:latin typeface="Times New Roman" panose="02020603050405020304" pitchFamily="18" charset="0"/>
                <a:cs typeface="Times New Roman" panose="02020603050405020304" pitchFamily="18" charset="0"/>
              </a:rPr>
              <a:t> </a:t>
            </a:r>
            <a:r>
              <a:rPr lang="en-US" sz="4000" b="1" u="sng" dirty="0" err="1" smtClean="0">
                <a:latin typeface="Times New Roman" panose="02020603050405020304" pitchFamily="18" charset="0"/>
                <a:cs typeface="Times New Roman" panose="02020603050405020304" pitchFamily="18" charset="0"/>
              </a:rPr>
              <a:t>hệ</a:t>
            </a:r>
            <a:r>
              <a:rPr lang="en-US" sz="4000" b="1" u="sng" dirty="0" smtClean="0">
                <a:latin typeface="Times New Roman" panose="02020603050405020304" pitchFamily="18" charset="0"/>
                <a:cs typeface="Times New Roman" panose="02020603050405020304" pitchFamily="18" charset="0"/>
              </a:rPr>
              <a:t> </a:t>
            </a:r>
            <a:r>
              <a:rPr lang="en-US" sz="4000" b="1" u="sng" dirty="0" err="1" smtClean="0">
                <a:latin typeface="Times New Roman" panose="02020603050405020304" pitchFamily="18" charset="0"/>
                <a:cs typeface="Times New Roman" panose="02020603050405020304" pitchFamily="18" charset="0"/>
              </a:rPr>
              <a:t>thống</a:t>
            </a:r>
            <a:endParaRPr lang="en-US" b="1" u="sng" dirty="0">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xmlns="" id="{88202208-D347-432B-A459-DCB3B5EBB59E}"/>
              </a:ext>
            </a:extLst>
          </p:cNvPr>
          <p:cNvSpPr txBox="1">
            <a:spLocks/>
          </p:cNvSpPr>
          <p:nvPr/>
        </p:nvSpPr>
        <p:spPr>
          <a:xfrm>
            <a:off x="838199" y="594747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0000"/>
              </a:solidFill>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xmlns="" id="{0510E747-BFEC-4DBD-A836-78E6891F5416}"/>
              </a:ext>
            </a:extLst>
          </p:cNvPr>
          <p:cNvSpPr txBox="1">
            <a:spLocks/>
          </p:cNvSpPr>
          <p:nvPr/>
        </p:nvSpPr>
        <p:spPr>
          <a:xfrm>
            <a:off x="4038599" y="6507892"/>
            <a:ext cx="4429898" cy="21358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solidFill>
                  <a:srgbClr val="FF0000"/>
                </a:solidFill>
                <a:latin typeface="Times New Roman" panose="02020603050405020304" pitchFamily="18" charset="0"/>
                <a:cs typeface="Times New Roman" panose="02020603050405020304" pitchFamily="18" charset="0"/>
              </a:rPr>
              <a:t>UTEHY - </a:t>
            </a:r>
            <a:r>
              <a:rPr lang="en-US" sz="2000" dirty="0" err="1" smtClean="0">
                <a:solidFill>
                  <a:srgbClr val="FF0000"/>
                </a:solidFill>
                <a:latin typeface="Times New Roman" panose="02020603050405020304" pitchFamily="18" charset="0"/>
                <a:cs typeface="Times New Roman" panose="02020603050405020304" pitchFamily="18" charset="0"/>
              </a:rPr>
              <a:t>Khoa</a:t>
            </a:r>
            <a:r>
              <a:rPr lang="en-US" sz="2000" dirty="0" smtClean="0">
                <a:solidFill>
                  <a:srgbClr val="FF0000"/>
                </a:solidFill>
                <a:latin typeface="Times New Roman" panose="02020603050405020304" pitchFamily="18" charset="0"/>
                <a:cs typeface="Times New Roman" panose="02020603050405020304" pitchFamily="18" charset="0"/>
              </a:rPr>
              <a:t> CNTT - </a:t>
            </a:r>
            <a:r>
              <a:rPr lang="en-US" sz="2000" dirty="0" err="1" smtClean="0">
                <a:solidFill>
                  <a:srgbClr val="FF0000"/>
                </a:solidFill>
                <a:latin typeface="Times New Roman" panose="02020603050405020304" pitchFamily="18" charset="0"/>
                <a:cs typeface="Times New Roman" panose="02020603050405020304" pitchFamily="18" charset="0"/>
              </a:rPr>
              <a:t>Bộ</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môn</a:t>
            </a:r>
            <a:r>
              <a:rPr lang="en-US" sz="2000" dirty="0" smtClean="0">
                <a:solidFill>
                  <a:srgbClr val="FF0000"/>
                </a:solidFill>
                <a:latin typeface="Times New Roman" panose="02020603050405020304" pitchFamily="18" charset="0"/>
                <a:cs typeface="Times New Roman" panose="02020603050405020304" pitchFamily="18" charset="0"/>
              </a:rPr>
              <a:t>: KTMT</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10" name="Slide Number Placeholder 5">
            <a:extLst>
              <a:ext uri="{FF2B5EF4-FFF2-40B4-BE49-F238E27FC236}">
                <a16:creationId xmlns:a16="http://schemas.microsoft.com/office/drawing/2014/main" xmlns="" id="{EFF8253C-F16C-4CE4-BFA2-BBB46E740DF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solidFill>
                <a:srgbClr val="FF0000"/>
              </a:solidFill>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xmlns="" id="{FEB17B54-D56B-4A3C-B881-B1DC3BADB66C}"/>
              </a:ext>
            </a:extLst>
          </p:cNvPr>
          <p:cNvCxnSpPr>
            <a:cxnSpLocks/>
          </p:cNvCxnSpPr>
          <p:nvPr/>
        </p:nvCxnSpPr>
        <p:spPr>
          <a:xfrm>
            <a:off x="838200" y="6356350"/>
            <a:ext cx="10515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xmlns="" id="{12B69E7F-CB44-46D7-8FB6-9478DE156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881" y="35513"/>
            <a:ext cx="1251607" cy="1225118"/>
          </a:xfrm>
          <a:prstGeom prst="rect">
            <a:avLst/>
          </a:prstGeom>
        </p:spPr>
      </p:pic>
      <p:sp>
        <p:nvSpPr>
          <p:cNvPr id="13" name="Subtitle 10">
            <a:extLst>
              <a:ext uri="{FF2B5EF4-FFF2-40B4-BE49-F238E27FC236}">
                <a16:creationId xmlns:a16="http://schemas.microsoft.com/office/drawing/2014/main" xmlns="" id="{9B79CBEE-2C1D-423B-A588-E40273575025}"/>
              </a:ext>
            </a:extLst>
          </p:cNvPr>
          <p:cNvSpPr txBox="1">
            <a:spLocks/>
          </p:cNvSpPr>
          <p:nvPr/>
        </p:nvSpPr>
        <p:spPr>
          <a:xfrm>
            <a:off x="838199" y="1035288"/>
            <a:ext cx="3997411" cy="3651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err="1" smtClean="0">
                <a:latin typeface="Times New Roman" panose="02020603050405020304" pitchFamily="18" charset="0"/>
                <a:cs typeface="Times New Roman" panose="02020603050405020304" pitchFamily="18" charset="0"/>
              </a:rPr>
              <a:t>Một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số</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giao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diện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chương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trình</a:t>
            </a:r>
            <a:endParaRPr lang="en-US" sz="2200" dirty="0">
              <a:latin typeface="Times New Roman" panose="02020603050405020304" pitchFamily="18" charset="0"/>
              <a:cs typeface="Times New Roman" panose="02020603050405020304" pitchFamily="18" charset="0"/>
            </a:endParaRPr>
          </a:p>
        </p:txBody>
      </p:sp>
      <p:sp>
        <p:nvSpPr>
          <p:cNvPr id="15" name="Subtitle 10">
            <a:extLst>
              <a:ext uri="{FF2B5EF4-FFF2-40B4-BE49-F238E27FC236}">
                <a16:creationId xmlns:a16="http://schemas.microsoft.com/office/drawing/2014/main" xmlns="" id="{97BEBFB1-6C73-4417-91AE-69D15810E988}"/>
              </a:ext>
            </a:extLst>
          </p:cNvPr>
          <p:cNvSpPr txBox="1">
            <a:spLocks/>
          </p:cNvSpPr>
          <p:nvPr/>
        </p:nvSpPr>
        <p:spPr>
          <a:xfrm>
            <a:off x="1602789" y="5396592"/>
            <a:ext cx="3728622" cy="36511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200" dirty="0">
              <a:latin typeface="Times New Roman" panose="02020603050405020304" pitchFamily="18" charset="0"/>
              <a:cs typeface="Times New Roman" panose="02020603050405020304" pitchFamily="18" charset="0"/>
            </a:endParaRPr>
          </a:p>
        </p:txBody>
      </p:sp>
      <p:sp>
        <p:nvSpPr>
          <p:cNvPr id="16" name="Subtitle 10">
            <a:extLst>
              <a:ext uri="{FF2B5EF4-FFF2-40B4-BE49-F238E27FC236}">
                <a16:creationId xmlns:a16="http://schemas.microsoft.com/office/drawing/2014/main" xmlns="" id="{3F786C01-B81D-422D-A52B-C8043756FDB6}"/>
              </a:ext>
            </a:extLst>
          </p:cNvPr>
          <p:cNvSpPr txBox="1">
            <a:spLocks/>
          </p:cNvSpPr>
          <p:nvPr/>
        </p:nvSpPr>
        <p:spPr>
          <a:xfrm>
            <a:off x="4131289" y="5903707"/>
            <a:ext cx="3728622" cy="36511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dirty="0" err="1" smtClean="0">
                <a:latin typeface="Times New Roman" panose="02020603050405020304" pitchFamily="18" charset="0"/>
                <a:cs typeface="Times New Roman" panose="02020603050405020304" pitchFamily="18" charset="0"/>
              </a:rPr>
              <a:t>Giao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diện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danh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mục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hàng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hoá</a:t>
            </a:r>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20" name="Picture 19"/>
          <p:cNvPicPr>
            <a:picLocks noChangeAspect="1"/>
          </p:cNvPicPr>
          <p:nvPr/>
        </p:nvPicPr>
        <p:blipFill>
          <a:blip r:embed="rId3"/>
          <a:stretch>
            <a:fillRect/>
          </a:stretch>
        </p:blipFill>
        <p:spPr>
          <a:xfrm>
            <a:off x="2509450" y="1440494"/>
            <a:ext cx="6972299" cy="4419449"/>
          </a:xfrm>
          <a:prstGeom prst="rect">
            <a:avLst/>
          </a:prstGeom>
        </p:spPr>
      </p:pic>
    </p:spTree>
    <p:extLst>
      <p:ext uri="{BB962C8B-B14F-4D97-AF65-F5344CB8AC3E}">
        <p14:creationId xmlns:p14="http://schemas.microsoft.com/office/powerpoint/2010/main" val="250636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8B06C-22B1-4821-B1C9-3E2920C5D3AB}"/>
              </a:ext>
            </a:extLst>
          </p:cNvPr>
          <p:cNvSpPr>
            <a:spLocks noGrp="1"/>
          </p:cNvSpPr>
          <p:nvPr>
            <p:ph type="ctrTitle"/>
          </p:nvPr>
        </p:nvSpPr>
        <p:spPr>
          <a:xfrm>
            <a:off x="838199" y="176741"/>
            <a:ext cx="7226643" cy="793395"/>
          </a:xfrm>
        </p:spPr>
        <p:txBody>
          <a:bodyPr>
            <a:noAutofit/>
          </a:bodyPr>
          <a:lstStyle/>
          <a:p>
            <a:r>
              <a:rPr lang="en-US" sz="4000" b="1" u="sng" dirty="0">
                <a:latin typeface="Times New Roman" panose="02020603050405020304" pitchFamily="18" charset="0"/>
                <a:cs typeface="Times New Roman" panose="02020603050405020304" pitchFamily="18" charset="0"/>
              </a:rPr>
              <a:t>3.</a:t>
            </a:r>
            <a:r>
              <a:rPr lang="en-US"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Phân</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tích</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và</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thiết</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kế</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hệ</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thống</a:t>
            </a:r>
            <a:endParaRPr lang="en-US" b="1" u="sng"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88202208-D347-432B-A459-DCB3B5EBB59E}"/>
              </a:ext>
            </a:extLst>
          </p:cNvPr>
          <p:cNvSpPr>
            <a:spLocks noGrp="1"/>
          </p:cNvSpPr>
          <p:nvPr>
            <p:ph type="dt" sz="half" idx="10"/>
          </p:nvPr>
        </p:nvSpPr>
        <p:spPr/>
        <p:txBody>
          <a:bodyPr/>
          <a:lstStyle/>
          <a:p>
            <a:fld id="{45878789-5E80-4944-9DF1-D82BC68E0AC1}" type="datetime1">
              <a:rPr lang="en-US" sz="2000" smtClean="0">
                <a:solidFill>
                  <a:srgbClr val="FF0000"/>
                </a:solidFill>
                <a:latin typeface="Times New Roman" panose="02020603050405020304" pitchFamily="18" charset="0"/>
                <a:cs typeface="Times New Roman" panose="02020603050405020304" pitchFamily="18" charset="0"/>
              </a:rPr>
              <a:t>07/17/2020</a:t>
            </a:fld>
            <a:endParaRPr lang="en-US"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0510E747-BFEC-4DBD-A836-78E6891F5416}"/>
              </a:ext>
            </a:extLst>
          </p:cNvPr>
          <p:cNvSpPr>
            <a:spLocks noGrp="1"/>
          </p:cNvSpPr>
          <p:nvPr>
            <p:ph type="ftr" sz="quarter" idx="11"/>
          </p:nvPr>
        </p:nvSpPr>
        <p:spPr>
          <a:xfrm>
            <a:off x="4038599" y="6356350"/>
            <a:ext cx="4421659" cy="365125"/>
          </a:xfrm>
        </p:spPr>
        <p:txBody>
          <a:bodyPr/>
          <a:lstStyle/>
          <a:p>
            <a:r>
              <a:rPr lang="en-US" sz="2000" dirty="0">
                <a:solidFill>
                  <a:srgbClr val="FF0000"/>
                </a:solidFill>
                <a:latin typeface="Times New Roman" panose="02020603050405020304" pitchFamily="18" charset="0"/>
                <a:cs typeface="Times New Roman" panose="02020603050405020304" pitchFamily="18" charset="0"/>
              </a:rPr>
              <a:t>UTEHY - Khoa CNTT - </a:t>
            </a:r>
            <a:r>
              <a:rPr lang="en-US" sz="2000" dirty="0" err="1">
                <a:solidFill>
                  <a:srgbClr val="FF0000"/>
                </a:solidFill>
                <a:latin typeface="Times New Roman" panose="02020603050405020304" pitchFamily="18" charset="0"/>
                <a:cs typeface="Times New Roman" panose="02020603050405020304" pitchFamily="18" charset="0"/>
              </a:rPr>
              <a:t>Bộ</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môn</a:t>
            </a:r>
            <a:r>
              <a:rPr lang="en-US" sz="2000" dirty="0">
                <a:solidFill>
                  <a:srgbClr val="FF0000"/>
                </a:solidFill>
                <a:latin typeface="Times New Roman" panose="02020603050405020304" pitchFamily="18" charset="0"/>
                <a:cs typeface="Times New Roman" panose="02020603050405020304" pitchFamily="18" charset="0"/>
              </a:rPr>
              <a:t>: KTMT</a:t>
            </a:r>
          </a:p>
        </p:txBody>
      </p:sp>
      <p:sp>
        <p:nvSpPr>
          <p:cNvPr id="6" name="Slide Number Placeholder 5">
            <a:extLst>
              <a:ext uri="{FF2B5EF4-FFF2-40B4-BE49-F238E27FC236}">
                <a16:creationId xmlns:a16="http://schemas.microsoft.com/office/drawing/2014/main" xmlns="" id="{EFF8253C-F16C-4CE4-BFA2-BBB46E740DFC}"/>
              </a:ext>
            </a:extLst>
          </p:cNvPr>
          <p:cNvSpPr>
            <a:spLocks noGrp="1"/>
          </p:cNvSpPr>
          <p:nvPr>
            <p:ph type="sldNum" sz="quarter" idx="12"/>
          </p:nvPr>
        </p:nvSpPr>
        <p:spPr/>
        <p:txBody>
          <a:bodyPr/>
          <a:lstStyle/>
          <a:p>
            <a:fld id="{B71D0628-BD89-471E-8A00-9574D463C55E}" type="slidenum">
              <a:rPr lang="en-US" sz="2000" smtClean="0">
                <a:solidFill>
                  <a:srgbClr val="FF0000"/>
                </a:solidFill>
                <a:latin typeface="Times New Roman" panose="02020603050405020304" pitchFamily="18" charset="0"/>
                <a:cs typeface="Times New Roman" panose="02020603050405020304" pitchFamily="18" charset="0"/>
              </a:rPr>
              <a:t>17</a:t>
            </a:fld>
            <a:endParaRPr lang="en-US" sz="2000" dirty="0">
              <a:solidFill>
                <a:srgbClr val="FF0000"/>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xmlns="" id="{FEB17B54-D56B-4A3C-B881-B1DC3BADB66C}"/>
              </a:ext>
            </a:extLst>
          </p:cNvPr>
          <p:cNvCxnSpPr>
            <a:cxnSpLocks/>
          </p:cNvCxnSpPr>
          <p:nvPr/>
        </p:nvCxnSpPr>
        <p:spPr>
          <a:xfrm>
            <a:off x="838200" y="6356350"/>
            <a:ext cx="10515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12B69E7F-CB44-46D7-8FB6-9478DE156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881" y="35513"/>
            <a:ext cx="1251607" cy="1225118"/>
          </a:xfrm>
          <a:prstGeom prst="rect">
            <a:avLst/>
          </a:prstGeom>
        </p:spPr>
      </p:pic>
      <p:sp>
        <p:nvSpPr>
          <p:cNvPr id="11" name="Subtitle 10">
            <a:extLst>
              <a:ext uri="{FF2B5EF4-FFF2-40B4-BE49-F238E27FC236}">
                <a16:creationId xmlns:a16="http://schemas.microsoft.com/office/drawing/2014/main" xmlns="" id="{9B79CBEE-2C1D-423B-A588-E40273575025}"/>
              </a:ext>
            </a:extLst>
          </p:cNvPr>
          <p:cNvSpPr>
            <a:spLocks noGrp="1"/>
          </p:cNvSpPr>
          <p:nvPr>
            <p:ph type="subTitle" idx="1"/>
          </p:nvPr>
        </p:nvSpPr>
        <p:spPr>
          <a:xfrm>
            <a:off x="838200" y="1035288"/>
            <a:ext cx="3728622" cy="365116"/>
          </a:xfrm>
        </p:spPr>
        <p:txBody>
          <a:bodyPr>
            <a:noAutofit/>
          </a:bodyPr>
          <a:lstStyle/>
          <a:p>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giao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trình</a:t>
            </a:r>
            <a:endParaRPr lang="en-US" sz="2200" dirty="0">
              <a:latin typeface="Times New Roman" panose="02020603050405020304" pitchFamily="18" charset="0"/>
              <a:cs typeface="Times New Roman" panose="02020603050405020304" pitchFamily="18" charset="0"/>
            </a:endParaRPr>
          </a:p>
        </p:txBody>
      </p:sp>
      <p:sp>
        <p:nvSpPr>
          <p:cNvPr id="16" name="Subtitle 10">
            <a:extLst>
              <a:ext uri="{FF2B5EF4-FFF2-40B4-BE49-F238E27FC236}">
                <a16:creationId xmlns:a16="http://schemas.microsoft.com/office/drawing/2014/main" xmlns="" id="{97BEBFB1-6C73-4417-91AE-69D15810E988}"/>
              </a:ext>
            </a:extLst>
          </p:cNvPr>
          <p:cNvSpPr txBox="1">
            <a:spLocks/>
          </p:cNvSpPr>
          <p:nvPr/>
        </p:nvSpPr>
        <p:spPr>
          <a:xfrm>
            <a:off x="1602789" y="5396592"/>
            <a:ext cx="3728622" cy="36511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Giao </a:t>
            </a:r>
            <a:r>
              <a:rPr lang="en-US" sz="2200" dirty="0" err="1">
                <a:latin typeface="Times New Roman" panose="02020603050405020304" pitchFamily="18" charset="0"/>
                <a:cs typeface="Times New Roman" panose="02020603050405020304" pitchFamily="18" charset="0"/>
              </a:rPr>
              <a:t>diện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danh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mục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viên</a:t>
            </a:r>
            <a:endParaRPr lang="en-US" sz="2200" dirty="0">
              <a:latin typeface="Times New Roman" panose="02020603050405020304" pitchFamily="18" charset="0"/>
              <a:cs typeface="Times New Roman" panose="02020603050405020304" pitchFamily="18" charset="0"/>
            </a:endParaRPr>
          </a:p>
        </p:txBody>
      </p:sp>
      <p:sp>
        <p:nvSpPr>
          <p:cNvPr id="17" name="Subtitle 10">
            <a:extLst>
              <a:ext uri="{FF2B5EF4-FFF2-40B4-BE49-F238E27FC236}">
                <a16:creationId xmlns:a16="http://schemas.microsoft.com/office/drawing/2014/main" xmlns="" id="{3F786C01-B81D-422D-A52B-C8043756FDB6}"/>
              </a:ext>
            </a:extLst>
          </p:cNvPr>
          <p:cNvSpPr txBox="1">
            <a:spLocks/>
          </p:cNvSpPr>
          <p:nvPr/>
        </p:nvSpPr>
        <p:spPr>
          <a:xfrm>
            <a:off x="6987836" y="5396592"/>
            <a:ext cx="3728622" cy="36511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Giao </a:t>
            </a:r>
            <a:r>
              <a:rPr lang="en-US" sz="2200" dirty="0" err="1">
                <a:latin typeface="Times New Roman" panose="02020603050405020304" pitchFamily="18" charset="0"/>
                <a:cs typeface="Times New Roman" panose="02020603050405020304" pitchFamily="18" charset="0"/>
              </a:rPr>
              <a:t>diện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hóa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bán</a:t>
            </a:r>
            <a:endParaRPr lang="en-US" sz="2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520388" y="1577678"/>
            <a:ext cx="5575612" cy="3589390"/>
          </a:xfrm>
          <a:prstGeom prst="rect">
            <a:avLst/>
          </a:prstGeom>
        </p:spPr>
      </p:pic>
      <p:pic>
        <p:nvPicPr>
          <p:cNvPr id="7" name="Picture 6"/>
          <p:cNvPicPr>
            <a:picLocks noChangeAspect="1"/>
          </p:cNvPicPr>
          <p:nvPr/>
        </p:nvPicPr>
        <p:blipFill>
          <a:blip r:embed="rId4"/>
          <a:stretch>
            <a:fillRect/>
          </a:stretch>
        </p:blipFill>
        <p:spPr>
          <a:xfrm>
            <a:off x="6167049" y="1578104"/>
            <a:ext cx="5662092" cy="3588964"/>
          </a:xfrm>
          <a:prstGeom prst="rect">
            <a:avLst/>
          </a:prstGeom>
        </p:spPr>
      </p:pic>
    </p:spTree>
    <p:extLst>
      <p:ext uri="{BB962C8B-B14F-4D97-AF65-F5344CB8AC3E}">
        <p14:creationId xmlns:p14="http://schemas.microsoft.com/office/powerpoint/2010/main" val="38841800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8B06C-22B1-4821-B1C9-3E2920C5D3AB}"/>
              </a:ext>
            </a:extLst>
          </p:cNvPr>
          <p:cNvSpPr>
            <a:spLocks noGrp="1"/>
          </p:cNvSpPr>
          <p:nvPr>
            <p:ph type="ctrTitle"/>
          </p:nvPr>
        </p:nvSpPr>
        <p:spPr>
          <a:xfrm>
            <a:off x="838200" y="176741"/>
            <a:ext cx="5257800" cy="793395"/>
          </a:xfrm>
        </p:spPr>
        <p:txBody>
          <a:bodyPr>
            <a:noAutofit/>
          </a:bodyPr>
          <a:lstStyle/>
          <a:p>
            <a:r>
              <a:rPr lang="en-US" sz="4000" b="1" u="sng" dirty="0">
                <a:latin typeface="Times New Roman" panose="02020603050405020304" pitchFamily="18" charset="0"/>
                <a:cs typeface="Times New Roman" panose="02020603050405020304" pitchFamily="18" charset="0"/>
              </a:rPr>
              <a:t>4.</a:t>
            </a:r>
            <a:r>
              <a:rPr lang="en-US"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Triển</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khai</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ứng</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dụng</a:t>
            </a:r>
            <a:endParaRPr lang="en-US" b="1" u="sng"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88202208-D347-432B-A459-DCB3B5EBB59E}"/>
              </a:ext>
            </a:extLst>
          </p:cNvPr>
          <p:cNvSpPr>
            <a:spLocks noGrp="1"/>
          </p:cNvSpPr>
          <p:nvPr>
            <p:ph type="dt" sz="half" idx="10"/>
          </p:nvPr>
        </p:nvSpPr>
        <p:spPr/>
        <p:txBody>
          <a:bodyPr/>
          <a:lstStyle/>
          <a:p>
            <a:fld id="{45878789-5E80-4944-9DF1-D82BC68E0AC1}" type="datetime1">
              <a:rPr lang="en-US" sz="2000" smtClean="0">
                <a:solidFill>
                  <a:srgbClr val="FF0000"/>
                </a:solidFill>
                <a:latin typeface="Times New Roman" panose="02020603050405020304" pitchFamily="18" charset="0"/>
                <a:cs typeface="Times New Roman" panose="02020603050405020304" pitchFamily="18" charset="0"/>
              </a:rPr>
              <a:t>07/17/2020</a:t>
            </a:fld>
            <a:endParaRPr lang="en-US"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0510E747-BFEC-4DBD-A836-78E6891F5416}"/>
              </a:ext>
            </a:extLst>
          </p:cNvPr>
          <p:cNvSpPr>
            <a:spLocks noGrp="1"/>
          </p:cNvSpPr>
          <p:nvPr>
            <p:ph type="ftr" sz="quarter" idx="11"/>
          </p:nvPr>
        </p:nvSpPr>
        <p:spPr>
          <a:xfrm>
            <a:off x="4038600" y="6356350"/>
            <a:ext cx="4413422" cy="365125"/>
          </a:xfrm>
        </p:spPr>
        <p:txBody>
          <a:bodyPr/>
          <a:lstStyle/>
          <a:p>
            <a:r>
              <a:rPr lang="en-US" sz="2000" dirty="0">
                <a:solidFill>
                  <a:srgbClr val="FF0000"/>
                </a:solidFill>
                <a:latin typeface="Times New Roman" panose="02020603050405020304" pitchFamily="18" charset="0"/>
                <a:cs typeface="Times New Roman" panose="02020603050405020304" pitchFamily="18" charset="0"/>
              </a:rPr>
              <a:t>UTEHY - Khoa CNTT - </a:t>
            </a:r>
            <a:r>
              <a:rPr lang="en-US" sz="2000" dirty="0" err="1">
                <a:solidFill>
                  <a:srgbClr val="FF0000"/>
                </a:solidFill>
                <a:latin typeface="Times New Roman" panose="02020603050405020304" pitchFamily="18" charset="0"/>
                <a:cs typeface="Times New Roman" panose="02020603050405020304" pitchFamily="18" charset="0"/>
              </a:rPr>
              <a:t>Bộ</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môn</a:t>
            </a:r>
            <a:r>
              <a:rPr lang="en-US" sz="2000" dirty="0">
                <a:solidFill>
                  <a:srgbClr val="FF0000"/>
                </a:solidFill>
                <a:latin typeface="Times New Roman" panose="02020603050405020304" pitchFamily="18" charset="0"/>
                <a:cs typeface="Times New Roman" panose="02020603050405020304" pitchFamily="18" charset="0"/>
              </a:rPr>
              <a:t>: KTMT</a:t>
            </a:r>
          </a:p>
        </p:txBody>
      </p:sp>
      <p:sp>
        <p:nvSpPr>
          <p:cNvPr id="6" name="Slide Number Placeholder 5">
            <a:extLst>
              <a:ext uri="{FF2B5EF4-FFF2-40B4-BE49-F238E27FC236}">
                <a16:creationId xmlns:a16="http://schemas.microsoft.com/office/drawing/2014/main" xmlns="" id="{EFF8253C-F16C-4CE4-BFA2-BBB46E740DFC}"/>
              </a:ext>
            </a:extLst>
          </p:cNvPr>
          <p:cNvSpPr>
            <a:spLocks noGrp="1"/>
          </p:cNvSpPr>
          <p:nvPr>
            <p:ph type="sldNum" sz="quarter" idx="12"/>
          </p:nvPr>
        </p:nvSpPr>
        <p:spPr/>
        <p:txBody>
          <a:bodyPr/>
          <a:lstStyle/>
          <a:p>
            <a:fld id="{B71D0628-BD89-471E-8A00-9574D463C55E}" type="slidenum">
              <a:rPr lang="en-US" sz="2000" smtClean="0">
                <a:solidFill>
                  <a:srgbClr val="FF0000"/>
                </a:solidFill>
                <a:latin typeface="Times New Roman" panose="02020603050405020304" pitchFamily="18" charset="0"/>
                <a:cs typeface="Times New Roman" panose="02020603050405020304" pitchFamily="18" charset="0"/>
              </a:rPr>
              <a:t>18</a:t>
            </a:fld>
            <a:endParaRPr lang="en-US" sz="2000" dirty="0">
              <a:solidFill>
                <a:srgbClr val="FF0000"/>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xmlns="" id="{FEB17B54-D56B-4A3C-B881-B1DC3BADB66C}"/>
              </a:ext>
            </a:extLst>
          </p:cNvPr>
          <p:cNvCxnSpPr>
            <a:cxnSpLocks/>
          </p:cNvCxnSpPr>
          <p:nvPr/>
        </p:nvCxnSpPr>
        <p:spPr>
          <a:xfrm>
            <a:off x="838200" y="6356350"/>
            <a:ext cx="10515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12B69E7F-CB44-46D7-8FB6-9478DE156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881" y="35513"/>
            <a:ext cx="1251607" cy="1225118"/>
          </a:xfrm>
          <a:prstGeom prst="rect">
            <a:avLst/>
          </a:prstGeom>
        </p:spPr>
      </p:pic>
      <p:sp>
        <p:nvSpPr>
          <p:cNvPr id="11" name="Subtitle 10">
            <a:extLst>
              <a:ext uri="{FF2B5EF4-FFF2-40B4-BE49-F238E27FC236}">
                <a16:creationId xmlns:a16="http://schemas.microsoft.com/office/drawing/2014/main" xmlns="" id="{9B79CBEE-2C1D-423B-A588-E40273575025}"/>
              </a:ext>
            </a:extLst>
          </p:cNvPr>
          <p:cNvSpPr>
            <a:spLocks noGrp="1"/>
          </p:cNvSpPr>
          <p:nvPr>
            <p:ph type="subTitle" idx="1"/>
          </p:nvPr>
        </p:nvSpPr>
        <p:spPr>
          <a:xfrm>
            <a:off x="838200" y="1035288"/>
            <a:ext cx="3200400" cy="365116"/>
          </a:xfrm>
        </p:spPr>
        <p:txBody>
          <a:bodyPr>
            <a:noAutofit/>
          </a:bodyPr>
          <a:lstStyle/>
          <a:p>
            <a:r>
              <a:rPr lang="en-US" sz="2200" dirty="0" err="1">
                <a:latin typeface="Times New Roman" panose="02020603050405020304" pitchFamily="18" charset="0"/>
                <a:cs typeface="Times New Roman" panose="02020603050405020304" pitchFamily="18" charset="0"/>
              </a:rPr>
              <a:t>Kết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nối</a:t>
            </a:r>
            <a:r>
              <a:rPr lang="en-US" sz="2200" dirty="0">
                <a:latin typeface="Times New Roman" panose="02020603050405020304" pitchFamily="18" charset="0"/>
                <a:cs typeface="Times New Roman" panose="02020603050405020304" pitchFamily="18" charset="0"/>
              </a:rPr>
              <a:t> CSDL ADO.NET</a:t>
            </a:r>
          </a:p>
        </p:txBody>
      </p:sp>
      <p:sp>
        <p:nvSpPr>
          <p:cNvPr id="15" name="Text Box 2">
            <a:extLst>
              <a:ext uri="{FF2B5EF4-FFF2-40B4-BE49-F238E27FC236}">
                <a16:creationId xmlns:a16="http://schemas.microsoft.com/office/drawing/2014/main" xmlns="" id="{C3EF70B1-08C0-4766-86BD-C01F897D2671}"/>
              </a:ext>
            </a:extLst>
          </p:cNvPr>
          <p:cNvSpPr txBox="1">
            <a:spLocks noChangeArrowheads="1"/>
          </p:cNvSpPr>
          <p:nvPr/>
        </p:nvSpPr>
        <p:spPr bwMode="auto">
          <a:xfrm>
            <a:off x="838200" y="1491451"/>
            <a:ext cx="5257800" cy="46704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spcAft>
                <a:spcPts val="1000"/>
              </a:spcAft>
            </a:pPr>
            <a:r>
              <a:rPr lang="en-US" sz="12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using</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System.Data</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12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using</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System.Data.SqlClient</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12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using</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System.Windows.Forms</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200" dirty="0">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200" dirty="0">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rPr>
              <a:t>đối</a:t>
            </a:r>
            <a:r>
              <a:rPr lang="en-US" sz="1200" dirty="0">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rPr>
              <a:t>tượng</a:t>
            </a:r>
            <a:r>
              <a:rPr lang="en-US" sz="1200" dirty="0">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rPr>
              <a:t>MessageBox</a:t>
            </a:r>
            <a:endParaRPr lang="en-US" sz="1200" dirty="0">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0"/>
              </a:spcAft>
            </a:pPr>
            <a:r>
              <a:rPr lang="en-US" sz="1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public</a:t>
            </a:r>
            <a:r>
              <a:rPr 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static</a:t>
            </a:r>
            <a:r>
              <a:rPr 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2B91AF"/>
                </a:solidFill>
                <a:latin typeface="Times New Roman" panose="02020603050405020304" pitchFamily="18" charset="0"/>
                <a:ea typeface="Calibri" panose="020F0502020204030204" pitchFamily="34" charset="0"/>
                <a:cs typeface="Times New Roman" panose="02020603050405020304" pitchFamily="18" charset="0"/>
              </a:rPr>
              <a:t>SqlConnection</a:t>
            </a:r>
            <a:r>
              <a:rPr 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Con;</a:t>
            </a:r>
            <a:r>
              <a:rPr lang="en-US" sz="1200" dirty="0">
                <a:solidFill>
                  <a:srgbClr val="008000"/>
                </a:solidFill>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solidFill>
                  <a:srgbClr val="008000"/>
                </a:solidFill>
                <a:latin typeface="Times New Roman" panose="02020603050405020304" pitchFamily="18" charset="0"/>
                <a:ea typeface="Calibri" panose="020F0502020204030204" pitchFamily="34" charset="0"/>
                <a:cs typeface="Times New Roman" panose="02020603050405020304" pitchFamily="18" charset="0"/>
              </a:rPr>
              <a:t>Khai</a:t>
            </a:r>
            <a:r>
              <a:rPr lang="en-US" sz="1200" dirty="0">
                <a:solidFill>
                  <a:srgbClr val="008000"/>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8000"/>
                </a:solidFill>
                <a:latin typeface="Times New Roman" panose="02020603050405020304" pitchFamily="18" charset="0"/>
                <a:ea typeface="Calibri" panose="020F0502020204030204" pitchFamily="34" charset="0"/>
                <a:cs typeface="Times New Roman" panose="02020603050405020304" pitchFamily="18" charset="0"/>
              </a:rPr>
              <a:t>báo</a:t>
            </a:r>
            <a:r>
              <a:rPr lang="en-US" sz="1200" dirty="0">
                <a:solidFill>
                  <a:srgbClr val="008000"/>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8000"/>
                </a:solidFill>
                <a:latin typeface="Times New Roman" panose="02020603050405020304" pitchFamily="18" charset="0"/>
                <a:ea typeface="Calibri" panose="020F0502020204030204" pitchFamily="34" charset="0"/>
                <a:cs typeface="Times New Roman" panose="02020603050405020304" pitchFamily="18" charset="0"/>
              </a:rPr>
              <a:t>đối</a:t>
            </a:r>
            <a:r>
              <a:rPr lang="en-US" sz="1200" dirty="0">
                <a:solidFill>
                  <a:srgbClr val="008000"/>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8000"/>
                </a:solidFill>
                <a:latin typeface="Times New Roman" panose="02020603050405020304" pitchFamily="18" charset="0"/>
                <a:ea typeface="Calibri" panose="020F0502020204030204" pitchFamily="34" charset="0"/>
                <a:cs typeface="Times New Roman" panose="02020603050405020304" pitchFamily="18" charset="0"/>
              </a:rPr>
              <a:t>tượng</a:t>
            </a:r>
            <a:r>
              <a:rPr lang="en-US" sz="1200" dirty="0">
                <a:solidFill>
                  <a:srgbClr val="008000"/>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8000"/>
                </a:solidFill>
                <a:latin typeface="Times New Roman" panose="02020603050405020304" pitchFamily="18" charset="0"/>
                <a:ea typeface="Calibri" panose="020F0502020204030204" pitchFamily="34" charset="0"/>
                <a:cs typeface="Times New Roman" panose="02020603050405020304" pitchFamily="18" charset="0"/>
              </a:rPr>
              <a:t>kết</a:t>
            </a:r>
            <a:r>
              <a:rPr lang="en-US" sz="1200" dirty="0">
                <a:solidFill>
                  <a:srgbClr val="008000"/>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8000"/>
                </a:solidFill>
                <a:latin typeface="Times New Roman" panose="02020603050405020304" pitchFamily="18" charset="0"/>
                <a:ea typeface="Calibri" panose="020F0502020204030204" pitchFamily="34" charset="0"/>
                <a:cs typeface="Times New Roman" panose="02020603050405020304" pitchFamily="18" charset="0"/>
              </a:rPr>
              <a:t>nối</a:t>
            </a:r>
            <a:r>
              <a:rPr lang="en-US" sz="1200" dirty="0">
                <a:solidFill>
                  <a:srgbClr val="008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1200" dirty="0" smtClean="0">
              <a:solidFill>
                <a:srgbClr val="008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0"/>
              </a:spcAft>
            </a:pPr>
            <a:r>
              <a:rPr lang="en-US" sz="1200" dirty="0" smtClean="0">
                <a:solidFill>
                  <a:srgbClr val="008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0"/>
              </a:spcAft>
            </a:pPr>
            <a:r>
              <a:rPr lang="en-US" sz="1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public</a:t>
            </a:r>
            <a:r>
              <a:rPr 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static</a:t>
            </a:r>
            <a:r>
              <a:rPr 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void</a:t>
            </a:r>
            <a:r>
              <a:rPr 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Connect()</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0"/>
              </a:spcAft>
            </a:pPr>
            <a:r>
              <a:rPr 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0"/>
              </a:spcAft>
            </a:pPr>
            <a:r>
              <a:rPr 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Con = </a:t>
            </a:r>
            <a:r>
              <a:rPr lang="en-US" sz="1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new</a:t>
            </a:r>
            <a:r>
              <a:rPr 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2B91AF"/>
                </a:solidFill>
                <a:latin typeface="Times New Roman" panose="02020603050405020304" pitchFamily="18" charset="0"/>
                <a:ea typeface="Calibri" panose="020F0502020204030204" pitchFamily="34" charset="0"/>
                <a:cs typeface="Times New Roman" panose="02020603050405020304" pitchFamily="18" charset="0"/>
              </a:rPr>
              <a:t>SqlConnection</a:t>
            </a:r>
            <a:r>
              <a:rPr lang="en-US" sz="12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smtClean="0">
                <a:solidFill>
                  <a:srgbClr val="008000"/>
                </a:solidFill>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solidFill>
                  <a:srgbClr val="008000"/>
                </a:solidFill>
                <a:latin typeface="Times New Roman" panose="02020603050405020304" pitchFamily="18" charset="0"/>
                <a:ea typeface="Calibri" panose="020F0502020204030204" pitchFamily="34" charset="0"/>
                <a:cs typeface="Times New Roman" panose="02020603050405020304" pitchFamily="18" charset="0"/>
              </a:rPr>
              <a:t>Khởi</a:t>
            </a:r>
            <a:r>
              <a:rPr lang="en-US" sz="1200" dirty="0">
                <a:solidFill>
                  <a:srgbClr val="008000"/>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8000"/>
                </a:solidFill>
                <a:latin typeface="Times New Roman" panose="02020603050405020304" pitchFamily="18" charset="0"/>
                <a:ea typeface="Calibri" panose="020F0502020204030204" pitchFamily="34" charset="0"/>
                <a:cs typeface="Times New Roman" panose="02020603050405020304" pitchFamily="18" charset="0"/>
              </a:rPr>
              <a:t>tạo</a:t>
            </a:r>
            <a:r>
              <a:rPr lang="en-US" sz="1200" dirty="0">
                <a:solidFill>
                  <a:srgbClr val="008000"/>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8000"/>
                </a:solidFill>
                <a:latin typeface="Times New Roman" panose="02020603050405020304" pitchFamily="18" charset="0"/>
                <a:ea typeface="Calibri" panose="020F0502020204030204" pitchFamily="34" charset="0"/>
                <a:cs typeface="Times New Roman" panose="02020603050405020304" pitchFamily="18" charset="0"/>
              </a:rPr>
              <a:t>đối</a:t>
            </a:r>
            <a:r>
              <a:rPr lang="en-US" sz="1200" dirty="0">
                <a:solidFill>
                  <a:srgbClr val="008000"/>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8000"/>
                </a:solidFill>
                <a:latin typeface="Times New Roman" panose="02020603050405020304" pitchFamily="18" charset="0"/>
                <a:ea typeface="Calibri" panose="020F0502020204030204" pitchFamily="34" charset="0"/>
                <a:cs typeface="Times New Roman" panose="02020603050405020304" pitchFamily="18" charset="0"/>
              </a:rPr>
              <a:t>tượng</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0"/>
              </a:spcAft>
            </a:pPr>
            <a:r>
              <a:rPr 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Con.ConnectionString</a:t>
            </a:r>
            <a:r>
              <a:rPr 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a:t>
            </a:r>
            <a:r>
              <a:rPr lang="en-US" sz="1200" dirty="0">
                <a:latin typeface="Times New Roman" panose="02020603050405020304" pitchFamily="18" charset="0"/>
                <a:cs typeface="Times New Roman" panose="02020603050405020304" pitchFamily="18" charset="0"/>
              </a:rPr>
              <a:t> </a:t>
            </a:r>
            <a:r>
              <a:rPr lang="en-US" sz="1200" dirty="0">
                <a:solidFill>
                  <a:srgbClr val="C00000"/>
                </a:solidFill>
                <a:latin typeface="Times New Roman" panose="02020603050405020304" pitchFamily="18" charset="0"/>
                <a:cs typeface="Times New Roman" panose="02020603050405020304" pitchFamily="18" charset="0"/>
              </a:rPr>
              <a:t>@"Data Source=.\</a:t>
            </a:r>
            <a:r>
              <a:rPr lang="en-US" sz="1200" dirty="0" err="1" smtClean="0">
                <a:solidFill>
                  <a:srgbClr val="C00000"/>
                </a:solidFill>
                <a:latin typeface="Times New Roman" panose="02020603050405020304" pitchFamily="18" charset="0"/>
                <a:cs typeface="Times New Roman" panose="02020603050405020304" pitchFamily="18" charset="0"/>
              </a:rPr>
              <a:t>sqlexpress;Initial</a:t>
            </a:r>
            <a:r>
              <a:rPr lang="en-US" sz="1200" dirty="0">
                <a:solidFill>
                  <a:srgbClr val="C00000"/>
                </a:solidFill>
                <a:latin typeface="Times New Roman" panose="02020603050405020304" pitchFamily="18" charset="0"/>
                <a:cs typeface="Times New Roman" panose="02020603050405020304" pitchFamily="18" charset="0"/>
              </a:rPr>
              <a:t> </a:t>
            </a:r>
            <a:r>
              <a:rPr lang="en-US" sz="1200" dirty="0" smtClean="0">
                <a:solidFill>
                  <a:srgbClr val="C00000"/>
                </a:solidFill>
                <a:latin typeface="Times New Roman" panose="02020603050405020304" pitchFamily="18" charset="0"/>
                <a:cs typeface="Times New Roman" panose="02020603050405020304" pitchFamily="18" charset="0"/>
              </a:rPr>
              <a:t>  Catalog=</a:t>
            </a:r>
            <a:r>
              <a:rPr lang="en-US" sz="1200" dirty="0" err="1" smtClean="0">
                <a:solidFill>
                  <a:srgbClr val="C00000"/>
                </a:solidFill>
                <a:latin typeface="Times New Roman" panose="02020603050405020304" pitchFamily="18" charset="0"/>
                <a:cs typeface="Times New Roman" panose="02020603050405020304" pitchFamily="18" charset="0"/>
              </a:rPr>
              <a:t>QLCHTapHoa;Integrated</a:t>
            </a:r>
            <a:r>
              <a:rPr lang="en-US" sz="1200" dirty="0" smtClean="0">
                <a:solidFill>
                  <a:srgbClr val="C00000"/>
                </a:solidFill>
                <a:latin typeface="Times New Roman" panose="02020603050405020304" pitchFamily="18" charset="0"/>
                <a:cs typeface="Times New Roman" panose="02020603050405020304" pitchFamily="18" charset="0"/>
              </a:rPr>
              <a:t> </a:t>
            </a:r>
            <a:r>
              <a:rPr lang="en-US" sz="1200" dirty="0">
                <a:solidFill>
                  <a:srgbClr val="C00000"/>
                </a:solidFill>
                <a:latin typeface="Times New Roman" panose="02020603050405020304" pitchFamily="18" charset="0"/>
                <a:cs typeface="Times New Roman" panose="02020603050405020304" pitchFamily="18" charset="0"/>
              </a:rPr>
              <a:t>Security=True";</a:t>
            </a:r>
            <a:r>
              <a:rPr lang="en-US" sz="1200" dirty="0"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p>
          <a:p>
            <a:pPr>
              <a:lnSpc>
                <a:spcPct val="115000"/>
              </a:lnSpc>
              <a:spcAft>
                <a:spcPts val="0"/>
              </a:spcAft>
            </a:pPr>
            <a:r>
              <a:rPr lang="en-US" sz="12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Con.Open</a:t>
            </a:r>
            <a:r>
              <a:rPr lang="en-US" sz="12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sz="1200" dirty="0" smtClean="0">
                <a:solidFill>
                  <a:srgbClr val="008000"/>
                </a:solidFill>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solidFill>
                  <a:srgbClr val="008000"/>
                </a:solidFill>
                <a:latin typeface="Times New Roman" panose="02020603050405020304" pitchFamily="18" charset="0"/>
                <a:ea typeface="Calibri" panose="020F0502020204030204" pitchFamily="34" charset="0"/>
                <a:cs typeface="Times New Roman" panose="02020603050405020304" pitchFamily="18" charset="0"/>
              </a:rPr>
              <a:t>Mở</a:t>
            </a:r>
            <a:r>
              <a:rPr lang="en-US" sz="1200" dirty="0">
                <a:solidFill>
                  <a:srgbClr val="008000"/>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8000"/>
                </a:solidFill>
                <a:latin typeface="Times New Roman" panose="02020603050405020304" pitchFamily="18" charset="0"/>
                <a:ea typeface="Calibri" panose="020F0502020204030204" pitchFamily="34" charset="0"/>
                <a:cs typeface="Times New Roman" panose="02020603050405020304" pitchFamily="18" charset="0"/>
              </a:rPr>
              <a:t>kết</a:t>
            </a:r>
            <a:r>
              <a:rPr lang="en-US" sz="1200" dirty="0">
                <a:solidFill>
                  <a:srgbClr val="008000"/>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8000"/>
                </a:solidFill>
                <a:latin typeface="Times New Roman" panose="02020603050405020304" pitchFamily="18" charset="0"/>
                <a:ea typeface="Calibri" panose="020F0502020204030204" pitchFamily="34" charset="0"/>
                <a:cs typeface="Times New Roman" panose="02020603050405020304" pitchFamily="18" charset="0"/>
              </a:rPr>
              <a:t>nối</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0"/>
              </a:spcAft>
            </a:pPr>
            <a:r>
              <a:rPr 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a:solidFill>
                  <a:srgbClr val="008000"/>
                </a:solidFill>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solidFill>
                  <a:srgbClr val="008000"/>
                </a:solidFill>
                <a:latin typeface="Times New Roman" panose="02020603050405020304" pitchFamily="18" charset="0"/>
                <a:ea typeface="Calibri" panose="020F0502020204030204" pitchFamily="34" charset="0"/>
                <a:cs typeface="Times New Roman" panose="02020603050405020304" pitchFamily="18" charset="0"/>
              </a:rPr>
              <a:t>Kiểm</a:t>
            </a:r>
            <a:r>
              <a:rPr lang="en-US" sz="1200" dirty="0">
                <a:solidFill>
                  <a:srgbClr val="008000"/>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8000"/>
                </a:solidFill>
                <a:latin typeface="Times New Roman" panose="02020603050405020304" pitchFamily="18" charset="0"/>
                <a:ea typeface="Calibri" panose="020F0502020204030204" pitchFamily="34" charset="0"/>
                <a:cs typeface="Times New Roman" panose="02020603050405020304" pitchFamily="18" charset="0"/>
              </a:rPr>
              <a:t>tra</a:t>
            </a:r>
            <a:r>
              <a:rPr lang="en-US" sz="1200" dirty="0">
                <a:solidFill>
                  <a:srgbClr val="008000"/>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8000"/>
                </a:solidFill>
                <a:latin typeface="Times New Roman" panose="02020603050405020304" pitchFamily="18" charset="0"/>
                <a:ea typeface="Calibri" panose="020F0502020204030204" pitchFamily="34" charset="0"/>
                <a:cs typeface="Times New Roman" panose="02020603050405020304" pitchFamily="18" charset="0"/>
              </a:rPr>
              <a:t>kết</a:t>
            </a:r>
            <a:r>
              <a:rPr lang="en-US" sz="1200" dirty="0">
                <a:solidFill>
                  <a:srgbClr val="008000"/>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8000"/>
                </a:solidFill>
                <a:latin typeface="Times New Roman" panose="02020603050405020304" pitchFamily="18" charset="0"/>
                <a:ea typeface="Calibri" panose="020F0502020204030204" pitchFamily="34" charset="0"/>
                <a:cs typeface="Times New Roman" panose="02020603050405020304" pitchFamily="18" charset="0"/>
              </a:rPr>
              <a:t>nối</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0"/>
              </a:spcAft>
            </a:pPr>
            <a:r>
              <a:rPr 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a:t>
            </a:r>
            <a:r>
              <a:rPr 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Con.State</a:t>
            </a:r>
            <a:r>
              <a:rPr 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a:t>
            </a:r>
            <a:r>
              <a:rPr lang="en-US" sz="1200" dirty="0" err="1">
                <a:solidFill>
                  <a:srgbClr val="2B91AF"/>
                </a:solidFill>
                <a:latin typeface="Times New Roman" panose="02020603050405020304" pitchFamily="18" charset="0"/>
                <a:ea typeface="Calibri" panose="020F0502020204030204" pitchFamily="34" charset="0"/>
                <a:cs typeface="Times New Roman" panose="02020603050405020304" pitchFamily="18" charset="0"/>
              </a:rPr>
              <a:t>ConnectionState</a:t>
            </a:r>
            <a:r>
              <a:rPr lang="en-US" sz="12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.Open</a:t>
            </a:r>
            <a:r>
              <a:rPr 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a:lnSpc>
                <a:spcPct val="115000"/>
              </a:lnSpc>
              <a:spcAft>
                <a:spcPts val="0"/>
              </a:spcAft>
            </a:pPr>
            <a:r>
              <a:rPr lang="en-US" sz="1200" dirty="0" smtClean="0">
                <a:solidFill>
                  <a:srgbClr val="2B91AF"/>
                </a:solidFill>
                <a:latin typeface="Times New Roman" panose="02020603050405020304" pitchFamily="18" charset="0"/>
                <a:ea typeface="Calibri" panose="020F0502020204030204" pitchFamily="34" charset="0"/>
                <a:cs typeface="Times New Roman" panose="02020603050405020304" pitchFamily="18" charset="0"/>
              </a:rPr>
              <a:t>//</a:t>
            </a:r>
            <a:r>
              <a:rPr lang="en-US" sz="1200" dirty="0" err="1" smtClean="0">
                <a:solidFill>
                  <a:srgbClr val="2B91AF"/>
                </a:solidFill>
                <a:latin typeface="Times New Roman" panose="02020603050405020304" pitchFamily="18" charset="0"/>
                <a:ea typeface="Calibri" panose="020F0502020204030204" pitchFamily="34" charset="0"/>
                <a:cs typeface="Times New Roman" panose="02020603050405020304" pitchFamily="18" charset="0"/>
              </a:rPr>
              <a:t>MessageBox</a:t>
            </a:r>
            <a:r>
              <a:rPr lang="en-US" sz="1200"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.Show</a:t>
            </a:r>
            <a:r>
              <a:rPr 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sz="1200" dirty="0">
                <a:solidFill>
                  <a:srgbClr val="A31515"/>
                </a:solidFill>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solidFill>
                  <a:srgbClr val="A31515"/>
                </a:solidFill>
                <a:latin typeface="Times New Roman" panose="02020603050405020304" pitchFamily="18" charset="0"/>
                <a:ea typeface="Calibri" panose="020F0502020204030204" pitchFamily="34" charset="0"/>
                <a:cs typeface="Times New Roman" panose="02020603050405020304" pitchFamily="18" charset="0"/>
              </a:rPr>
              <a:t>Kết</a:t>
            </a:r>
            <a:r>
              <a:rPr lang="en-US" sz="1200" dirty="0">
                <a:solidFill>
                  <a:srgbClr val="A31515"/>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A31515"/>
                </a:solidFill>
                <a:latin typeface="Times New Roman" panose="02020603050405020304" pitchFamily="18" charset="0"/>
                <a:ea typeface="Calibri" panose="020F0502020204030204" pitchFamily="34" charset="0"/>
                <a:cs typeface="Times New Roman" panose="02020603050405020304" pitchFamily="18" charset="0"/>
              </a:rPr>
              <a:t>nối</a:t>
            </a:r>
            <a:r>
              <a:rPr lang="en-US" sz="1200" dirty="0">
                <a:solidFill>
                  <a:srgbClr val="A31515"/>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A31515"/>
                </a:solidFill>
                <a:latin typeface="Times New Roman" panose="02020603050405020304" pitchFamily="18" charset="0"/>
                <a:ea typeface="Calibri" panose="020F0502020204030204" pitchFamily="34" charset="0"/>
                <a:cs typeface="Times New Roman" panose="02020603050405020304" pitchFamily="18" charset="0"/>
              </a:rPr>
              <a:t>thành</a:t>
            </a:r>
            <a:r>
              <a:rPr lang="en-US" sz="1200" dirty="0">
                <a:solidFill>
                  <a:srgbClr val="A31515"/>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smtClean="0">
                <a:solidFill>
                  <a:srgbClr val="A31515"/>
                </a:solidFill>
                <a:latin typeface="Times New Roman" panose="02020603050405020304" pitchFamily="18" charset="0"/>
                <a:ea typeface="Calibri" panose="020F0502020204030204" pitchFamily="34" charset="0"/>
                <a:cs typeface="Times New Roman" panose="02020603050405020304" pitchFamily="18" charset="0"/>
              </a:rPr>
              <a:t>công</a:t>
            </a:r>
            <a:r>
              <a:rPr lang="en-US" sz="1200" dirty="0" smtClean="0">
                <a:solidFill>
                  <a:srgbClr val="A31515"/>
                </a:solidFill>
                <a:latin typeface="Times New Roman" panose="02020603050405020304" pitchFamily="18" charset="0"/>
                <a:ea typeface="Calibri" panose="020F0502020204030204" pitchFamily="34" charset="0"/>
                <a:cs typeface="Times New Roman" panose="02020603050405020304" pitchFamily="18" charset="0"/>
              </a:rPr>
              <a:t> CSDL</a:t>
            </a:r>
            <a:r>
              <a:rPr lang="en-US" sz="12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0"/>
              </a:spcAft>
            </a:pPr>
            <a:r>
              <a:rPr lang="en-US" sz="1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else</a:t>
            </a:r>
            <a:r>
              <a:rPr 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12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0"/>
              </a:spcAft>
            </a:pPr>
            <a:r>
              <a:rPr lang="en-US" sz="12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smtClean="0">
                <a:solidFill>
                  <a:srgbClr val="2B91AF"/>
                </a:solidFill>
                <a:latin typeface="Times New Roman" panose="02020603050405020304" pitchFamily="18" charset="0"/>
                <a:ea typeface="Calibri" panose="020F0502020204030204" pitchFamily="34" charset="0"/>
                <a:cs typeface="Times New Roman" panose="02020603050405020304" pitchFamily="18" charset="0"/>
              </a:rPr>
              <a:t>MessageBox</a:t>
            </a:r>
            <a:r>
              <a:rPr lang="en-US" sz="1200"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.Show</a:t>
            </a:r>
            <a:r>
              <a:rPr 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sz="1200" dirty="0">
                <a:solidFill>
                  <a:srgbClr val="A31515"/>
                </a:solidFill>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solidFill>
                  <a:srgbClr val="A31515"/>
                </a:solidFill>
                <a:latin typeface="Times New Roman" panose="02020603050405020304" pitchFamily="18" charset="0"/>
                <a:ea typeface="Calibri" panose="020F0502020204030204" pitchFamily="34" charset="0"/>
                <a:cs typeface="Times New Roman" panose="02020603050405020304" pitchFamily="18" charset="0"/>
              </a:rPr>
              <a:t>Không</a:t>
            </a:r>
            <a:r>
              <a:rPr lang="en-US" sz="1200" dirty="0">
                <a:solidFill>
                  <a:srgbClr val="A31515"/>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A31515"/>
                </a:solidFill>
                <a:latin typeface="Times New Roman" panose="02020603050405020304" pitchFamily="18" charset="0"/>
                <a:ea typeface="Calibri" panose="020F0502020204030204" pitchFamily="34" charset="0"/>
                <a:cs typeface="Times New Roman" panose="02020603050405020304" pitchFamily="18" charset="0"/>
              </a:rPr>
              <a:t>thể</a:t>
            </a:r>
            <a:r>
              <a:rPr lang="en-US" sz="1200" dirty="0">
                <a:solidFill>
                  <a:srgbClr val="A31515"/>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A31515"/>
                </a:solidFill>
                <a:latin typeface="Times New Roman" panose="02020603050405020304" pitchFamily="18" charset="0"/>
                <a:ea typeface="Calibri" panose="020F0502020204030204" pitchFamily="34" charset="0"/>
                <a:cs typeface="Times New Roman" panose="02020603050405020304" pitchFamily="18" charset="0"/>
              </a:rPr>
              <a:t>kết</a:t>
            </a:r>
            <a:r>
              <a:rPr lang="en-US" sz="1200" dirty="0">
                <a:solidFill>
                  <a:srgbClr val="A31515"/>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A31515"/>
                </a:solidFill>
                <a:latin typeface="Times New Roman" panose="02020603050405020304" pitchFamily="18" charset="0"/>
                <a:ea typeface="Calibri" panose="020F0502020204030204" pitchFamily="34" charset="0"/>
                <a:cs typeface="Times New Roman" panose="02020603050405020304" pitchFamily="18" charset="0"/>
              </a:rPr>
              <a:t>nối</a:t>
            </a:r>
            <a:r>
              <a:rPr lang="en-US" sz="1200" dirty="0">
                <a:solidFill>
                  <a:srgbClr val="A31515"/>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A31515"/>
                </a:solidFill>
                <a:latin typeface="Times New Roman" panose="02020603050405020304" pitchFamily="18" charset="0"/>
                <a:ea typeface="Calibri" panose="020F0502020204030204" pitchFamily="34" charset="0"/>
                <a:cs typeface="Times New Roman" panose="02020603050405020304" pitchFamily="18" charset="0"/>
              </a:rPr>
              <a:t>đến</a:t>
            </a:r>
            <a:r>
              <a:rPr lang="en-US" sz="1200" dirty="0">
                <a:solidFill>
                  <a:srgbClr val="A31515"/>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A31515"/>
                </a:solidFill>
                <a:latin typeface="Times New Roman" panose="02020603050405020304" pitchFamily="18" charset="0"/>
                <a:ea typeface="Calibri" panose="020F0502020204030204" pitchFamily="34" charset="0"/>
                <a:cs typeface="Times New Roman" panose="02020603050405020304" pitchFamily="18" charset="0"/>
              </a:rPr>
              <a:t>cơ</a:t>
            </a:r>
            <a:r>
              <a:rPr lang="en-US" sz="1200" dirty="0">
                <a:solidFill>
                  <a:srgbClr val="A31515"/>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A31515"/>
                </a:solidFill>
                <a:latin typeface="Times New Roman" panose="02020603050405020304" pitchFamily="18" charset="0"/>
                <a:ea typeface="Calibri" panose="020F0502020204030204" pitchFamily="34" charset="0"/>
                <a:cs typeface="Times New Roman" panose="02020603050405020304" pitchFamily="18" charset="0"/>
              </a:rPr>
              <a:t>sở</a:t>
            </a:r>
            <a:r>
              <a:rPr lang="en-US" sz="1200" dirty="0">
                <a:solidFill>
                  <a:srgbClr val="A31515"/>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A31515"/>
                </a:solidFill>
                <a:latin typeface="Times New Roman" panose="02020603050405020304" pitchFamily="18" charset="0"/>
                <a:ea typeface="Calibri" panose="020F0502020204030204" pitchFamily="34" charset="0"/>
                <a:cs typeface="Times New Roman" panose="02020603050405020304" pitchFamily="18" charset="0"/>
              </a:rPr>
              <a:t>dữ</a:t>
            </a:r>
            <a:r>
              <a:rPr lang="en-US" sz="1200" dirty="0">
                <a:solidFill>
                  <a:srgbClr val="A31515"/>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smtClean="0">
                <a:solidFill>
                  <a:srgbClr val="A31515"/>
                </a:solidFill>
                <a:latin typeface="Times New Roman" panose="02020603050405020304" pitchFamily="18" charset="0"/>
                <a:ea typeface="Calibri" panose="020F0502020204030204" pitchFamily="34" charset="0"/>
                <a:cs typeface="Times New Roman" panose="02020603050405020304" pitchFamily="18" charset="0"/>
              </a:rPr>
              <a:t>liệu</a:t>
            </a:r>
            <a:r>
              <a:rPr lang="en-US" sz="12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0"/>
              </a:spcAft>
            </a:pPr>
            <a:r>
              <a:rPr 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0" name="Text Box 2">
            <a:extLst>
              <a:ext uri="{FF2B5EF4-FFF2-40B4-BE49-F238E27FC236}">
                <a16:creationId xmlns:a16="http://schemas.microsoft.com/office/drawing/2014/main" xmlns="" id="{ACC819FA-D3D6-431F-A5B4-7E971FD20E9C}"/>
              </a:ext>
            </a:extLst>
          </p:cNvPr>
          <p:cNvSpPr txBox="1">
            <a:spLocks noChangeArrowheads="1"/>
          </p:cNvSpPr>
          <p:nvPr/>
        </p:nvSpPr>
        <p:spPr bwMode="auto">
          <a:xfrm>
            <a:off x="6202532" y="1505807"/>
            <a:ext cx="5151268" cy="199547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spcAft>
                <a:spcPts val="0"/>
              </a:spcAft>
            </a:pPr>
            <a:r>
              <a:rPr lang="en-US" sz="1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public</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static</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void</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Disconnect()</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if</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Con.State</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1200" dirty="0" err="1">
                <a:solidFill>
                  <a:srgbClr val="2B91AF"/>
                </a:solidFill>
                <a:effectLst/>
                <a:latin typeface="Times New Roman" panose="02020603050405020304" pitchFamily="18" charset="0"/>
                <a:ea typeface="Calibri" panose="020F0502020204030204" pitchFamily="34" charset="0"/>
                <a:cs typeface="Times New Roman" panose="02020603050405020304" pitchFamily="18" charset="0"/>
              </a:rPr>
              <a:t>ConnectionState</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.Open</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Con.Close</a:t>
            </a:r>
            <a:r>
              <a:rPr lang="en-US" sz="12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smtClean="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Đóng</a:t>
            </a:r>
            <a:r>
              <a:rPr lang="en-US" sz="12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kết</a:t>
            </a:r>
            <a:r>
              <a:rPr lang="en-US" sz="12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nối</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Con.Dispose</a:t>
            </a:r>
            <a:r>
              <a:rPr lang="en-US" sz="12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smtClean="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2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phóng</a:t>
            </a:r>
            <a:r>
              <a:rPr lang="en-US" sz="12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tài</a:t>
            </a:r>
            <a:r>
              <a:rPr lang="en-US" sz="12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nguyên</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Con = </a:t>
            </a:r>
            <a:r>
              <a:rPr lang="en-US" sz="1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null</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9010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8B06C-22B1-4821-B1C9-3E2920C5D3AB}"/>
              </a:ext>
            </a:extLst>
          </p:cNvPr>
          <p:cNvSpPr>
            <a:spLocks noGrp="1"/>
          </p:cNvSpPr>
          <p:nvPr>
            <p:ph type="ctrTitle"/>
          </p:nvPr>
        </p:nvSpPr>
        <p:spPr>
          <a:xfrm>
            <a:off x="838200" y="176741"/>
            <a:ext cx="5233086" cy="793395"/>
          </a:xfrm>
        </p:spPr>
        <p:txBody>
          <a:bodyPr>
            <a:noAutofit/>
          </a:bodyPr>
          <a:lstStyle/>
          <a:p>
            <a:r>
              <a:rPr lang="en-US" sz="4000" b="1" u="sng" dirty="0">
                <a:latin typeface="Times New Roman" panose="02020603050405020304" pitchFamily="18" charset="0"/>
                <a:cs typeface="Times New Roman" panose="02020603050405020304" pitchFamily="18" charset="0"/>
              </a:rPr>
              <a:t>4.</a:t>
            </a:r>
            <a:r>
              <a:rPr lang="en-US"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Triển</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khai</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ứng</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dụng</a:t>
            </a:r>
            <a:endParaRPr lang="en-US" b="1" u="sng"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88202208-D347-432B-A459-DCB3B5EBB59E}"/>
              </a:ext>
            </a:extLst>
          </p:cNvPr>
          <p:cNvSpPr>
            <a:spLocks noGrp="1"/>
          </p:cNvSpPr>
          <p:nvPr>
            <p:ph type="dt" sz="half" idx="10"/>
          </p:nvPr>
        </p:nvSpPr>
        <p:spPr/>
        <p:txBody>
          <a:bodyPr/>
          <a:lstStyle/>
          <a:p>
            <a:fld id="{45878789-5E80-4944-9DF1-D82BC68E0AC1}" type="datetime1">
              <a:rPr lang="en-US" sz="2000" smtClean="0">
                <a:solidFill>
                  <a:srgbClr val="FF0000"/>
                </a:solidFill>
                <a:latin typeface="Times New Roman" panose="02020603050405020304" pitchFamily="18" charset="0"/>
                <a:cs typeface="Times New Roman" panose="02020603050405020304" pitchFamily="18" charset="0"/>
              </a:rPr>
              <a:t>07/17/2020</a:t>
            </a:fld>
            <a:endParaRPr lang="en-US"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0510E747-BFEC-4DBD-A836-78E6891F5416}"/>
              </a:ext>
            </a:extLst>
          </p:cNvPr>
          <p:cNvSpPr>
            <a:spLocks noGrp="1"/>
          </p:cNvSpPr>
          <p:nvPr>
            <p:ph type="ftr" sz="quarter" idx="11"/>
          </p:nvPr>
        </p:nvSpPr>
        <p:spPr>
          <a:xfrm>
            <a:off x="4038599" y="6356350"/>
            <a:ext cx="4429897" cy="365125"/>
          </a:xfrm>
        </p:spPr>
        <p:txBody>
          <a:bodyPr/>
          <a:lstStyle/>
          <a:p>
            <a:r>
              <a:rPr lang="en-US" sz="2000" dirty="0">
                <a:solidFill>
                  <a:srgbClr val="FF0000"/>
                </a:solidFill>
                <a:latin typeface="Times New Roman" panose="02020603050405020304" pitchFamily="18" charset="0"/>
                <a:cs typeface="Times New Roman" panose="02020603050405020304" pitchFamily="18" charset="0"/>
              </a:rPr>
              <a:t>UTEHY - Khoa CNTT - </a:t>
            </a:r>
            <a:r>
              <a:rPr lang="en-US" sz="2000" dirty="0" err="1">
                <a:solidFill>
                  <a:srgbClr val="FF0000"/>
                </a:solidFill>
                <a:latin typeface="Times New Roman" panose="02020603050405020304" pitchFamily="18" charset="0"/>
                <a:cs typeface="Times New Roman" panose="02020603050405020304" pitchFamily="18" charset="0"/>
              </a:rPr>
              <a:t>Bộ</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môn</a:t>
            </a:r>
            <a:r>
              <a:rPr lang="en-US" sz="2000" dirty="0">
                <a:solidFill>
                  <a:srgbClr val="FF0000"/>
                </a:solidFill>
                <a:latin typeface="Times New Roman" panose="02020603050405020304" pitchFamily="18" charset="0"/>
                <a:cs typeface="Times New Roman" panose="02020603050405020304" pitchFamily="18" charset="0"/>
              </a:rPr>
              <a:t>: KTMT</a:t>
            </a:r>
          </a:p>
        </p:txBody>
      </p:sp>
      <p:sp>
        <p:nvSpPr>
          <p:cNvPr id="6" name="Slide Number Placeholder 5">
            <a:extLst>
              <a:ext uri="{FF2B5EF4-FFF2-40B4-BE49-F238E27FC236}">
                <a16:creationId xmlns:a16="http://schemas.microsoft.com/office/drawing/2014/main" xmlns="" id="{EFF8253C-F16C-4CE4-BFA2-BBB46E740DFC}"/>
              </a:ext>
            </a:extLst>
          </p:cNvPr>
          <p:cNvSpPr>
            <a:spLocks noGrp="1"/>
          </p:cNvSpPr>
          <p:nvPr>
            <p:ph type="sldNum" sz="quarter" idx="12"/>
          </p:nvPr>
        </p:nvSpPr>
        <p:spPr/>
        <p:txBody>
          <a:bodyPr/>
          <a:lstStyle/>
          <a:p>
            <a:fld id="{B71D0628-BD89-471E-8A00-9574D463C55E}" type="slidenum">
              <a:rPr lang="en-US" sz="2000" smtClean="0">
                <a:solidFill>
                  <a:srgbClr val="FF0000"/>
                </a:solidFill>
                <a:latin typeface="Times New Roman" panose="02020603050405020304" pitchFamily="18" charset="0"/>
                <a:cs typeface="Times New Roman" panose="02020603050405020304" pitchFamily="18" charset="0"/>
              </a:rPr>
              <a:t>19</a:t>
            </a:fld>
            <a:endParaRPr lang="en-US" sz="2000" dirty="0">
              <a:solidFill>
                <a:srgbClr val="FF0000"/>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xmlns="" id="{FEB17B54-D56B-4A3C-B881-B1DC3BADB66C}"/>
              </a:ext>
            </a:extLst>
          </p:cNvPr>
          <p:cNvCxnSpPr>
            <a:cxnSpLocks/>
          </p:cNvCxnSpPr>
          <p:nvPr/>
        </p:nvCxnSpPr>
        <p:spPr>
          <a:xfrm>
            <a:off x="838200" y="6356350"/>
            <a:ext cx="10515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12B69E7F-CB44-46D7-8FB6-9478DE156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881" y="35513"/>
            <a:ext cx="1251607" cy="1225118"/>
          </a:xfrm>
          <a:prstGeom prst="rect">
            <a:avLst/>
          </a:prstGeom>
        </p:spPr>
      </p:pic>
      <p:sp>
        <p:nvSpPr>
          <p:cNvPr id="11" name="Subtitle 10">
            <a:extLst>
              <a:ext uri="{FF2B5EF4-FFF2-40B4-BE49-F238E27FC236}">
                <a16:creationId xmlns:a16="http://schemas.microsoft.com/office/drawing/2014/main" xmlns="" id="{9B79CBEE-2C1D-423B-A588-E40273575025}"/>
              </a:ext>
            </a:extLst>
          </p:cNvPr>
          <p:cNvSpPr>
            <a:spLocks noGrp="1"/>
          </p:cNvSpPr>
          <p:nvPr>
            <p:ph type="subTitle" idx="1"/>
          </p:nvPr>
        </p:nvSpPr>
        <p:spPr>
          <a:xfrm>
            <a:off x="838200" y="1035288"/>
            <a:ext cx="2743200" cy="365116"/>
          </a:xfrm>
        </p:spPr>
        <p:txBody>
          <a:bodyPr>
            <a:noAutofit/>
          </a:bodyPr>
          <a:lstStyle/>
          <a:p>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Thêm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mới</a:t>
            </a:r>
            <a:endParaRPr lang="en-US" sz="2200" dirty="0">
              <a:latin typeface="Times New Roman" panose="02020603050405020304" pitchFamily="18" charset="0"/>
              <a:cs typeface="Times New Roman" panose="02020603050405020304" pitchFamily="18" charset="0"/>
            </a:endParaRPr>
          </a:p>
        </p:txBody>
      </p:sp>
      <p:pic>
        <p:nvPicPr>
          <p:cNvPr id="10" name="Picture 9"/>
          <p:cNvPicPr/>
          <p:nvPr/>
        </p:nvPicPr>
        <p:blipFill>
          <a:blip r:embed="rId3"/>
          <a:stretch>
            <a:fillRect/>
          </a:stretch>
        </p:blipFill>
        <p:spPr>
          <a:xfrm>
            <a:off x="3044904" y="1549649"/>
            <a:ext cx="6417285" cy="4517683"/>
          </a:xfrm>
          <a:prstGeom prst="rect">
            <a:avLst/>
          </a:prstGeom>
        </p:spPr>
      </p:pic>
    </p:spTree>
    <p:extLst>
      <p:ext uri="{BB962C8B-B14F-4D97-AF65-F5344CB8AC3E}">
        <p14:creationId xmlns:p14="http://schemas.microsoft.com/office/powerpoint/2010/main" val="3307459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8B06C-22B1-4821-B1C9-3E2920C5D3AB}"/>
              </a:ext>
            </a:extLst>
          </p:cNvPr>
          <p:cNvSpPr>
            <a:spLocks noGrp="1"/>
          </p:cNvSpPr>
          <p:nvPr>
            <p:ph type="ctrTitle"/>
          </p:nvPr>
        </p:nvSpPr>
        <p:spPr>
          <a:xfrm>
            <a:off x="1524000" y="501649"/>
            <a:ext cx="9144000" cy="1237279"/>
          </a:xfrm>
        </p:spPr>
        <p:txBody>
          <a:bodyPr>
            <a:noAutofit/>
          </a:bodyPr>
          <a:lstStyle/>
          <a:p>
            <a:r>
              <a:rPr lang="en-US" sz="4000" b="1" dirty="0" err="1">
                <a:latin typeface="Times New Roman" panose="02020603050405020304" pitchFamily="18" charset="0"/>
                <a:cs typeface="Times New Roman" panose="02020603050405020304" pitchFamily="18" charset="0"/>
              </a:rPr>
              <a:t>Thiết</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kế</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và</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xây</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dựng</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phần</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mềm</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quản</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lý</a:t>
            </a:r>
            <a:r>
              <a:rPr lang="en-US" sz="4000" b="1" dirty="0">
                <a:latin typeface="Times New Roman" panose="02020603050405020304" pitchFamily="18" charset="0"/>
                <a:cs typeface="Times New Roman" panose="02020603050405020304" pitchFamily="18" charset="0"/>
              </a:rPr>
              <a:t> </a:t>
            </a:r>
            <a:br>
              <a:rPr lang="en-US" sz="4000" b="1" dirty="0">
                <a:latin typeface="Times New Roman" panose="02020603050405020304" pitchFamily="18" charset="0"/>
                <a:cs typeface="Times New Roman" panose="02020603050405020304" pitchFamily="18" charset="0"/>
              </a:rPr>
            </a:br>
            <a:r>
              <a:rPr lang="en-US" sz="4000" b="1" dirty="0" err="1">
                <a:latin typeface="Times New Roman" panose="02020603050405020304" pitchFamily="18" charset="0"/>
                <a:cs typeface="Times New Roman" panose="02020603050405020304" pitchFamily="18" charset="0"/>
              </a:rPr>
              <a:t>cửa</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hàng</a:t>
            </a:r>
            <a:r>
              <a:rPr lang="en-US" sz="4000" b="1" dirty="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tạp</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hoá</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Cô</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Thảo</a:t>
            </a:r>
            <a:endParaRPr lang="en-US"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7EA9EA1E-4FFD-494E-8F87-A90CD48573CD}"/>
              </a:ext>
            </a:extLst>
          </p:cNvPr>
          <p:cNvSpPr>
            <a:spLocks noGrp="1"/>
          </p:cNvSpPr>
          <p:nvPr>
            <p:ph type="subTitle" idx="1"/>
          </p:nvPr>
        </p:nvSpPr>
        <p:spPr>
          <a:xfrm>
            <a:off x="1524000" y="2405848"/>
            <a:ext cx="9144000" cy="2851951"/>
          </a:xfrm>
        </p:spPr>
        <p:txBody>
          <a:bodyPr>
            <a:normAutofit/>
          </a:bodyPr>
          <a:lstStyle/>
          <a:p>
            <a:pPr marL="457200" indent="-457200" algn="l">
              <a:buAutoNum type="arabicPeriod"/>
            </a:pPr>
            <a:r>
              <a:rPr lang="en-US" sz="3200" b="1" dirty="0" err="1">
                <a:latin typeface="Times New Roman" panose="02020603050405020304" pitchFamily="18" charset="0"/>
                <a:cs typeface="Times New Roman" panose="02020603050405020304" pitchFamily="18" charset="0"/>
              </a:rPr>
              <a:t>Tổng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quan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về</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đồ</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án</a:t>
            </a:r>
            <a:r>
              <a:rPr lang="en-US" sz="3200" b="1" dirty="0">
                <a:latin typeface="Times New Roman" panose="02020603050405020304" pitchFamily="18" charset="0"/>
                <a:cs typeface="Times New Roman" panose="02020603050405020304" pitchFamily="18" charset="0"/>
              </a:rPr>
              <a:t>.</a:t>
            </a:r>
          </a:p>
          <a:p>
            <a:pPr marL="457200" indent="-457200" algn="l">
              <a:buAutoNum type="arabicPeriod"/>
            </a:pPr>
            <a:r>
              <a:rPr lang="en-US" sz="3200" b="1" dirty="0" err="1">
                <a:latin typeface="Times New Roman" panose="02020603050405020304" pitchFamily="18" charset="0"/>
                <a:cs typeface="Times New Roman" panose="02020603050405020304" pitchFamily="18" charset="0"/>
              </a:rPr>
              <a:t>Cơ</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sở</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lý</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thuyết</a:t>
            </a:r>
            <a:r>
              <a:rPr lang="en-US" sz="3200" b="1" dirty="0">
                <a:latin typeface="Times New Roman" panose="02020603050405020304" pitchFamily="18" charset="0"/>
                <a:cs typeface="Times New Roman" panose="02020603050405020304" pitchFamily="18" charset="0"/>
              </a:rPr>
              <a:t>.</a:t>
            </a:r>
          </a:p>
          <a:p>
            <a:pPr marL="457200" indent="-457200" algn="l">
              <a:buAutoNum type="arabicPeriod"/>
            </a:pPr>
            <a:r>
              <a:rPr lang="en-US" sz="3200" b="1" dirty="0" err="1">
                <a:latin typeface="Times New Roman" panose="02020603050405020304" pitchFamily="18" charset="0"/>
                <a:cs typeface="Times New Roman" panose="02020603050405020304" pitchFamily="18" charset="0"/>
              </a:rPr>
              <a:t>Phân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tích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và</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thiết</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kế</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hệ</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thống</a:t>
            </a:r>
            <a:r>
              <a:rPr lang="en-US" sz="3200" b="1" dirty="0">
                <a:latin typeface="Times New Roman" panose="02020603050405020304" pitchFamily="18" charset="0"/>
                <a:cs typeface="Times New Roman" panose="02020603050405020304" pitchFamily="18" charset="0"/>
              </a:rPr>
              <a:t>.</a:t>
            </a:r>
          </a:p>
          <a:p>
            <a:pPr marL="457200" indent="-457200" algn="l">
              <a:buAutoNum type="arabicPeriod"/>
            </a:pPr>
            <a:r>
              <a:rPr lang="en-US" sz="3200" b="1" dirty="0" err="1">
                <a:latin typeface="Times New Roman" panose="02020603050405020304" pitchFamily="18" charset="0"/>
                <a:cs typeface="Times New Roman" panose="02020603050405020304" pitchFamily="18" charset="0"/>
              </a:rPr>
              <a:t>Triển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khai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ứng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dụng</a:t>
            </a:r>
            <a:r>
              <a:rPr lang="en-US" sz="3200" b="1" dirty="0">
                <a:latin typeface="Times New Roman" panose="02020603050405020304" pitchFamily="18" charset="0"/>
                <a:cs typeface="Times New Roman" panose="02020603050405020304" pitchFamily="18" charset="0"/>
              </a:rPr>
              <a:t>.</a:t>
            </a:r>
          </a:p>
          <a:p>
            <a:pPr marL="457200" indent="-457200" algn="l">
              <a:buAutoNum type="arabicPeriod"/>
            </a:pPr>
            <a:r>
              <a:rPr lang="en-US" sz="3200" b="1" dirty="0" err="1">
                <a:latin typeface="Times New Roman" panose="02020603050405020304" pitchFamily="18" charset="0"/>
                <a:cs typeface="Times New Roman" panose="02020603050405020304" pitchFamily="18" charset="0"/>
              </a:rPr>
              <a:t>Kết</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luận</a:t>
            </a:r>
            <a:r>
              <a:rPr lang="en-US" sz="3200" b="1" dirty="0">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xmlns="" id="{88202208-D347-432B-A459-DCB3B5EBB59E}"/>
              </a:ext>
            </a:extLst>
          </p:cNvPr>
          <p:cNvSpPr>
            <a:spLocks noGrp="1"/>
          </p:cNvSpPr>
          <p:nvPr>
            <p:ph type="dt" sz="half" idx="10"/>
          </p:nvPr>
        </p:nvSpPr>
        <p:spPr/>
        <p:txBody>
          <a:bodyPr/>
          <a:lstStyle/>
          <a:p>
            <a:fld id="{45878789-5E80-4944-9DF1-D82BC68E0AC1}" type="datetime1">
              <a:rPr lang="en-US" sz="2000" smtClean="0">
                <a:solidFill>
                  <a:srgbClr val="FF0000"/>
                </a:solidFill>
                <a:latin typeface="Times New Roman" panose="02020603050405020304" pitchFamily="18" charset="0"/>
                <a:cs typeface="Times New Roman" panose="02020603050405020304" pitchFamily="18" charset="0"/>
              </a:rPr>
              <a:t>07/17/2020</a:t>
            </a:fld>
            <a:endParaRPr lang="en-US"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0510E747-BFEC-4DBD-A836-78E6891F5416}"/>
              </a:ext>
            </a:extLst>
          </p:cNvPr>
          <p:cNvSpPr>
            <a:spLocks noGrp="1"/>
          </p:cNvSpPr>
          <p:nvPr>
            <p:ph type="ftr" sz="quarter" idx="11"/>
          </p:nvPr>
        </p:nvSpPr>
        <p:spPr>
          <a:xfrm>
            <a:off x="3976777" y="6356350"/>
            <a:ext cx="4633823" cy="365125"/>
          </a:xfrm>
        </p:spPr>
        <p:txBody>
          <a:bodyPr/>
          <a:lstStyle/>
          <a:p>
            <a:r>
              <a:rPr lang="en-US" sz="2000" dirty="0">
                <a:solidFill>
                  <a:srgbClr val="FF0000"/>
                </a:solidFill>
                <a:latin typeface="Times New Roman" panose="02020603050405020304" pitchFamily="18" charset="0"/>
                <a:cs typeface="Times New Roman" panose="02020603050405020304" pitchFamily="18" charset="0"/>
              </a:rPr>
              <a:t>UTEHY - Khoa CNTT - </a:t>
            </a:r>
            <a:r>
              <a:rPr lang="en-US" sz="2000" dirty="0" err="1">
                <a:solidFill>
                  <a:srgbClr val="FF0000"/>
                </a:solidFill>
                <a:latin typeface="Times New Roman" panose="02020603050405020304" pitchFamily="18" charset="0"/>
                <a:cs typeface="Times New Roman" panose="02020603050405020304" pitchFamily="18" charset="0"/>
              </a:rPr>
              <a:t>Bộ</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môn</a:t>
            </a:r>
            <a:r>
              <a:rPr lang="en-US" sz="2000" dirty="0">
                <a:solidFill>
                  <a:srgbClr val="FF0000"/>
                </a:solidFill>
                <a:latin typeface="Times New Roman" panose="02020603050405020304" pitchFamily="18" charset="0"/>
                <a:cs typeface="Times New Roman" panose="02020603050405020304" pitchFamily="18" charset="0"/>
              </a:rPr>
              <a:t>: KTMT</a:t>
            </a:r>
          </a:p>
        </p:txBody>
      </p:sp>
      <p:sp>
        <p:nvSpPr>
          <p:cNvPr id="6" name="Slide Number Placeholder 5">
            <a:extLst>
              <a:ext uri="{FF2B5EF4-FFF2-40B4-BE49-F238E27FC236}">
                <a16:creationId xmlns:a16="http://schemas.microsoft.com/office/drawing/2014/main" xmlns="" id="{EFF8253C-F16C-4CE4-BFA2-BBB46E740DFC}"/>
              </a:ext>
            </a:extLst>
          </p:cNvPr>
          <p:cNvSpPr>
            <a:spLocks noGrp="1"/>
          </p:cNvSpPr>
          <p:nvPr>
            <p:ph type="sldNum" sz="quarter" idx="12"/>
          </p:nvPr>
        </p:nvSpPr>
        <p:spPr/>
        <p:txBody>
          <a:bodyPr/>
          <a:lstStyle/>
          <a:p>
            <a:fld id="{B71D0628-BD89-471E-8A00-9574D463C55E}" type="slidenum">
              <a:rPr lang="en-US" sz="2000" smtClean="0">
                <a:solidFill>
                  <a:srgbClr val="FF0000"/>
                </a:solidFill>
                <a:latin typeface="Times New Roman" panose="02020603050405020304" pitchFamily="18" charset="0"/>
                <a:cs typeface="Times New Roman" panose="02020603050405020304" pitchFamily="18" charset="0"/>
              </a:rPr>
              <a:t>2</a:t>
            </a:fld>
            <a:endParaRPr lang="en-US" sz="2000" dirty="0">
              <a:solidFill>
                <a:srgbClr val="FF0000"/>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xmlns="" id="{FEB17B54-D56B-4A3C-B881-B1DC3BADB66C}"/>
              </a:ext>
            </a:extLst>
          </p:cNvPr>
          <p:cNvCxnSpPr>
            <a:cxnSpLocks/>
          </p:cNvCxnSpPr>
          <p:nvPr/>
        </p:nvCxnSpPr>
        <p:spPr>
          <a:xfrm>
            <a:off x="838200" y="6353090"/>
            <a:ext cx="10515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12B69E7F-CB44-46D7-8FB6-9478DE156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881" y="35513"/>
            <a:ext cx="1251607" cy="1225118"/>
          </a:xfrm>
          <a:prstGeom prst="rect">
            <a:avLst/>
          </a:prstGeom>
        </p:spPr>
      </p:pic>
    </p:spTree>
    <p:extLst>
      <p:ext uri="{BB962C8B-B14F-4D97-AF65-F5344CB8AC3E}">
        <p14:creationId xmlns:p14="http://schemas.microsoft.com/office/powerpoint/2010/main" val="37539528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8B06C-22B1-4821-B1C9-3E2920C5D3AB}"/>
              </a:ext>
            </a:extLst>
          </p:cNvPr>
          <p:cNvSpPr>
            <a:spLocks noGrp="1"/>
          </p:cNvSpPr>
          <p:nvPr>
            <p:ph type="ctrTitle"/>
          </p:nvPr>
        </p:nvSpPr>
        <p:spPr>
          <a:xfrm>
            <a:off x="838200" y="176741"/>
            <a:ext cx="5266038" cy="793395"/>
          </a:xfrm>
        </p:spPr>
        <p:txBody>
          <a:bodyPr>
            <a:noAutofit/>
          </a:bodyPr>
          <a:lstStyle/>
          <a:p>
            <a:r>
              <a:rPr lang="en-US" sz="4000" b="1" u="sng" dirty="0">
                <a:latin typeface="Times New Roman" panose="02020603050405020304" pitchFamily="18" charset="0"/>
                <a:cs typeface="Times New Roman" panose="02020603050405020304" pitchFamily="18" charset="0"/>
              </a:rPr>
              <a:t>4.</a:t>
            </a:r>
            <a:r>
              <a:rPr lang="en-US"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Triển</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khai</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ứng</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dụng</a:t>
            </a:r>
            <a:endParaRPr lang="en-US" b="1" u="sng"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88202208-D347-432B-A459-DCB3B5EBB59E}"/>
              </a:ext>
            </a:extLst>
          </p:cNvPr>
          <p:cNvSpPr>
            <a:spLocks noGrp="1"/>
          </p:cNvSpPr>
          <p:nvPr>
            <p:ph type="dt" sz="half" idx="10"/>
          </p:nvPr>
        </p:nvSpPr>
        <p:spPr/>
        <p:txBody>
          <a:bodyPr/>
          <a:lstStyle/>
          <a:p>
            <a:fld id="{45878789-5E80-4944-9DF1-D82BC68E0AC1}" type="datetime1">
              <a:rPr lang="en-US" sz="2000" smtClean="0">
                <a:solidFill>
                  <a:srgbClr val="FF0000"/>
                </a:solidFill>
                <a:latin typeface="Times New Roman" panose="02020603050405020304" pitchFamily="18" charset="0"/>
                <a:cs typeface="Times New Roman" panose="02020603050405020304" pitchFamily="18" charset="0"/>
              </a:rPr>
              <a:t>07/17/2020</a:t>
            </a:fld>
            <a:endParaRPr lang="en-US"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0510E747-BFEC-4DBD-A836-78E6891F5416}"/>
              </a:ext>
            </a:extLst>
          </p:cNvPr>
          <p:cNvSpPr>
            <a:spLocks noGrp="1"/>
          </p:cNvSpPr>
          <p:nvPr>
            <p:ph type="ftr" sz="quarter" idx="11"/>
          </p:nvPr>
        </p:nvSpPr>
        <p:spPr>
          <a:xfrm>
            <a:off x="4038600" y="6356350"/>
            <a:ext cx="4413422" cy="365125"/>
          </a:xfrm>
        </p:spPr>
        <p:txBody>
          <a:bodyPr/>
          <a:lstStyle/>
          <a:p>
            <a:r>
              <a:rPr lang="en-US" sz="2000" dirty="0">
                <a:solidFill>
                  <a:srgbClr val="FF0000"/>
                </a:solidFill>
                <a:latin typeface="Times New Roman" panose="02020603050405020304" pitchFamily="18" charset="0"/>
                <a:cs typeface="Times New Roman" panose="02020603050405020304" pitchFamily="18" charset="0"/>
              </a:rPr>
              <a:t>UTEHY - Khoa CNTT - </a:t>
            </a:r>
            <a:r>
              <a:rPr lang="en-US" sz="2000" dirty="0" err="1">
                <a:solidFill>
                  <a:srgbClr val="FF0000"/>
                </a:solidFill>
                <a:latin typeface="Times New Roman" panose="02020603050405020304" pitchFamily="18" charset="0"/>
                <a:cs typeface="Times New Roman" panose="02020603050405020304" pitchFamily="18" charset="0"/>
              </a:rPr>
              <a:t>Bộ</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môn</a:t>
            </a:r>
            <a:r>
              <a:rPr lang="en-US" sz="2000" dirty="0">
                <a:solidFill>
                  <a:srgbClr val="FF0000"/>
                </a:solidFill>
                <a:latin typeface="Times New Roman" panose="02020603050405020304" pitchFamily="18" charset="0"/>
                <a:cs typeface="Times New Roman" panose="02020603050405020304" pitchFamily="18" charset="0"/>
              </a:rPr>
              <a:t>: KTMT</a:t>
            </a:r>
          </a:p>
        </p:txBody>
      </p:sp>
      <p:sp>
        <p:nvSpPr>
          <p:cNvPr id="6" name="Slide Number Placeholder 5">
            <a:extLst>
              <a:ext uri="{FF2B5EF4-FFF2-40B4-BE49-F238E27FC236}">
                <a16:creationId xmlns:a16="http://schemas.microsoft.com/office/drawing/2014/main" xmlns="" id="{EFF8253C-F16C-4CE4-BFA2-BBB46E740DFC}"/>
              </a:ext>
            </a:extLst>
          </p:cNvPr>
          <p:cNvSpPr>
            <a:spLocks noGrp="1"/>
          </p:cNvSpPr>
          <p:nvPr>
            <p:ph type="sldNum" sz="quarter" idx="12"/>
          </p:nvPr>
        </p:nvSpPr>
        <p:spPr/>
        <p:txBody>
          <a:bodyPr/>
          <a:lstStyle/>
          <a:p>
            <a:fld id="{B71D0628-BD89-471E-8A00-9574D463C55E}" type="slidenum">
              <a:rPr lang="en-US" sz="2000" smtClean="0">
                <a:solidFill>
                  <a:srgbClr val="FF0000"/>
                </a:solidFill>
                <a:latin typeface="Times New Roman" panose="02020603050405020304" pitchFamily="18" charset="0"/>
                <a:cs typeface="Times New Roman" panose="02020603050405020304" pitchFamily="18" charset="0"/>
              </a:rPr>
              <a:t>20</a:t>
            </a:fld>
            <a:endParaRPr lang="en-US" sz="2000" dirty="0">
              <a:solidFill>
                <a:srgbClr val="FF0000"/>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xmlns="" id="{FEB17B54-D56B-4A3C-B881-B1DC3BADB66C}"/>
              </a:ext>
            </a:extLst>
          </p:cNvPr>
          <p:cNvCxnSpPr>
            <a:cxnSpLocks/>
          </p:cNvCxnSpPr>
          <p:nvPr/>
        </p:nvCxnSpPr>
        <p:spPr>
          <a:xfrm>
            <a:off x="838200" y="6356350"/>
            <a:ext cx="10515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12B69E7F-CB44-46D7-8FB6-9478DE156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881" y="35513"/>
            <a:ext cx="1251607" cy="1225118"/>
          </a:xfrm>
          <a:prstGeom prst="rect">
            <a:avLst/>
          </a:prstGeom>
        </p:spPr>
      </p:pic>
      <p:sp>
        <p:nvSpPr>
          <p:cNvPr id="11" name="Subtitle 10">
            <a:extLst>
              <a:ext uri="{FF2B5EF4-FFF2-40B4-BE49-F238E27FC236}">
                <a16:creationId xmlns:a16="http://schemas.microsoft.com/office/drawing/2014/main" xmlns="" id="{9B79CBEE-2C1D-423B-A588-E40273575025}"/>
              </a:ext>
            </a:extLst>
          </p:cNvPr>
          <p:cNvSpPr>
            <a:spLocks noGrp="1"/>
          </p:cNvSpPr>
          <p:nvPr>
            <p:ph type="subTitle" idx="1"/>
          </p:nvPr>
        </p:nvSpPr>
        <p:spPr>
          <a:xfrm>
            <a:off x="838199" y="1035288"/>
            <a:ext cx="3059097" cy="365116"/>
          </a:xfrm>
        </p:spPr>
        <p:txBody>
          <a:bodyPr>
            <a:noAutofit/>
          </a:bodyPr>
          <a:lstStyle/>
          <a:p>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Sửa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thông</a:t>
            </a:r>
            <a:r>
              <a:rPr lang="en-US" sz="2200" dirty="0">
                <a:latin typeface="Times New Roman" panose="02020603050405020304" pitchFamily="18" charset="0"/>
                <a:cs typeface="Times New Roman" panose="02020603050405020304" pitchFamily="18" charset="0"/>
              </a:rPr>
              <a:t> tin</a:t>
            </a:r>
          </a:p>
        </p:txBody>
      </p:sp>
      <p:pic>
        <p:nvPicPr>
          <p:cNvPr id="10" name="Picture 9"/>
          <p:cNvPicPr/>
          <p:nvPr/>
        </p:nvPicPr>
        <p:blipFill>
          <a:blip r:embed="rId3"/>
          <a:stretch>
            <a:fillRect/>
          </a:stretch>
        </p:blipFill>
        <p:spPr>
          <a:xfrm>
            <a:off x="3124200" y="1460614"/>
            <a:ext cx="5943600" cy="4835525"/>
          </a:xfrm>
          <a:prstGeom prst="rect">
            <a:avLst/>
          </a:prstGeom>
        </p:spPr>
      </p:pic>
    </p:spTree>
    <p:extLst>
      <p:ext uri="{BB962C8B-B14F-4D97-AF65-F5344CB8AC3E}">
        <p14:creationId xmlns:p14="http://schemas.microsoft.com/office/powerpoint/2010/main" val="3586280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8B06C-22B1-4821-B1C9-3E2920C5D3AB}"/>
              </a:ext>
            </a:extLst>
          </p:cNvPr>
          <p:cNvSpPr>
            <a:spLocks noGrp="1"/>
          </p:cNvSpPr>
          <p:nvPr>
            <p:ph type="ctrTitle"/>
          </p:nvPr>
        </p:nvSpPr>
        <p:spPr>
          <a:xfrm>
            <a:off x="838200" y="176741"/>
            <a:ext cx="5282514" cy="793395"/>
          </a:xfrm>
        </p:spPr>
        <p:txBody>
          <a:bodyPr>
            <a:noAutofit/>
          </a:bodyPr>
          <a:lstStyle/>
          <a:p>
            <a:r>
              <a:rPr lang="en-US" sz="4000" b="1" u="sng" dirty="0">
                <a:latin typeface="Times New Roman" panose="02020603050405020304" pitchFamily="18" charset="0"/>
                <a:cs typeface="Times New Roman" panose="02020603050405020304" pitchFamily="18" charset="0"/>
              </a:rPr>
              <a:t>4.</a:t>
            </a:r>
            <a:r>
              <a:rPr lang="en-US"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Triển</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khai</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ứng</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dụng</a:t>
            </a:r>
            <a:endParaRPr lang="en-US" b="1" u="sng"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88202208-D347-432B-A459-DCB3B5EBB59E}"/>
              </a:ext>
            </a:extLst>
          </p:cNvPr>
          <p:cNvSpPr>
            <a:spLocks noGrp="1"/>
          </p:cNvSpPr>
          <p:nvPr>
            <p:ph type="dt" sz="half" idx="10"/>
          </p:nvPr>
        </p:nvSpPr>
        <p:spPr/>
        <p:txBody>
          <a:bodyPr/>
          <a:lstStyle/>
          <a:p>
            <a:fld id="{45878789-5E80-4944-9DF1-D82BC68E0AC1}" type="datetime1">
              <a:rPr lang="en-US" sz="2000" smtClean="0">
                <a:solidFill>
                  <a:srgbClr val="FF0000"/>
                </a:solidFill>
                <a:latin typeface="Times New Roman" panose="02020603050405020304" pitchFamily="18" charset="0"/>
                <a:cs typeface="Times New Roman" panose="02020603050405020304" pitchFamily="18" charset="0"/>
              </a:rPr>
              <a:t>07/17/2020</a:t>
            </a:fld>
            <a:endParaRPr lang="en-US"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0510E747-BFEC-4DBD-A836-78E6891F5416}"/>
              </a:ext>
            </a:extLst>
          </p:cNvPr>
          <p:cNvSpPr>
            <a:spLocks noGrp="1"/>
          </p:cNvSpPr>
          <p:nvPr>
            <p:ph type="ftr" sz="quarter" idx="11"/>
          </p:nvPr>
        </p:nvSpPr>
        <p:spPr>
          <a:xfrm>
            <a:off x="4038599" y="6356350"/>
            <a:ext cx="4429897" cy="365125"/>
          </a:xfrm>
        </p:spPr>
        <p:txBody>
          <a:bodyPr/>
          <a:lstStyle/>
          <a:p>
            <a:r>
              <a:rPr lang="en-US" sz="2000" dirty="0">
                <a:solidFill>
                  <a:srgbClr val="FF0000"/>
                </a:solidFill>
                <a:latin typeface="Times New Roman" panose="02020603050405020304" pitchFamily="18" charset="0"/>
                <a:cs typeface="Times New Roman" panose="02020603050405020304" pitchFamily="18" charset="0"/>
              </a:rPr>
              <a:t>UTEHY - Khoa CNTT - </a:t>
            </a:r>
            <a:r>
              <a:rPr lang="en-US" sz="2000" dirty="0" err="1">
                <a:solidFill>
                  <a:srgbClr val="FF0000"/>
                </a:solidFill>
                <a:latin typeface="Times New Roman" panose="02020603050405020304" pitchFamily="18" charset="0"/>
                <a:cs typeface="Times New Roman" panose="02020603050405020304" pitchFamily="18" charset="0"/>
              </a:rPr>
              <a:t>Bộ</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môn</a:t>
            </a:r>
            <a:r>
              <a:rPr lang="en-US" sz="2000" dirty="0">
                <a:solidFill>
                  <a:srgbClr val="FF0000"/>
                </a:solidFill>
                <a:latin typeface="Times New Roman" panose="02020603050405020304" pitchFamily="18" charset="0"/>
                <a:cs typeface="Times New Roman" panose="02020603050405020304" pitchFamily="18" charset="0"/>
              </a:rPr>
              <a:t>: KTMT</a:t>
            </a:r>
          </a:p>
        </p:txBody>
      </p:sp>
      <p:sp>
        <p:nvSpPr>
          <p:cNvPr id="6" name="Slide Number Placeholder 5">
            <a:extLst>
              <a:ext uri="{FF2B5EF4-FFF2-40B4-BE49-F238E27FC236}">
                <a16:creationId xmlns:a16="http://schemas.microsoft.com/office/drawing/2014/main" xmlns="" id="{EFF8253C-F16C-4CE4-BFA2-BBB46E740DFC}"/>
              </a:ext>
            </a:extLst>
          </p:cNvPr>
          <p:cNvSpPr>
            <a:spLocks noGrp="1"/>
          </p:cNvSpPr>
          <p:nvPr>
            <p:ph type="sldNum" sz="quarter" idx="12"/>
          </p:nvPr>
        </p:nvSpPr>
        <p:spPr/>
        <p:txBody>
          <a:bodyPr/>
          <a:lstStyle/>
          <a:p>
            <a:fld id="{B71D0628-BD89-471E-8A00-9574D463C55E}" type="slidenum">
              <a:rPr lang="en-US" sz="2000" smtClean="0">
                <a:solidFill>
                  <a:srgbClr val="FF0000"/>
                </a:solidFill>
                <a:latin typeface="Times New Roman" panose="02020603050405020304" pitchFamily="18" charset="0"/>
                <a:cs typeface="Times New Roman" panose="02020603050405020304" pitchFamily="18" charset="0"/>
              </a:rPr>
              <a:t>21</a:t>
            </a:fld>
            <a:endParaRPr lang="en-US" sz="2000" dirty="0">
              <a:solidFill>
                <a:srgbClr val="FF0000"/>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xmlns="" id="{FEB17B54-D56B-4A3C-B881-B1DC3BADB66C}"/>
              </a:ext>
            </a:extLst>
          </p:cNvPr>
          <p:cNvCxnSpPr>
            <a:cxnSpLocks/>
          </p:cNvCxnSpPr>
          <p:nvPr/>
        </p:nvCxnSpPr>
        <p:spPr>
          <a:xfrm>
            <a:off x="838200" y="6356350"/>
            <a:ext cx="10515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12B69E7F-CB44-46D7-8FB6-9478DE156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881" y="35513"/>
            <a:ext cx="1251607" cy="1225118"/>
          </a:xfrm>
          <a:prstGeom prst="rect">
            <a:avLst/>
          </a:prstGeom>
        </p:spPr>
      </p:pic>
      <p:sp>
        <p:nvSpPr>
          <p:cNvPr id="11" name="Subtitle 10">
            <a:extLst>
              <a:ext uri="{FF2B5EF4-FFF2-40B4-BE49-F238E27FC236}">
                <a16:creationId xmlns:a16="http://schemas.microsoft.com/office/drawing/2014/main" xmlns="" id="{9B79CBEE-2C1D-423B-A588-E40273575025}"/>
              </a:ext>
            </a:extLst>
          </p:cNvPr>
          <p:cNvSpPr>
            <a:spLocks noGrp="1"/>
          </p:cNvSpPr>
          <p:nvPr>
            <p:ph type="subTitle" idx="1"/>
          </p:nvPr>
        </p:nvSpPr>
        <p:spPr>
          <a:xfrm>
            <a:off x="838199" y="1035288"/>
            <a:ext cx="3059097" cy="365116"/>
          </a:xfrm>
        </p:spPr>
        <p:txBody>
          <a:bodyPr>
            <a:noAutofit/>
          </a:bodyPr>
          <a:lstStyle/>
          <a:p>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Xóa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thông</a:t>
            </a:r>
            <a:r>
              <a:rPr lang="en-US" sz="2200" dirty="0">
                <a:latin typeface="Times New Roman" panose="02020603050405020304" pitchFamily="18" charset="0"/>
                <a:cs typeface="Times New Roman" panose="02020603050405020304" pitchFamily="18" charset="0"/>
              </a:rPr>
              <a:t> tin</a:t>
            </a:r>
          </a:p>
        </p:txBody>
      </p:sp>
      <p:pic>
        <p:nvPicPr>
          <p:cNvPr id="10" name="Picture 9"/>
          <p:cNvPicPr/>
          <p:nvPr/>
        </p:nvPicPr>
        <p:blipFill>
          <a:blip r:embed="rId3"/>
          <a:stretch>
            <a:fillRect/>
          </a:stretch>
        </p:blipFill>
        <p:spPr>
          <a:xfrm>
            <a:off x="3124200" y="1425054"/>
            <a:ext cx="5943600" cy="4906645"/>
          </a:xfrm>
          <a:prstGeom prst="rect">
            <a:avLst/>
          </a:prstGeom>
        </p:spPr>
      </p:pic>
    </p:spTree>
    <p:extLst>
      <p:ext uri="{BB962C8B-B14F-4D97-AF65-F5344CB8AC3E}">
        <p14:creationId xmlns:p14="http://schemas.microsoft.com/office/powerpoint/2010/main" val="3368084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8B06C-22B1-4821-B1C9-3E2920C5D3AB}"/>
              </a:ext>
            </a:extLst>
          </p:cNvPr>
          <p:cNvSpPr>
            <a:spLocks noGrp="1"/>
          </p:cNvSpPr>
          <p:nvPr>
            <p:ph type="ctrTitle"/>
          </p:nvPr>
        </p:nvSpPr>
        <p:spPr>
          <a:xfrm>
            <a:off x="838200" y="176741"/>
            <a:ext cx="5249562" cy="793395"/>
          </a:xfrm>
        </p:spPr>
        <p:txBody>
          <a:bodyPr>
            <a:noAutofit/>
          </a:bodyPr>
          <a:lstStyle/>
          <a:p>
            <a:r>
              <a:rPr lang="en-US" sz="4000" b="1" u="sng" dirty="0">
                <a:latin typeface="Times New Roman" panose="02020603050405020304" pitchFamily="18" charset="0"/>
                <a:cs typeface="Times New Roman" panose="02020603050405020304" pitchFamily="18" charset="0"/>
              </a:rPr>
              <a:t>4.</a:t>
            </a:r>
            <a:r>
              <a:rPr lang="en-US"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Triển</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khai</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ứng</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dụng</a:t>
            </a:r>
            <a:endParaRPr lang="en-US" b="1" u="sng"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88202208-D347-432B-A459-DCB3B5EBB59E}"/>
              </a:ext>
            </a:extLst>
          </p:cNvPr>
          <p:cNvSpPr>
            <a:spLocks noGrp="1"/>
          </p:cNvSpPr>
          <p:nvPr>
            <p:ph type="dt" sz="half" idx="10"/>
          </p:nvPr>
        </p:nvSpPr>
        <p:spPr/>
        <p:txBody>
          <a:bodyPr/>
          <a:lstStyle/>
          <a:p>
            <a:fld id="{45878789-5E80-4944-9DF1-D82BC68E0AC1}" type="datetime1">
              <a:rPr lang="en-US" sz="2000" smtClean="0">
                <a:solidFill>
                  <a:srgbClr val="FF0000"/>
                </a:solidFill>
                <a:latin typeface="Times New Roman" panose="02020603050405020304" pitchFamily="18" charset="0"/>
                <a:cs typeface="Times New Roman" panose="02020603050405020304" pitchFamily="18" charset="0"/>
              </a:rPr>
              <a:t>07/17/2020</a:t>
            </a:fld>
            <a:endParaRPr lang="en-US"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0510E747-BFEC-4DBD-A836-78E6891F5416}"/>
              </a:ext>
            </a:extLst>
          </p:cNvPr>
          <p:cNvSpPr>
            <a:spLocks noGrp="1"/>
          </p:cNvSpPr>
          <p:nvPr>
            <p:ph type="ftr" sz="quarter" idx="11"/>
          </p:nvPr>
        </p:nvSpPr>
        <p:spPr>
          <a:xfrm>
            <a:off x="4030361" y="6356350"/>
            <a:ext cx="4429897" cy="365125"/>
          </a:xfrm>
        </p:spPr>
        <p:txBody>
          <a:bodyPr/>
          <a:lstStyle/>
          <a:p>
            <a:r>
              <a:rPr lang="en-US" sz="2000" dirty="0">
                <a:solidFill>
                  <a:srgbClr val="FF0000"/>
                </a:solidFill>
                <a:latin typeface="Times New Roman" panose="02020603050405020304" pitchFamily="18" charset="0"/>
                <a:cs typeface="Times New Roman" panose="02020603050405020304" pitchFamily="18" charset="0"/>
              </a:rPr>
              <a:t>UTEHY - Khoa CNTT - </a:t>
            </a:r>
            <a:r>
              <a:rPr lang="en-US" sz="2000" dirty="0" err="1">
                <a:solidFill>
                  <a:srgbClr val="FF0000"/>
                </a:solidFill>
                <a:latin typeface="Times New Roman" panose="02020603050405020304" pitchFamily="18" charset="0"/>
                <a:cs typeface="Times New Roman" panose="02020603050405020304" pitchFamily="18" charset="0"/>
              </a:rPr>
              <a:t>Bộ</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môn</a:t>
            </a:r>
            <a:r>
              <a:rPr lang="en-US" sz="2000" dirty="0">
                <a:solidFill>
                  <a:srgbClr val="FF0000"/>
                </a:solidFill>
                <a:latin typeface="Times New Roman" panose="02020603050405020304" pitchFamily="18" charset="0"/>
                <a:cs typeface="Times New Roman" panose="02020603050405020304" pitchFamily="18" charset="0"/>
              </a:rPr>
              <a:t>: KTMT</a:t>
            </a:r>
          </a:p>
        </p:txBody>
      </p:sp>
      <p:sp>
        <p:nvSpPr>
          <p:cNvPr id="6" name="Slide Number Placeholder 5">
            <a:extLst>
              <a:ext uri="{FF2B5EF4-FFF2-40B4-BE49-F238E27FC236}">
                <a16:creationId xmlns:a16="http://schemas.microsoft.com/office/drawing/2014/main" xmlns="" id="{EFF8253C-F16C-4CE4-BFA2-BBB46E740DFC}"/>
              </a:ext>
            </a:extLst>
          </p:cNvPr>
          <p:cNvSpPr>
            <a:spLocks noGrp="1"/>
          </p:cNvSpPr>
          <p:nvPr>
            <p:ph type="sldNum" sz="quarter" idx="12"/>
          </p:nvPr>
        </p:nvSpPr>
        <p:spPr/>
        <p:txBody>
          <a:bodyPr/>
          <a:lstStyle/>
          <a:p>
            <a:fld id="{B71D0628-BD89-471E-8A00-9574D463C55E}" type="slidenum">
              <a:rPr lang="en-US" sz="2000" smtClean="0">
                <a:solidFill>
                  <a:srgbClr val="FF0000"/>
                </a:solidFill>
                <a:latin typeface="Times New Roman" panose="02020603050405020304" pitchFamily="18" charset="0"/>
                <a:cs typeface="Times New Roman" panose="02020603050405020304" pitchFamily="18" charset="0"/>
              </a:rPr>
              <a:t>22</a:t>
            </a:fld>
            <a:endParaRPr lang="en-US" sz="2000" dirty="0">
              <a:solidFill>
                <a:srgbClr val="FF0000"/>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xmlns="" id="{FEB17B54-D56B-4A3C-B881-B1DC3BADB66C}"/>
              </a:ext>
            </a:extLst>
          </p:cNvPr>
          <p:cNvCxnSpPr>
            <a:cxnSpLocks/>
          </p:cNvCxnSpPr>
          <p:nvPr/>
        </p:nvCxnSpPr>
        <p:spPr>
          <a:xfrm>
            <a:off x="838200" y="6356350"/>
            <a:ext cx="10515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12B69E7F-CB44-46D7-8FB6-9478DE156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881" y="35513"/>
            <a:ext cx="1251607" cy="1225118"/>
          </a:xfrm>
          <a:prstGeom prst="rect">
            <a:avLst/>
          </a:prstGeom>
        </p:spPr>
      </p:pic>
      <p:sp>
        <p:nvSpPr>
          <p:cNvPr id="11" name="Subtitle 10">
            <a:extLst>
              <a:ext uri="{FF2B5EF4-FFF2-40B4-BE49-F238E27FC236}">
                <a16:creationId xmlns:a16="http://schemas.microsoft.com/office/drawing/2014/main" xmlns="" id="{9B79CBEE-2C1D-423B-A588-E40273575025}"/>
              </a:ext>
            </a:extLst>
          </p:cNvPr>
          <p:cNvSpPr>
            <a:spLocks noGrp="1"/>
          </p:cNvSpPr>
          <p:nvPr>
            <p:ph type="subTitle" idx="1"/>
          </p:nvPr>
        </p:nvSpPr>
        <p:spPr>
          <a:xfrm>
            <a:off x="838199" y="1035288"/>
            <a:ext cx="3742679" cy="365116"/>
          </a:xfrm>
        </p:spPr>
        <p:txBody>
          <a:bodyPr>
            <a:noAutofit/>
          </a:bodyPr>
          <a:lstStyle/>
          <a:p>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Tìm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kiếm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thông</a:t>
            </a:r>
            <a:r>
              <a:rPr lang="en-US" sz="2200" dirty="0">
                <a:latin typeface="Times New Roman" panose="02020603050405020304" pitchFamily="18" charset="0"/>
                <a:cs typeface="Times New Roman" panose="02020603050405020304" pitchFamily="18" charset="0"/>
              </a:rPr>
              <a:t> tin</a:t>
            </a:r>
          </a:p>
        </p:txBody>
      </p:sp>
      <p:pic>
        <p:nvPicPr>
          <p:cNvPr id="10" name="Picture 9"/>
          <p:cNvPicPr/>
          <p:nvPr/>
        </p:nvPicPr>
        <p:blipFill>
          <a:blip r:embed="rId3"/>
          <a:stretch>
            <a:fillRect/>
          </a:stretch>
        </p:blipFill>
        <p:spPr>
          <a:xfrm>
            <a:off x="3124200" y="1400404"/>
            <a:ext cx="5943600" cy="4886960"/>
          </a:xfrm>
          <a:prstGeom prst="rect">
            <a:avLst/>
          </a:prstGeom>
        </p:spPr>
      </p:pic>
    </p:spTree>
    <p:extLst>
      <p:ext uri="{BB962C8B-B14F-4D97-AF65-F5344CB8AC3E}">
        <p14:creationId xmlns:p14="http://schemas.microsoft.com/office/powerpoint/2010/main" val="3872025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8B06C-22B1-4821-B1C9-3E2920C5D3AB}"/>
              </a:ext>
            </a:extLst>
          </p:cNvPr>
          <p:cNvSpPr>
            <a:spLocks noGrp="1"/>
          </p:cNvSpPr>
          <p:nvPr>
            <p:ph type="ctrTitle"/>
          </p:nvPr>
        </p:nvSpPr>
        <p:spPr>
          <a:xfrm>
            <a:off x="838200" y="176741"/>
            <a:ext cx="5274276" cy="793395"/>
          </a:xfrm>
        </p:spPr>
        <p:txBody>
          <a:bodyPr>
            <a:noAutofit/>
          </a:bodyPr>
          <a:lstStyle/>
          <a:p>
            <a:r>
              <a:rPr lang="en-US" sz="4000" b="1" u="sng" dirty="0">
                <a:latin typeface="Times New Roman" panose="02020603050405020304" pitchFamily="18" charset="0"/>
                <a:cs typeface="Times New Roman" panose="02020603050405020304" pitchFamily="18" charset="0"/>
              </a:rPr>
              <a:t>4.</a:t>
            </a:r>
            <a:r>
              <a:rPr lang="en-US"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Triển</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khai</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ứng</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dụng</a:t>
            </a:r>
            <a:endParaRPr lang="en-US" b="1" u="sng"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88202208-D347-432B-A459-DCB3B5EBB59E}"/>
              </a:ext>
            </a:extLst>
          </p:cNvPr>
          <p:cNvSpPr>
            <a:spLocks noGrp="1"/>
          </p:cNvSpPr>
          <p:nvPr>
            <p:ph type="dt" sz="half" idx="10"/>
          </p:nvPr>
        </p:nvSpPr>
        <p:spPr/>
        <p:txBody>
          <a:bodyPr/>
          <a:lstStyle/>
          <a:p>
            <a:fld id="{45878789-5E80-4944-9DF1-D82BC68E0AC1}" type="datetime1">
              <a:rPr lang="en-US" sz="2000" smtClean="0">
                <a:solidFill>
                  <a:srgbClr val="FF0000"/>
                </a:solidFill>
                <a:latin typeface="Times New Roman" panose="02020603050405020304" pitchFamily="18" charset="0"/>
                <a:cs typeface="Times New Roman" panose="02020603050405020304" pitchFamily="18" charset="0"/>
              </a:rPr>
              <a:t>07/17/2020</a:t>
            </a:fld>
            <a:endParaRPr lang="en-US"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0510E747-BFEC-4DBD-A836-78E6891F5416}"/>
              </a:ext>
            </a:extLst>
          </p:cNvPr>
          <p:cNvSpPr>
            <a:spLocks noGrp="1"/>
          </p:cNvSpPr>
          <p:nvPr>
            <p:ph type="ftr" sz="quarter" idx="11"/>
          </p:nvPr>
        </p:nvSpPr>
        <p:spPr>
          <a:xfrm>
            <a:off x="4038599" y="6356350"/>
            <a:ext cx="4446373" cy="365125"/>
          </a:xfrm>
        </p:spPr>
        <p:txBody>
          <a:bodyPr/>
          <a:lstStyle/>
          <a:p>
            <a:r>
              <a:rPr lang="en-US" sz="2000" dirty="0">
                <a:solidFill>
                  <a:srgbClr val="FF0000"/>
                </a:solidFill>
                <a:latin typeface="Times New Roman" panose="02020603050405020304" pitchFamily="18" charset="0"/>
                <a:cs typeface="Times New Roman" panose="02020603050405020304" pitchFamily="18" charset="0"/>
              </a:rPr>
              <a:t>UTEHY - Khoa CNTT - </a:t>
            </a:r>
            <a:r>
              <a:rPr lang="en-US" sz="2000" dirty="0" err="1">
                <a:solidFill>
                  <a:srgbClr val="FF0000"/>
                </a:solidFill>
                <a:latin typeface="Times New Roman" panose="02020603050405020304" pitchFamily="18" charset="0"/>
                <a:cs typeface="Times New Roman" panose="02020603050405020304" pitchFamily="18" charset="0"/>
              </a:rPr>
              <a:t>Bộ</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môn</a:t>
            </a:r>
            <a:r>
              <a:rPr lang="en-US" sz="2000" dirty="0">
                <a:solidFill>
                  <a:srgbClr val="FF0000"/>
                </a:solidFill>
                <a:latin typeface="Times New Roman" panose="02020603050405020304" pitchFamily="18" charset="0"/>
                <a:cs typeface="Times New Roman" panose="02020603050405020304" pitchFamily="18" charset="0"/>
              </a:rPr>
              <a:t>: KTMT</a:t>
            </a:r>
          </a:p>
        </p:txBody>
      </p:sp>
      <p:sp>
        <p:nvSpPr>
          <p:cNvPr id="6" name="Slide Number Placeholder 5">
            <a:extLst>
              <a:ext uri="{FF2B5EF4-FFF2-40B4-BE49-F238E27FC236}">
                <a16:creationId xmlns:a16="http://schemas.microsoft.com/office/drawing/2014/main" xmlns="" id="{EFF8253C-F16C-4CE4-BFA2-BBB46E740DFC}"/>
              </a:ext>
            </a:extLst>
          </p:cNvPr>
          <p:cNvSpPr>
            <a:spLocks noGrp="1"/>
          </p:cNvSpPr>
          <p:nvPr>
            <p:ph type="sldNum" sz="quarter" idx="12"/>
          </p:nvPr>
        </p:nvSpPr>
        <p:spPr/>
        <p:txBody>
          <a:bodyPr/>
          <a:lstStyle/>
          <a:p>
            <a:fld id="{B71D0628-BD89-471E-8A00-9574D463C55E}" type="slidenum">
              <a:rPr lang="en-US" sz="2000" smtClean="0">
                <a:solidFill>
                  <a:srgbClr val="FF0000"/>
                </a:solidFill>
                <a:latin typeface="Times New Roman" panose="02020603050405020304" pitchFamily="18" charset="0"/>
                <a:cs typeface="Times New Roman" panose="02020603050405020304" pitchFamily="18" charset="0"/>
              </a:rPr>
              <a:t>23</a:t>
            </a:fld>
            <a:endParaRPr lang="en-US" sz="2000" dirty="0">
              <a:solidFill>
                <a:srgbClr val="FF0000"/>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xmlns="" id="{FEB17B54-D56B-4A3C-B881-B1DC3BADB66C}"/>
              </a:ext>
            </a:extLst>
          </p:cNvPr>
          <p:cNvCxnSpPr>
            <a:cxnSpLocks/>
          </p:cNvCxnSpPr>
          <p:nvPr/>
        </p:nvCxnSpPr>
        <p:spPr>
          <a:xfrm>
            <a:off x="838200" y="6356350"/>
            <a:ext cx="10515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12B69E7F-CB44-46D7-8FB6-9478DE156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881" y="35513"/>
            <a:ext cx="1251607" cy="1225118"/>
          </a:xfrm>
          <a:prstGeom prst="rect">
            <a:avLst/>
          </a:prstGeom>
        </p:spPr>
      </p:pic>
      <p:sp>
        <p:nvSpPr>
          <p:cNvPr id="11" name="Subtitle 10">
            <a:extLst>
              <a:ext uri="{FF2B5EF4-FFF2-40B4-BE49-F238E27FC236}">
                <a16:creationId xmlns:a16="http://schemas.microsoft.com/office/drawing/2014/main" xmlns="" id="{9B79CBEE-2C1D-423B-A588-E40273575025}"/>
              </a:ext>
            </a:extLst>
          </p:cNvPr>
          <p:cNvSpPr>
            <a:spLocks noGrp="1"/>
          </p:cNvSpPr>
          <p:nvPr>
            <p:ph type="subTitle" idx="1"/>
          </p:nvPr>
        </p:nvSpPr>
        <p:spPr>
          <a:xfrm>
            <a:off x="838199" y="1035288"/>
            <a:ext cx="3742679" cy="365116"/>
          </a:xfrm>
        </p:spPr>
        <p:txBody>
          <a:bodyPr>
            <a:noAutofit/>
          </a:bodyPr>
          <a:lstStyle/>
          <a:p>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kê</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thông</a:t>
            </a:r>
            <a:r>
              <a:rPr lang="en-US" sz="2200" dirty="0">
                <a:latin typeface="Times New Roman" panose="02020603050405020304" pitchFamily="18" charset="0"/>
                <a:cs typeface="Times New Roman" panose="02020603050405020304" pitchFamily="18" charset="0"/>
              </a:rPr>
              <a:t> tin</a:t>
            </a:r>
          </a:p>
        </p:txBody>
      </p:sp>
      <p:pic>
        <p:nvPicPr>
          <p:cNvPr id="10" name="Picture 9"/>
          <p:cNvPicPr/>
          <p:nvPr/>
        </p:nvPicPr>
        <p:blipFill>
          <a:blip r:embed="rId3"/>
          <a:stretch>
            <a:fillRect/>
          </a:stretch>
        </p:blipFill>
        <p:spPr>
          <a:xfrm>
            <a:off x="3124200" y="1427594"/>
            <a:ext cx="5943600" cy="4901565"/>
          </a:xfrm>
          <a:prstGeom prst="rect">
            <a:avLst/>
          </a:prstGeom>
        </p:spPr>
      </p:pic>
    </p:spTree>
    <p:extLst>
      <p:ext uri="{BB962C8B-B14F-4D97-AF65-F5344CB8AC3E}">
        <p14:creationId xmlns:p14="http://schemas.microsoft.com/office/powerpoint/2010/main" val="1466230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8B06C-22B1-4821-B1C9-3E2920C5D3AB}"/>
              </a:ext>
            </a:extLst>
          </p:cNvPr>
          <p:cNvSpPr>
            <a:spLocks noGrp="1"/>
          </p:cNvSpPr>
          <p:nvPr>
            <p:ph type="ctrTitle"/>
          </p:nvPr>
        </p:nvSpPr>
        <p:spPr>
          <a:xfrm>
            <a:off x="838200" y="176741"/>
            <a:ext cx="2786449" cy="793395"/>
          </a:xfrm>
        </p:spPr>
        <p:txBody>
          <a:bodyPr>
            <a:noAutofit/>
          </a:bodyPr>
          <a:lstStyle/>
          <a:p>
            <a:r>
              <a:rPr lang="en-US" sz="4000" b="1" u="sng" dirty="0">
                <a:latin typeface="Times New Roman" panose="02020603050405020304" pitchFamily="18" charset="0"/>
                <a:cs typeface="Times New Roman" panose="02020603050405020304" pitchFamily="18" charset="0"/>
              </a:rPr>
              <a:t>5.</a:t>
            </a:r>
            <a:r>
              <a:rPr lang="en-US"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Kết</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luận</a:t>
            </a:r>
            <a:endParaRPr lang="en-US" b="1" u="sng"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88202208-D347-432B-A459-DCB3B5EBB59E}"/>
              </a:ext>
            </a:extLst>
          </p:cNvPr>
          <p:cNvSpPr>
            <a:spLocks noGrp="1"/>
          </p:cNvSpPr>
          <p:nvPr>
            <p:ph type="dt" sz="half" idx="10"/>
          </p:nvPr>
        </p:nvSpPr>
        <p:spPr>
          <a:xfrm>
            <a:off x="838199" y="6356350"/>
            <a:ext cx="2952887" cy="365125"/>
          </a:xfrm>
        </p:spPr>
        <p:txBody>
          <a:bodyPr/>
          <a:lstStyle/>
          <a:p>
            <a:fld id="{45878789-5E80-4944-9DF1-D82BC68E0AC1}" type="datetime1">
              <a:rPr lang="en-US" sz="2000" smtClean="0">
                <a:solidFill>
                  <a:srgbClr val="FF0000"/>
                </a:solidFill>
                <a:latin typeface="Times New Roman" panose="02020603050405020304" pitchFamily="18" charset="0"/>
                <a:cs typeface="Times New Roman" panose="02020603050405020304" pitchFamily="18" charset="0"/>
              </a:rPr>
              <a:t>07/17/2020</a:t>
            </a:fld>
            <a:endParaRPr lang="en-US"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0510E747-BFEC-4DBD-A836-78E6891F5416}"/>
              </a:ext>
            </a:extLst>
          </p:cNvPr>
          <p:cNvSpPr>
            <a:spLocks noGrp="1"/>
          </p:cNvSpPr>
          <p:nvPr>
            <p:ph type="ftr" sz="quarter" idx="11"/>
          </p:nvPr>
        </p:nvSpPr>
        <p:spPr>
          <a:xfrm>
            <a:off x="4038600" y="6356350"/>
            <a:ext cx="4429330" cy="365125"/>
          </a:xfrm>
        </p:spPr>
        <p:txBody>
          <a:bodyPr/>
          <a:lstStyle/>
          <a:p>
            <a:r>
              <a:rPr lang="en-US" sz="2000" dirty="0">
                <a:solidFill>
                  <a:srgbClr val="FF0000"/>
                </a:solidFill>
                <a:latin typeface="Times New Roman" panose="02020603050405020304" pitchFamily="18" charset="0"/>
                <a:cs typeface="Times New Roman" panose="02020603050405020304" pitchFamily="18" charset="0"/>
              </a:rPr>
              <a:t>UTEHY - Khoa CNTT - </a:t>
            </a:r>
            <a:r>
              <a:rPr lang="en-US" sz="2000" dirty="0" err="1">
                <a:solidFill>
                  <a:srgbClr val="FF0000"/>
                </a:solidFill>
                <a:latin typeface="Times New Roman" panose="02020603050405020304" pitchFamily="18" charset="0"/>
                <a:cs typeface="Times New Roman" panose="02020603050405020304" pitchFamily="18" charset="0"/>
              </a:rPr>
              <a:t>Bộ</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môn</a:t>
            </a:r>
            <a:r>
              <a:rPr lang="en-US" sz="2000" dirty="0">
                <a:solidFill>
                  <a:srgbClr val="FF0000"/>
                </a:solidFill>
                <a:latin typeface="Times New Roman" panose="02020603050405020304" pitchFamily="18" charset="0"/>
                <a:cs typeface="Times New Roman" panose="02020603050405020304" pitchFamily="18" charset="0"/>
              </a:rPr>
              <a:t>: KTMT</a:t>
            </a:r>
          </a:p>
        </p:txBody>
      </p:sp>
      <p:sp>
        <p:nvSpPr>
          <p:cNvPr id="6" name="Slide Number Placeholder 5">
            <a:extLst>
              <a:ext uri="{FF2B5EF4-FFF2-40B4-BE49-F238E27FC236}">
                <a16:creationId xmlns:a16="http://schemas.microsoft.com/office/drawing/2014/main" xmlns="" id="{EFF8253C-F16C-4CE4-BFA2-BBB46E740DFC}"/>
              </a:ext>
            </a:extLst>
          </p:cNvPr>
          <p:cNvSpPr>
            <a:spLocks noGrp="1"/>
          </p:cNvSpPr>
          <p:nvPr>
            <p:ph type="sldNum" sz="quarter" idx="12"/>
          </p:nvPr>
        </p:nvSpPr>
        <p:spPr>
          <a:xfrm>
            <a:off x="8610599" y="6356350"/>
            <a:ext cx="2724665" cy="365125"/>
          </a:xfrm>
        </p:spPr>
        <p:txBody>
          <a:bodyPr/>
          <a:lstStyle/>
          <a:p>
            <a:fld id="{B71D0628-BD89-471E-8A00-9574D463C55E}" type="slidenum">
              <a:rPr lang="en-US" sz="2000" smtClean="0">
                <a:solidFill>
                  <a:srgbClr val="FF0000"/>
                </a:solidFill>
                <a:latin typeface="Times New Roman" panose="02020603050405020304" pitchFamily="18" charset="0"/>
                <a:cs typeface="Times New Roman" panose="02020603050405020304" pitchFamily="18" charset="0"/>
              </a:rPr>
              <a:t>24</a:t>
            </a:fld>
            <a:endParaRPr lang="en-US" sz="2000" dirty="0">
              <a:solidFill>
                <a:srgbClr val="FF0000"/>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xmlns="" id="{FEB17B54-D56B-4A3C-B881-B1DC3BADB66C}"/>
              </a:ext>
            </a:extLst>
          </p:cNvPr>
          <p:cNvCxnSpPr>
            <a:cxnSpLocks/>
          </p:cNvCxnSpPr>
          <p:nvPr/>
        </p:nvCxnSpPr>
        <p:spPr>
          <a:xfrm>
            <a:off x="838199" y="6356350"/>
            <a:ext cx="1049706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12B69E7F-CB44-46D7-8FB6-9478DE156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881" y="35513"/>
            <a:ext cx="1347278" cy="1225118"/>
          </a:xfrm>
          <a:prstGeom prst="rect">
            <a:avLst/>
          </a:prstGeom>
        </p:spPr>
      </p:pic>
      <p:sp>
        <p:nvSpPr>
          <p:cNvPr id="11" name="Subtitle 10">
            <a:extLst>
              <a:ext uri="{FF2B5EF4-FFF2-40B4-BE49-F238E27FC236}">
                <a16:creationId xmlns:a16="http://schemas.microsoft.com/office/drawing/2014/main" xmlns="" id="{9B79CBEE-2C1D-423B-A588-E40273575025}"/>
              </a:ext>
            </a:extLst>
          </p:cNvPr>
          <p:cNvSpPr>
            <a:spLocks noGrp="1"/>
          </p:cNvSpPr>
          <p:nvPr>
            <p:ph type="subTitle" idx="1"/>
          </p:nvPr>
        </p:nvSpPr>
        <p:spPr>
          <a:xfrm>
            <a:off x="838199" y="1035287"/>
            <a:ext cx="10022525" cy="3190723"/>
          </a:xfrm>
        </p:spPr>
        <p:txBody>
          <a:bodyPr>
            <a:noAutofit/>
          </a:bodyPr>
          <a:lstStyle/>
          <a:p>
            <a:pPr marL="342900" lvl="0" indent="-342900" algn="l">
              <a:buFont typeface="Wingdings" panose="05000000000000000000" pitchFamily="2" charset="2"/>
              <a:buChar char="Ø"/>
            </a:pPr>
            <a:r>
              <a:rPr lang="x-none" sz="2000" dirty="0">
                <a:latin typeface="Times New Roman" panose="02020603050405020304" pitchFamily="18" charset="0"/>
                <a:cs typeface="Times New Roman" panose="02020603050405020304" pitchFamily="18" charset="0"/>
              </a:rPr>
              <a:t>Trước hết có thể thấy </a:t>
            </a:r>
            <a:r>
              <a:rPr lang="en-US" sz="2000" dirty="0" err="1">
                <a:latin typeface="Times New Roman" panose="02020603050405020304" pitchFamily="18" charset="0"/>
                <a:cs typeface="Times New Roman" panose="02020603050405020304" pitchFamily="18" charset="0"/>
              </a:rPr>
              <a:t>đồ</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án</a:t>
            </a:r>
            <a:r>
              <a:rPr lang="en-US" sz="2000" dirty="0">
                <a:latin typeface="Times New Roman" panose="02020603050405020304" pitchFamily="18" charset="0"/>
                <a:cs typeface="Times New Roman" panose="02020603050405020304" pitchFamily="18" charset="0"/>
              </a:rPr>
              <a:t> 2</a:t>
            </a:r>
            <a:r>
              <a:rPr lang="x-none" sz="2000" dirty="0">
                <a:latin typeface="Times New Roman" panose="02020603050405020304" pitchFamily="18" charset="0"/>
                <a:cs typeface="Times New Roman" panose="02020603050405020304" pitchFamily="18" charset="0"/>
              </a:rPr>
              <a:t> đã giải quyết được những vấn đề cơ bản của một phần mềm quản lý cửa hàng bán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a:t>
            </a:r>
          </a:p>
          <a:p>
            <a:pPr marL="342900" lvl="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a:t>
            </a:r>
            <a:r>
              <a:rPr lang="x-none" sz="2000" dirty="0">
                <a:latin typeface="Times New Roman" panose="02020603050405020304" pitchFamily="18" charset="0"/>
                <a:cs typeface="Times New Roman" panose="02020603050405020304" pitchFamily="18" charset="0"/>
              </a:rPr>
              <a:t>hực hiện đầy đủ các chức năng quản 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xoá</a:t>
            </a:r>
            <a:r>
              <a:rPr lang="en-US" sz="2000" dirty="0">
                <a:latin typeface="Times New Roman" panose="02020603050405020304" pitchFamily="18" charset="0"/>
                <a:cs typeface="Times New Roman" panose="02020603050405020304" pitchFamily="18" charset="0"/>
              </a:rPr>
              <a:t>)</a:t>
            </a:r>
            <a:r>
              <a:rPr lang="x-none" sz="2000" dirty="0">
                <a:latin typeface="Times New Roman" panose="02020603050405020304" pitchFamily="18" charset="0"/>
                <a:cs typeface="Times New Roman" panose="02020603050405020304" pitchFamily="18" charset="0"/>
              </a:rPr>
              <a:t>, thống kê và tìm kiếm.</a:t>
            </a:r>
            <a:endParaRPr lang="en-US" sz="2000" dirty="0">
              <a:latin typeface="Times New Roman" panose="02020603050405020304" pitchFamily="18" charset="0"/>
              <a:cs typeface="Times New Roman" panose="02020603050405020304" pitchFamily="18" charset="0"/>
            </a:endParaRPr>
          </a:p>
          <a:p>
            <a:pPr marL="342900" lvl="0" indent="-342900" algn="l">
              <a:buFont typeface="Wingdings" panose="05000000000000000000" pitchFamily="2" charset="2"/>
              <a:buChar char="Ø"/>
            </a:pPr>
            <a:r>
              <a:rPr lang="x-none" sz="2000" dirty="0">
                <a:latin typeface="Times New Roman" panose="02020603050405020304" pitchFamily="18" charset="0"/>
                <a:cs typeface="Times New Roman" panose="02020603050405020304" pitchFamily="18" charset="0"/>
              </a:rPr>
              <a:t>Có thể áp dụng được cho việc quản lý một hệ thống trên thực tế.</a:t>
            </a: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7193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8B06C-22B1-4821-B1C9-3E2920C5D3AB}"/>
              </a:ext>
            </a:extLst>
          </p:cNvPr>
          <p:cNvSpPr>
            <a:spLocks noGrp="1"/>
          </p:cNvSpPr>
          <p:nvPr>
            <p:ph type="ctrTitle"/>
          </p:nvPr>
        </p:nvSpPr>
        <p:spPr>
          <a:xfrm>
            <a:off x="1524000" y="2086251"/>
            <a:ext cx="9144000" cy="1423711"/>
          </a:xfrm>
        </p:spPr>
        <p:txBody>
          <a:bodyPr/>
          <a:lstStyle/>
          <a:p>
            <a:endParaRPr lang="en-US" dirty="0"/>
          </a:p>
        </p:txBody>
      </p:sp>
      <p:sp>
        <p:nvSpPr>
          <p:cNvPr id="3" name="Subtitle 2">
            <a:extLst>
              <a:ext uri="{FF2B5EF4-FFF2-40B4-BE49-F238E27FC236}">
                <a16:creationId xmlns:a16="http://schemas.microsoft.com/office/drawing/2014/main" xmlns="" id="{7EA9EA1E-4FFD-494E-8F87-A90CD48573CD}"/>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xmlns="" id="{88202208-D347-432B-A459-DCB3B5EBB59E}"/>
              </a:ext>
            </a:extLst>
          </p:cNvPr>
          <p:cNvSpPr>
            <a:spLocks noGrp="1"/>
          </p:cNvSpPr>
          <p:nvPr>
            <p:ph type="dt" sz="half" idx="10"/>
          </p:nvPr>
        </p:nvSpPr>
        <p:spPr/>
        <p:txBody>
          <a:bodyPr/>
          <a:lstStyle/>
          <a:p>
            <a:fld id="{45878789-5E80-4944-9DF1-D82BC68E0AC1}" type="datetime1">
              <a:rPr lang="en-US" sz="2000" smtClean="0">
                <a:solidFill>
                  <a:srgbClr val="FF0000"/>
                </a:solidFill>
              </a:rPr>
              <a:t>07/17/2020</a:t>
            </a:fld>
            <a:endParaRPr lang="en-US" dirty="0">
              <a:solidFill>
                <a:srgbClr val="FF0000"/>
              </a:solidFill>
            </a:endParaRPr>
          </a:p>
        </p:txBody>
      </p:sp>
      <p:sp>
        <p:nvSpPr>
          <p:cNvPr id="5" name="Footer Placeholder 4">
            <a:extLst>
              <a:ext uri="{FF2B5EF4-FFF2-40B4-BE49-F238E27FC236}">
                <a16:creationId xmlns:a16="http://schemas.microsoft.com/office/drawing/2014/main" xmlns="" id="{0510E747-BFEC-4DBD-A836-78E6891F5416}"/>
              </a:ext>
            </a:extLst>
          </p:cNvPr>
          <p:cNvSpPr>
            <a:spLocks noGrp="1"/>
          </p:cNvSpPr>
          <p:nvPr>
            <p:ph type="ftr" sz="quarter" idx="11"/>
          </p:nvPr>
        </p:nvSpPr>
        <p:spPr/>
        <p:txBody>
          <a:bodyPr/>
          <a:lstStyle/>
          <a:p>
            <a:r>
              <a:rPr lang="en-US" sz="2000" dirty="0">
                <a:solidFill>
                  <a:srgbClr val="FF0000"/>
                </a:solidFill>
              </a:rPr>
              <a:t>UTEHY - Khoa CNTT - </a:t>
            </a:r>
            <a:r>
              <a:rPr lang="en-US" sz="2000" dirty="0" err="1">
                <a:solidFill>
                  <a:srgbClr val="FF0000"/>
                </a:solidFill>
              </a:rPr>
              <a:t>Bộ</a:t>
            </a:r>
            <a:r>
              <a:rPr lang="en-US" sz="2000" dirty="0">
                <a:solidFill>
                  <a:srgbClr val="FF0000"/>
                </a:solidFill>
              </a:rPr>
              <a:t> </a:t>
            </a:r>
            <a:r>
              <a:rPr lang="en-US" sz="2000" dirty="0" err="1">
                <a:solidFill>
                  <a:srgbClr val="FF0000"/>
                </a:solidFill>
              </a:rPr>
              <a:t>môn</a:t>
            </a:r>
            <a:r>
              <a:rPr lang="en-US" sz="2000" dirty="0">
                <a:solidFill>
                  <a:srgbClr val="FF0000"/>
                </a:solidFill>
              </a:rPr>
              <a:t>: KTMT</a:t>
            </a:r>
          </a:p>
        </p:txBody>
      </p:sp>
      <p:sp>
        <p:nvSpPr>
          <p:cNvPr id="6" name="Slide Number Placeholder 5">
            <a:extLst>
              <a:ext uri="{FF2B5EF4-FFF2-40B4-BE49-F238E27FC236}">
                <a16:creationId xmlns:a16="http://schemas.microsoft.com/office/drawing/2014/main" xmlns="" id="{EFF8253C-F16C-4CE4-BFA2-BBB46E740DFC}"/>
              </a:ext>
            </a:extLst>
          </p:cNvPr>
          <p:cNvSpPr>
            <a:spLocks noGrp="1"/>
          </p:cNvSpPr>
          <p:nvPr>
            <p:ph type="sldNum" sz="quarter" idx="12"/>
          </p:nvPr>
        </p:nvSpPr>
        <p:spPr/>
        <p:txBody>
          <a:bodyPr/>
          <a:lstStyle/>
          <a:p>
            <a:fld id="{B71D0628-BD89-471E-8A00-9574D463C55E}" type="slidenum">
              <a:rPr lang="en-US" sz="2000" smtClean="0">
                <a:solidFill>
                  <a:srgbClr val="FF0000"/>
                </a:solidFill>
              </a:rPr>
              <a:t>25</a:t>
            </a:fld>
            <a:endParaRPr lang="en-US" sz="2000" dirty="0">
              <a:solidFill>
                <a:srgbClr val="FF0000"/>
              </a:solidFill>
            </a:endParaRPr>
          </a:p>
        </p:txBody>
      </p:sp>
      <p:cxnSp>
        <p:nvCxnSpPr>
          <p:cNvPr id="8" name="Straight Connector 7">
            <a:extLst>
              <a:ext uri="{FF2B5EF4-FFF2-40B4-BE49-F238E27FC236}">
                <a16:creationId xmlns:a16="http://schemas.microsoft.com/office/drawing/2014/main" xmlns="" id="{FEB17B54-D56B-4A3C-B881-B1DC3BADB66C}"/>
              </a:ext>
            </a:extLst>
          </p:cNvPr>
          <p:cNvCxnSpPr>
            <a:cxnSpLocks/>
          </p:cNvCxnSpPr>
          <p:nvPr/>
        </p:nvCxnSpPr>
        <p:spPr>
          <a:xfrm>
            <a:off x="838200" y="6356350"/>
            <a:ext cx="10515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12B69E7F-CB44-46D7-8FB6-9478DE156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881" y="35513"/>
            <a:ext cx="1251607" cy="1225118"/>
          </a:xfrm>
          <a:prstGeom prst="rect">
            <a:avLst/>
          </a:prstGeom>
        </p:spPr>
      </p:pic>
    </p:spTree>
    <p:extLst>
      <p:ext uri="{BB962C8B-B14F-4D97-AF65-F5344CB8AC3E}">
        <p14:creationId xmlns:p14="http://schemas.microsoft.com/office/powerpoint/2010/main" val="2875190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8B06C-22B1-4821-B1C9-3E2920C5D3AB}"/>
              </a:ext>
            </a:extLst>
          </p:cNvPr>
          <p:cNvSpPr>
            <a:spLocks noGrp="1"/>
          </p:cNvSpPr>
          <p:nvPr>
            <p:ph type="ctrTitle"/>
          </p:nvPr>
        </p:nvSpPr>
        <p:spPr>
          <a:xfrm>
            <a:off x="1524000" y="2086251"/>
            <a:ext cx="9144000" cy="1423711"/>
          </a:xfrm>
        </p:spPr>
        <p:txBody>
          <a:bodyPr/>
          <a:lstStyle/>
          <a:p>
            <a:endParaRPr lang="en-US" dirty="0"/>
          </a:p>
        </p:txBody>
      </p:sp>
      <p:sp>
        <p:nvSpPr>
          <p:cNvPr id="3" name="Subtitle 2">
            <a:extLst>
              <a:ext uri="{FF2B5EF4-FFF2-40B4-BE49-F238E27FC236}">
                <a16:creationId xmlns:a16="http://schemas.microsoft.com/office/drawing/2014/main" xmlns="" id="{7EA9EA1E-4FFD-494E-8F87-A90CD48573CD}"/>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xmlns="" id="{88202208-D347-432B-A459-DCB3B5EBB59E}"/>
              </a:ext>
            </a:extLst>
          </p:cNvPr>
          <p:cNvSpPr>
            <a:spLocks noGrp="1"/>
          </p:cNvSpPr>
          <p:nvPr>
            <p:ph type="dt" sz="half" idx="10"/>
          </p:nvPr>
        </p:nvSpPr>
        <p:spPr/>
        <p:txBody>
          <a:bodyPr/>
          <a:lstStyle/>
          <a:p>
            <a:fld id="{45878789-5E80-4944-9DF1-D82BC68E0AC1}" type="datetime1">
              <a:rPr lang="en-US" sz="2000" smtClean="0">
                <a:solidFill>
                  <a:srgbClr val="FF0000"/>
                </a:solidFill>
              </a:rPr>
              <a:t>07/17/2020</a:t>
            </a:fld>
            <a:endParaRPr lang="en-US" dirty="0">
              <a:solidFill>
                <a:srgbClr val="FF0000"/>
              </a:solidFill>
            </a:endParaRPr>
          </a:p>
        </p:txBody>
      </p:sp>
      <p:sp>
        <p:nvSpPr>
          <p:cNvPr id="5" name="Footer Placeholder 4">
            <a:extLst>
              <a:ext uri="{FF2B5EF4-FFF2-40B4-BE49-F238E27FC236}">
                <a16:creationId xmlns:a16="http://schemas.microsoft.com/office/drawing/2014/main" xmlns="" id="{0510E747-BFEC-4DBD-A836-78E6891F5416}"/>
              </a:ext>
            </a:extLst>
          </p:cNvPr>
          <p:cNvSpPr>
            <a:spLocks noGrp="1"/>
          </p:cNvSpPr>
          <p:nvPr>
            <p:ph type="ftr" sz="quarter" idx="11"/>
          </p:nvPr>
        </p:nvSpPr>
        <p:spPr/>
        <p:txBody>
          <a:bodyPr/>
          <a:lstStyle/>
          <a:p>
            <a:r>
              <a:rPr lang="en-US" sz="2000" dirty="0">
                <a:solidFill>
                  <a:srgbClr val="FF0000"/>
                </a:solidFill>
              </a:rPr>
              <a:t>UTEHY - Khoa CNTT - </a:t>
            </a:r>
            <a:r>
              <a:rPr lang="en-US" sz="2000" dirty="0" err="1">
                <a:solidFill>
                  <a:srgbClr val="FF0000"/>
                </a:solidFill>
              </a:rPr>
              <a:t>Bộ</a:t>
            </a:r>
            <a:r>
              <a:rPr lang="en-US" sz="2000" dirty="0">
                <a:solidFill>
                  <a:srgbClr val="FF0000"/>
                </a:solidFill>
              </a:rPr>
              <a:t> </a:t>
            </a:r>
            <a:r>
              <a:rPr lang="en-US" sz="2000" dirty="0" err="1">
                <a:solidFill>
                  <a:srgbClr val="FF0000"/>
                </a:solidFill>
              </a:rPr>
              <a:t>môn</a:t>
            </a:r>
            <a:r>
              <a:rPr lang="en-US" sz="2000" dirty="0">
                <a:solidFill>
                  <a:srgbClr val="FF0000"/>
                </a:solidFill>
              </a:rPr>
              <a:t>: KTMT</a:t>
            </a:r>
          </a:p>
        </p:txBody>
      </p:sp>
      <p:sp>
        <p:nvSpPr>
          <p:cNvPr id="6" name="Slide Number Placeholder 5">
            <a:extLst>
              <a:ext uri="{FF2B5EF4-FFF2-40B4-BE49-F238E27FC236}">
                <a16:creationId xmlns:a16="http://schemas.microsoft.com/office/drawing/2014/main" xmlns="" id="{EFF8253C-F16C-4CE4-BFA2-BBB46E740DFC}"/>
              </a:ext>
            </a:extLst>
          </p:cNvPr>
          <p:cNvSpPr>
            <a:spLocks noGrp="1"/>
          </p:cNvSpPr>
          <p:nvPr>
            <p:ph type="sldNum" sz="quarter" idx="12"/>
          </p:nvPr>
        </p:nvSpPr>
        <p:spPr/>
        <p:txBody>
          <a:bodyPr/>
          <a:lstStyle/>
          <a:p>
            <a:fld id="{B71D0628-BD89-471E-8A00-9574D463C55E}" type="slidenum">
              <a:rPr lang="en-US" sz="2000" smtClean="0">
                <a:solidFill>
                  <a:srgbClr val="FF0000"/>
                </a:solidFill>
              </a:rPr>
              <a:t>26</a:t>
            </a:fld>
            <a:endParaRPr lang="en-US" sz="2000" dirty="0">
              <a:solidFill>
                <a:srgbClr val="FF0000"/>
              </a:solidFill>
            </a:endParaRPr>
          </a:p>
        </p:txBody>
      </p:sp>
      <p:cxnSp>
        <p:nvCxnSpPr>
          <p:cNvPr id="8" name="Straight Connector 7">
            <a:extLst>
              <a:ext uri="{FF2B5EF4-FFF2-40B4-BE49-F238E27FC236}">
                <a16:creationId xmlns:a16="http://schemas.microsoft.com/office/drawing/2014/main" xmlns="" id="{FEB17B54-D56B-4A3C-B881-B1DC3BADB66C}"/>
              </a:ext>
            </a:extLst>
          </p:cNvPr>
          <p:cNvCxnSpPr>
            <a:cxnSpLocks/>
          </p:cNvCxnSpPr>
          <p:nvPr/>
        </p:nvCxnSpPr>
        <p:spPr>
          <a:xfrm>
            <a:off x="838200" y="6356350"/>
            <a:ext cx="10515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12B69E7F-CB44-46D7-8FB6-9478DE156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881" y="35513"/>
            <a:ext cx="1251607" cy="1225118"/>
          </a:xfrm>
          <a:prstGeom prst="rect">
            <a:avLst/>
          </a:prstGeom>
        </p:spPr>
      </p:pic>
    </p:spTree>
    <p:extLst>
      <p:ext uri="{BB962C8B-B14F-4D97-AF65-F5344CB8AC3E}">
        <p14:creationId xmlns:p14="http://schemas.microsoft.com/office/powerpoint/2010/main" val="1778417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8B06C-22B1-4821-B1C9-3E2920C5D3AB}"/>
              </a:ext>
            </a:extLst>
          </p:cNvPr>
          <p:cNvSpPr>
            <a:spLocks noGrp="1"/>
          </p:cNvSpPr>
          <p:nvPr>
            <p:ph type="ctrTitle"/>
          </p:nvPr>
        </p:nvSpPr>
        <p:spPr>
          <a:xfrm>
            <a:off x="1524000" y="2086251"/>
            <a:ext cx="9144000" cy="1423711"/>
          </a:xfrm>
        </p:spPr>
        <p:txBody>
          <a:bodyPr/>
          <a:lstStyle/>
          <a:p>
            <a:endParaRPr lang="en-US" dirty="0"/>
          </a:p>
        </p:txBody>
      </p:sp>
      <p:sp>
        <p:nvSpPr>
          <p:cNvPr id="3" name="Subtitle 2">
            <a:extLst>
              <a:ext uri="{FF2B5EF4-FFF2-40B4-BE49-F238E27FC236}">
                <a16:creationId xmlns:a16="http://schemas.microsoft.com/office/drawing/2014/main" xmlns="" id="{7EA9EA1E-4FFD-494E-8F87-A90CD48573CD}"/>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xmlns="" id="{88202208-D347-432B-A459-DCB3B5EBB59E}"/>
              </a:ext>
            </a:extLst>
          </p:cNvPr>
          <p:cNvSpPr>
            <a:spLocks noGrp="1"/>
          </p:cNvSpPr>
          <p:nvPr>
            <p:ph type="dt" sz="half" idx="10"/>
          </p:nvPr>
        </p:nvSpPr>
        <p:spPr/>
        <p:txBody>
          <a:bodyPr/>
          <a:lstStyle/>
          <a:p>
            <a:fld id="{45878789-5E80-4944-9DF1-D82BC68E0AC1}" type="datetime1">
              <a:rPr lang="en-US" sz="2000" smtClean="0">
                <a:solidFill>
                  <a:srgbClr val="FF0000"/>
                </a:solidFill>
              </a:rPr>
              <a:t>07/17/2020</a:t>
            </a:fld>
            <a:endParaRPr lang="en-US" dirty="0">
              <a:solidFill>
                <a:srgbClr val="FF0000"/>
              </a:solidFill>
            </a:endParaRPr>
          </a:p>
        </p:txBody>
      </p:sp>
      <p:sp>
        <p:nvSpPr>
          <p:cNvPr id="5" name="Footer Placeholder 4">
            <a:extLst>
              <a:ext uri="{FF2B5EF4-FFF2-40B4-BE49-F238E27FC236}">
                <a16:creationId xmlns:a16="http://schemas.microsoft.com/office/drawing/2014/main" xmlns="" id="{0510E747-BFEC-4DBD-A836-78E6891F5416}"/>
              </a:ext>
            </a:extLst>
          </p:cNvPr>
          <p:cNvSpPr>
            <a:spLocks noGrp="1"/>
          </p:cNvSpPr>
          <p:nvPr>
            <p:ph type="ftr" sz="quarter" idx="11"/>
          </p:nvPr>
        </p:nvSpPr>
        <p:spPr/>
        <p:txBody>
          <a:bodyPr/>
          <a:lstStyle/>
          <a:p>
            <a:r>
              <a:rPr lang="en-US" sz="2000" dirty="0">
                <a:solidFill>
                  <a:srgbClr val="FF0000"/>
                </a:solidFill>
              </a:rPr>
              <a:t>UTEHY - Khoa CNTT - </a:t>
            </a:r>
            <a:r>
              <a:rPr lang="en-US" sz="2000" dirty="0" err="1">
                <a:solidFill>
                  <a:srgbClr val="FF0000"/>
                </a:solidFill>
              </a:rPr>
              <a:t>Bộ</a:t>
            </a:r>
            <a:r>
              <a:rPr lang="en-US" sz="2000" dirty="0">
                <a:solidFill>
                  <a:srgbClr val="FF0000"/>
                </a:solidFill>
              </a:rPr>
              <a:t> </a:t>
            </a:r>
            <a:r>
              <a:rPr lang="en-US" sz="2000" dirty="0" err="1">
                <a:solidFill>
                  <a:srgbClr val="FF0000"/>
                </a:solidFill>
              </a:rPr>
              <a:t>môn</a:t>
            </a:r>
            <a:r>
              <a:rPr lang="en-US" sz="2000" dirty="0">
                <a:solidFill>
                  <a:srgbClr val="FF0000"/>
                </a:solidFill>
              </a:rPr>
              <a:t>: KTMT</a:t>
            </a:r>
          </a:p>
        </p:txBody>
      </p:sp>
      <p:sp>
        <p:nvSpPr>
          <p:cNvPr id="6" name="Slide Number Placeholder 5">
            <a:extLst>
              <a:ext uri="{FF2B5EF4-FFF2-40B4-BE49-F238E27FC236}">
                <a16:creationId xmlns:a16="http://schemas.microsoft.com/office/drawing/2014/main" xmlns="" id="{EFF8253C-F16C-4CE4-BFA2-BBB46E740DFC}"/>
              </a:ext>
            </a:extLst>
          </p:cNvPr>
          <p:cNvSpPr>
            <a:spLocks noGrp="1"/>
          </p:cNvSpPr>
          <p:nvPr>
            <p:ph type="sldNum" sz="quarter" idx="12"/>
          </p:nvPr>
        </p:nvSpPr>
        <p:spPr/>
        <p:txBody>
          <a:bodyPr/>
          <a:lstStyle/>
          <a:p>
            <a:fld id="{B71D0628-BD89-471E-8A00-9574D463C55E}" type="slidenum">
              <a:rPr lang="en-US" sz="2000" smtClean="0">
                <a:solidFill>
                  <a:srgbClr val="FF0000"/>
                </a:solidFill>
              </a:rPr>
              <a:t>27</a:t>
            </a:fld>
            <a:endParaRPr lang="en-US" sz="2000" dirty="0">
              <a:solidFill>
                <a:srgbClr val="FF0000"/>
              </a:solidFill>
            </a:endParaRPr>
          </a:p>
        </p:txBody>
      </p:sp>
      <p:cxnSp>
        <p:nvCxnSpPr>
          <p:cNvPr id="8" name="Straight Connector 7">
            <a:extLst>
              <a:ext uri="{FF2B5EF4-FFF2-40B4-BE49-F238E27FC236}">
                <a16:creationId xmlns:a16="http://schemas.microsoft.com/office/drawing/2014/main" xmlns="" id="{FEB17B54-D56B-4A3C-B881-B1DC3BADB66C}"/>
              </a:ext>
            </a:extLst>
          </p:cNvPr>
          <p:cNvCxnSpPr>
            <a:cxnSpLocks/>
          </p:cNvCxnSpPr>
          <p:nvPr/>
        </p:nvCxnSpPr>
        <p:spPr>
          <a:xfrm>
            <a:off x="838200" y="6356350"/>
            <a:ext cx="10515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12B69E7F-CB44-46D7-8FB6-9478DE156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881" y="35513"/>
            <a:ext cx="1251607" cy="1225118"/>
          </a:xfrm>
          <a:prstGeom prst="rect">
            <a:avLst/>
          </a:prstGeom>
        </p:spPr>
      </p:pic>
    </p:spTree>
    <p:extLst>
      <p:ext uri="{BB962C8B-B14F-4D97-AF65-F5344CB8AC3E}">
        <p14:creationId xmlns:p14="http://schemas.microsoft.com/office/powerpoint/2010/main" val="1619247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8B06C-22B1-4821-B1C9-3E2920C5D3AB}"/>
              </a:ext>
            </a:extLst>
          </p:cNvPr>
          <p:cNvSpPr>
            <a:spLocks noGrp="1"/>
          </p:cNvSpPr>
          <p:nvPr>
            <p:ph type="ctrTitle"/>
          </p:nvPr>
        </p:nvSpPr>
        <p:spPr>
          <a:xfrm>
            <a:off x="1524000" y="2086251"/>
            <a:ext cx="9144000" cy="1423711"/>
          </a:xfrm>
        </p:spPr>
        <p:txBody>
          <a:bodyPr/>
          <a:lstStyle/>
          <a:p>
            <a:endParaRPr lang="en-US" dirty="0"/>
          </a:p>
        </p:txBody>
      </p:sp>
      <p:sp>
        <p:nvSpPr>
          <p:cNvPr id="3" name="Subtitle 2">
            <a:extLst>
              <a:ext uri="{FF2B5EF4-FFF2-40B4-BE49-F238E27FC236}">
                <a16:creationId xmlns:a16="http://schemas.microsoft.com/office/drawing/2014/main" xmlns="" id="{7EA9EA1E-4FFD-494E-8F87-A90CD48573CD}"/>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xmlns="" id="{88202208-D347-432B-A459-DCB3B5EBB59E}"/>
              </a:ext>
            </a:extLst>
          </p:cNvPr>
          <p:cNvSpPr>
            <a:spLocks noGrp="1"/>
          </p:cNvSpPr>
          <p:nvPr>
            <p:ph type="dt" sz="half" idx="10"/>
          </p:nvPr>
        </p:nvSpPr>
        <p:spPr/>
        <p:txBody>
          <a:bodyPr/>
          <a:lstStyle/>
          <a:p>
            <a:fld id="{45878789-5E80-4944-9DF1-D82BC68E0AC1}" type="datetime1">
              <a:rPr lang="en-US" sz="2000" smtClean="0">
                <a:solidFill>
                  <a:srgbClr val="FF0000"/>
                </a:solidFill>
              </a:rPr>
              <a:t>07/17/2020</a:t>
            </a:fld>
            <a:endParaRPr lang="en-US" dirty="0">
              <a:solidFill>
                <a:srgbClr val="FF0000"/>
              </a:solidFill>
            </a:endParaRPr>
          </a:p>
        </p:txBody>
      </p:sp>
      <p:sp>
        <p:nvSpPr>
          <p:cNvPr id="5" name="Footer Placeholder 4">
            <a:extLst>
              <a:ext uri="{FF2B5EF4-FFF2-40B4-BE49-F238E27FC236}">
                <a16:creationId xmlns:a16="http://schemas.microsoft.com/office/drawing/2014/main" xmlns="" id="{0510E747-BFEC-4DBD-A836-78E6891F5416}"/>
              </a:ext>
            </a:extLst>
          </p:cNvPr>
          <p:cNvSpPr>
            <a:spLocks noGrp="1"/>
          </p:cNvSpPr>
          <p:nvPr>
            <p:ph type="ftr" sz="quarter" idx="11"/>
          </p:nvPr>
        </p:nvSpPr>
        <p:spPr/>
        <p:txBody>
          <a:bodyPr/>
          <a:lstStyle/>
          <a:p>
            <a:r>
              <a:rPr lang="en-US" sz="2000" dirty="0">
                <a:solidFill>
                  <a:srgbClr val="FF0000"/>
                </a:solidFill>
              </a:rPr>
              <a:t>UTEHY - Khoa CNTT - </a:t>
            </a:r>
            <a:r>
              <a:rPr lang="en-US" sz="2000" dirty="0" err="1">
                <a:solidFill>
                  <a:srgbClr val="FF0000"/>
                </a:solidFill>
              </a:rPr>
              <a:t>Bộ</a:t>
            </a:r>
            <a:r>
              <a:rPr lang="en-US" sz="2000" dirty="0">
                <a:solidFill>
                  <a:srgbClr val="FF0000"/>
                </a:solidFill>
              </a:rPr>
              <a:t> </a:t>
            </a:r>
            <a:r>
              <a:rPr lang="en-US" sz="2000" dirty="0" err="1">
                <a:solidFill>
                  <a:srgbClr val="FF0000"/>
                </a:solidFill>
              </a:rPr>
              <a:t>môn</a:t>
            </a:r>
            <a:r>
              <a:rPr lang="en-US" sz="2000" dirty="0">
                <a:solidFill>
                  <a:srgbClr val="FF0000"/>
                </a:solidFill>
              </a:rPr>
              <a:t>: KTMT</a:t>
            </a:r>
          </a:p>
        </p:txBody>
      </p:sp>
      <p:sp>
        <p:nvSpPr>
          <p:cNvPr id="6" name="Slide Number Placeholder 5">
            <a:extLst>
              <a:ext uri="{FF2B5EF4-FFF2-40B4-BE49-F238E27FC236}">
                <a16:creationId xmlns:a16="http://schemas.microsoft.com/office/drawing/2014/main" xmlns="" id="{EFF8253C-F16C-4CE4-BFA2-BBB46E740DFC}"/>
              </a:ext>
            </a:extLst>
          </p:cNvPr>
          <p:cNvSpPr>
            <a:spLocks noGrp="1"/>
          </p:cNvSpPr>
          <p:nvPr>
            <p:ph type="sldNum" sz="quarter" idx="12"/>
          </p:nvPr>
        </p:nvSpPr>
        <p:spPr/>
        <p:txBody>
          <a:bodyPr/>
          <a:lstStyle/>
          <a:p>
            <a:fld id="{B71D0628-BD89-471E-8A00-9574D463C55E}" type="slidenum">
              <a:rPr lang="en-US" sz="2000" smtClean="0">
                <a:solidFill>
                  <a:srgbClr val="FF0000"/>
                </a:solidFill>
              </a:rPr>
              <a:t>28</a:t>
            </a:fld>
            <a:endParaRPr lang="en-US" sz="2000" dirty="0">
              <a:solidFill>
                <a:srgbClr val="FF0000"/>
              </a:solidFill>
            </a:endParaRPr>
          </a:p>
        </p:txBody>
      </p:sp>
      <p:cxnSp>
        <p:nvCxnSpPr>
          <p:cNvPr id="8" name="Straight Connector 7">
            <a:extLst>
              <a:ext uri="{FF2B5EF4-FFF2-40B4-BE49-F238E27FC236}">
                <a16:creationId xmlns:a16="http://schemas.microsoft.com/office/drawing/2014/main" xmlns="" id="{FEB17B54-D56B-4A3C-B881-B1DC3BADB66C}"/>
              </a:ext>
            </a:extLst>
          </p:cNvPr>
          <p:cNvCxnSpPr>
            <a:cxnSpLocks/>
          </p:cNvCxnSpPr>
          <p:nvPr/>
        </p:nvCxnSpPr>
        <p:spPr>
          <a:xfrm>
            <a:off x="838200" y="6356350"/>
            <a:ext cx="10515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12B69E7F-CB44-46D7-8FB6-9478DE156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881" y="35513"/>
            <a:ext cx="1251607" cy="1225118"/>
          </a:xfrm>
          <a:prstGeom prst="rect">
            <a:avLst/>
          </a:prstGeom>
        </p:spPr>
      </p:pic>
    </p:spTree>
    <p:extLst>
      <p:ext uri="{BB962C8B-B14F-4D97-AF65-F5344CB8AC3E}">
        <p14:creationId xmlns:p14="http://schemas.microsoft.com/office/powerpoint/2010/main" val="1627737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8B06C-22B1-4821-B1C9-3E2920C5D3AB}"/>
              </a:ext>
            </a:extLst>
          </p:cNvPr>
          <p:cNvSpPr>
            <a:spLocks noGrp="1"/>
          </p:cNvSpPr>
          <p:nvPr>
            <p:ph type="ctrTitle"/>
          </p:nvPr>
        </p:nvSpPr>
        <p:spPr>
          <a:xfrm>
            <a:off x="1524000" y="2086251"/>
            <a:ext cx="9144000" cy="1423711"/>
          </a:xfrm>
        </p:spPr>
        <p:txBody>
          <a:bodyPr/>
          <a:lstStyle/>
          <a:p>
            <a:endParaRPr lang="en-US" dirty="0"/>
          </a:p>
        </p:txBody>
      </p:sp>
      <p:sp>
        <p:nvSpPr>
          <p:cNvPr id="3" name="Subtitle 2">
            <a:extLst>
              <a:ext uri="{FF2B5EF4-FFF2-40B4-BE49-F238E27FC236}">
                <a16:creationId xmlns:a16="http://schemas.microsoft.com/office/drawing/2014/main" xmlns="" id="{7EA9EA1E-4FFD-494E-8F87-A90CD48573CD}"/>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xmlns="" id="{88202208-D347-432B-A459-DCB3B5EBB59E}"/>
              </a:ext>
            </a:extLst>
          </p:cNvPr>
          <p:cNvSpPr>
            <a:spLocks noGrp="1"/>
          </p:cNvSpPr>
          <p:nvPr>
            <p:ph type="dt" sz="half" idx="10"/>
          </p:nvPr>
        </p:nvSpPr>
        <p:spPr/>
        <p:txBody>
          <a:bodyPr/>
          <a:lstStyle/>
          <a:p>
            <a:fld id="{45878789-5E80-4944-9DF1-D82BC68E0AC1}" type="datetime1">
              <a:rPr lang="en-US" sz="2000" smtClean="0">
                <a:solidFill>
                  <a:srgbClr val="FF0000"/>
                </a:solidFill>
              </a:rPr>
              <a:t>07/17/2020</a:t>
            </a:fld>
            <a:endParaRPr lang="en-US" dirty="0">
              <a:solidFill>
                <a:srgbClr val="FF0000"/>
              </a:solidFill>
            </a:endParaRPr>
          </a:p>
        </p:txBody>
      </p:sp>
      <p:sp>
        <p:nvSpPr>
          <p:cNvPr id="5" name="Footer Placeholder 4">
            <a:extLst>
              <a:ext uri="{FF2B5EF4-FFF2-40B4-BE49-F238E27FC236}">
                <a16:creationId xmlns:a16="http://schemas.microsoft.com/office/drawing/2014/main" xmlns="" id="{0510E747-BFEC-4DBD-A836-78E6891F5416}"/>
              </a:ext>
            </a:extLst>
          </p:cNvPr>
          <p:cNvSpPr>
            <a:spLocks noGrp="1"/>
          </p:cNvSpPr>
          <p:nvPr>
            <p:ph type="ftr" sz="quarter" idx="11"/>
          </p:nvPr>
        </p:nvSpPr>
        <p:spPr/>
        <p:txBody>
          <a:bodyPr/>
          <a:lstStyle/>
          <a:p>
            <a:r>
              <a:rPr lang="en-US" sz="2000" dirty="0">
                <a:solidFill>
                  <a:srgbClr val="FF0000"/>
                </a:solidFill>
              </a:rPr>
              <a:t>UTEHY - Khoa CNTT - </a:t>
            </a:r>
            <a:r>
              <a:rPr lang="en-US" sz="2000" dirty="0" err="1">
                <a:solidFill>
                  <a:srgbClr val="FF0000"/>
                </a:solidFill>
              </a:rPr>
              <a:t>Bộ</a:t>
            </a:r>
            <a:r>
              <a:rPr lang="en-US" sz="2000" dirty="0">
                <a:solidFill>
                  <a:srgbClr val="FF0000"/>
                </a:solidFill>
              </a:rPr>
              <a:t> </a:t>
            </a:r>
            <a:r>
              <a:rPr lang="en-US" sz="2000" dirty="0" err="1">
                <a:solidFill>
                  <a:srgbClr val="FF0000"/>
                </a:solidFill>
              </a:rPr>
              <a:t>môn</a:t>
            </a:r>
            <a:r>
              <a:rPr lang="en-US" sz="2000" dirty="0">
                <a:solidFill>
                  <a:srgbClr val="FF0000"/>
                </a:solidFill>
              </a:rPr>
              <a:t>: KTMT</a:t>
            </a:r>
          </a:p>
        </p:txBody>
      </p:sp>
      <p:sp>
        <p:nvSpPr>
          <p:cNvPr id="6" name="Slide Number Placeholder 5">
            <a:extLst>
              <a:ext uri="{FF2B5EF4-FFF2-40B4-BE49-F238E27FC236}">
                <a16:creationId xmlns:a16="http://schemas.microsoft.com/office/drawing/2014/main" xmlns="" id="{EFF8253C-F16C-4CE4-BFA2-BBB46E740DFC}"/>
              </a:ext>
            </a:extLst>
          </p:cNvPr>
          <p:cNvSpPr>
            <a:spLocks noGrp="1"/>
          </p:cNvSpPr>
          <p:nvPr>
            <p:ph type="sldNum" sz="quarter" idx="12"/>
          </p:nvPr>
        </p:nvSpPr>
        <p:spPr/>
        <p:txBody>
          <a:bodyPr/>
          <a:lstStyle/>
          <a:p>
            <a:fld id="{B71D0628-BD89-471E-8A00-9574D463C55E}" type="slidenum">
              <a:rPr lang="en-US" sz="2000" smtClean="0">
                <a:solidFill>
                  <a:srgbClr val="FF0000"/>
                </a:solidFill>
              </a:rPr>
              <a:t>29</a:t>
            </a:fld>
            <a:endParaRPr lang="en-US" sz="2000" dirty="0">
              <a:solidFill>
                <a:srgbClr val="FF0000"/>
              </a:solidFill>
            </a:endParaRPr>
          </a:p>
        </p:txBody>
      </p:sp>
      <p:cxnSp>
        <p:nvCxnSpPr>
          <p:cNvPr id="8" name="Straight Connector 7">
            <a:extLst>
              <a:ext uri="{FF2B5EF4-FFF2-40B4-BE49-F238E27FC236}">
                <a16:creationId xmlns:a16="http://schemas.microsoft.com/office/drawing/2014/main" xmlns="" id="{FEB17B54-D56B-4A3C-B881-B1DC3BADB66C}"/>
              </a:ext>
            </a:extLst>
          </p:cNvPr>
          <p:cNvCxnSpPr>
            <a:cxnSpLocks/>
          </p:cNvCxnSpPr>
          <p:nvPr/>
        </p:nvCxnSpPr>
        <p:spPr>
          <a:xfrm>
            <a:off x="838200" y="6356350"/>
            <a:ext cx="10515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12B69E7F-CB44-46D7-8FB6-9478DE156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881" y="35513"/>
            <a:ext cx="1251607" cy="1225118"/>
          </a:xfrm>
          <a:prstGeom prst="rect">
            <a:avLst/>
          </a:prstGeom>
        </p:spPr>
      </p:pic>
    </p:spTree>
    <p:extLst>
      <p:ext uri="{BB962C8B-B14F-4D97-AF65-F5344CB8AC3E}">
        <p14:creationId xmlns:p14="http://schemas.microsoft.com/office/powerpoint/2010/main" val="193981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8B06C-22B1-4821-B1C9-3E2920C5D3AB}"/>
              </a:ext>
            </a:extLst>
          </p:cNvPr>
          <p:cNvSpPr>
            <a:spLocks noGrp="1"/>
          </p:cNvSpPr>
          <p:nvPr>
            <p:ph type="ctrTitle"/>
          </p:nvPr>
        </p:nvSpPr>
        <p:spPr>
          <a:xfrm>
            <a:off x="838199" y="251374"/>
            <a:ext cx="5430796" cy="793395"/>
          </a:xfrm>
        </p:spPr>
        <p:txBody>
          <a:bodyPr>
            <a:noAutofit/>
          </a:bodyPr>
          <a:lstStyle/>
          <a:p>
            <a:r>
              <a:rPr lang="en-US" sz="4000" b="1" u="sng" dirty="0">
                <a:latin typeface="Times New Roman" panose="02020603050405020304" pitchFamily="18" charset="0"/>
                <a:cs typeface="Times New Roman" panose="02020603050405020304" pitchFamily="18" charset="0"/>
              </a:rPr>
              <a:t>1.</a:t>
            </a:r>
            <a:r>
              <a:rPr lang="en-US"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Tổng</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quan</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về</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đồ</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án</a:t>
            </a:r>
            <a:r>
              <a:rPr lang="en-US" sz="4000" b="1" u="sng" dirty="0">
                <a:latin typeface="Times New Roman" panose="02020603050405020304" pitchFamily="18" charset="0"/>
                <a:cs typeface="Times New Roman" panose="02020603050405020304" pitchFamily="18" charset="0"/>
              </a:rPr>
              <a:t>.</a:t>
            </a:r>
            <a:endParaRPr lang="en-US"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7EA9EA1E-4FFD-494E-8F87-A90CD48573CD}"/>
              </a:ext>
            </a:extLst>
          </p:cNvPr>
          <p:cNvSpPr>
            <a:spLocks noGrp="1"/>
          </p:cNvSpPr>
          <p:nvPr>
            <p:ph type="subTitle" idx="1"/>
          </p:nvPr>
        </p:nvSpPr>
        <p:spPr>
          <a:xfrm>
            <a:off x="838199" y="1278388"/>
            <a:ext cx="10515599" cy="4801136"/>
          </a:xfrm>
        </p:spPr>
        <p:txBody>
          <a:bodyPr>
            <a:normAutofit/>
          </a:bodyPr>
          <a:lstStyle/>
          <a:p>
            <a:pPr algn="l"/>
            <a:r>
              <a:rPr lang="en-US" sz="2800" b="1" dirty="0" err="1">
                <a:latin typeface="Times New Roman" panose="02020603050405020304" pitchFamily="18" charset="0"/>
                <a:cs typeface="Times New Roman" panose="02020603050405020304" pitchFamily="18" charset="0"/>
              </a:rPr>
              <a:t>Lý</a:t>
            </a:r>
            <a:r>
              <a:rPr lang="en-US" sz="2800" b="1" dirty="0">
                <a:latin typeface="Times New Roman" panose="02020603050405020304" pitchFamily="18" charset="0"/>
                <a:cs typeface="Times New Roman" panose="02020603050405020304" pitchFamily="18" charset="0"/>
              </a:rPr>
              <a:t> do </a:t>
            </a:r>
            <a:r>
              <a:rPr lang="en-US" sz="2800" b="1" dirty="0" err="1">
                <a:latin typeface="Times New Roman" panose="02020603050405020304" pitchFamily="18" charset="0"/>
                <a:cs typeface="Times New Roman" panose="02020603050405020304" pitchFamily="18" charset="0"/>
              </a:rPr>
              <a:t>chọn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đề</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tài</a:t>
            </a:r>
            <a:endParaRPr lang="en-US" sz="2800" b="1"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sống</a:t>
            </a:r>
            <a:r>
              <a:rPr lang="en-US" dirty="0">
                <a:latin typeface="Times New Roman" panose="02020603050405020304" pitchFamily="18" charset="0"/>
                <a:cs typeface="Times New Roman" panose="02020603050405020304" pitchFamily="18" charset="0"/>
              </a:rPr>
              <a:t> con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tầm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con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rõ</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móc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trò</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con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lĩnh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thậm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doanh</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Nhằm</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tâm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Thảo</a:t>
            </a:r>
            <a:r>
              <a:rPr lang="en-US" dirty="0">
                <a:latin typeface="Times New Roman" panose="02020603050405020304" pitchFamily="18" charset="0"/>
                <a:cs typeface="Times New Roman" panose="02020603050405020304" pitchFamily="18" charset="0"/>
              </a:rPr>
              <a:t>” </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88202208-D347-432B-A459-DCB3B5EBB59E}"/>
              </a:ext>
            </a:extLst>
          </p:cNvPr>
          <p:cNvSpPr>
            <a:spLocks noGrp="1"/>
          </p:cNvSpPr>
          <p:nvPr>
            <p:ph type="dt" sz="half" idx="10"/>
          </p:nvPr>
        </p:nvSpPr>
        <p:spPr/>
        <p:txBody>
          <a:bodyPr/>
          <a:lstStyle/>
          <a:p>
            <a:fld id="{45878789-5E80-4944-9DF1-D82BC68E0AC1}" type="datetime1">
              <a:rPr lang="en-US" sz="2000" smtClean="0">
                <a:solidFill>
                  <a:srgbClr val="FF0000"/>
                </a:solidFill>
                <a:latin typeface="Times New Roman" panose="02020603050405020304" pitchFamily="18" charset="0"/>
                <a:cs typeface="Times New Roman" panose="02020603050405020304" pitchFamily="18" charset="0"/>
              </a:rPr>
              <a:t>07/17/2020</a:t>
            </a:fld>
            <a:endParaRPr lang="en-US"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0510E747-BFEC-4DBD-A836-78E6891F5416}"/>
              </a:ext>
            </a:extLst>
          </p:cNvPr>
          <p:cNvSpPr>
            <a:spLocks noGrp="1"/>
          </p:cNvSpPr>
          <p:nvPr>
            <p:ph type="ftr" sz="quarter" idx="11"/>
          </p:nvPr>
        </p:nvSpPr>
        <p:spPr>
          <a:xfrm>
            <a:off x="4038599" y="6356350"/>
            <a:ext cx="4438135" cy="365125"/>
          </a:xfrm>
        </p:spPr>
        <p:txBody>
          <a:bodyPr/>
          <a:lstStyle/>
          <a:p>
            <a:r>
              <a:rPr lang="en-US" sz="2000" dirty="0">
                <a:solidFill>
                  <a:srgbClr val="FF0000"/>
                </a:solidFill>
                <a:latin typeface="Times New Roman" panose="02020603050405020304" pitchFamily="18" charset="0"/>
                <a:cs typeface="Times New Roman" panose="02020603050405020304" pitchFamily="18" charset="0"/>
              </a:rPr>
              <a:t>UTEHY - Khoa CNTT - </a:t>
            </a:r>
            <a:r>
              <a:rPr lang="en-US" sz="2000" dirty="0" err="1">
                <a:solidFill>
                  <a:srgbClr val="FF0000"/>
                </a:solidFill>
                <a:latin typeface="Times New Roman" panose="02020603050405020304" pitchFamily="18" charset="0"/>
                <a:cs typeface="Times New Roman" panose="02020603050405020304" pitchFamily="18" charset="0"/>
              </a:rPr>
              <a:t>Bộ</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môn</a:t>
            </a:r>
            <a:r>
              <a:rPr lang="en-US" sz="2000" dirty="0">
                <a:solidFill>
                  <a:srgbClr val="FF0000"/>
                </a:solidFill>
                <a:latin typeface="Times New Roman" panose="02020603050405020304" pitchFamily="18" charset="0"/>
                <a:cs typeface="Times New Roman" panose="02020603050405020304" pitchFamily="18" charset="0"/>
              </a:rPr>
              <a:t>: KTMT</a:t>
            </a:r>
          </a:p>
        </p:txBody>
      </p:sp>
      <p:sp>
        <p:nvSpPr>
          <p:cNvPr id="6" name="Slide Number Placeholder 5">
            <a:extLst>
              <a:ext uri="{FF2B5EF4-FFF2-40B4-BE49-F238E27FC236}">
                <a16:creationId xmlns:a16="http://schemas.microsoft.com/office/drawing/2014/main" xmlns="" id="{EFF8253C-F16C-4CE4-BFA2-BBB46E740DFC}"/>
              </a:ext>
            </a:extLst>
          </p:cNvPr>
          <p:cNvSpPr>
            <a:spLocks noGrp="1"/>
          </p:cNvSpPr>
          <p:nvPr>
            <p:ph type="sldNum" sz="quarter" idx="12"/>
          </p:nvPr>
        </p:nvSpPr>
        <p:spPr/>
        <p:txBody>
          <a:bodyPr/>
          <a:lstStyle/>
          <a:p>
            <a:fld id="{B71D0628-BD89-471E-8A00-9574D463C55E}" type="slidenum">
              <a:rPr lang="en-US" sz="2000" smtClean="0">
                <a:solidFill>
                  <a:srgbClr val="FF0000"/>
                </a:solidFill>
                <a:latin typeface="Times New Roman" panose="02020603050405020304" pitchFamily="18" charset="0"/>
                <a:cs typeface="Times New Roman" panose="02020603050405020304" pitchFamily="18" charset="0"/>
              </a:rPr>
              <a:t>3</a:t>
            </a:fld>
            <a:endParaRPr lang="en-US" sz="2000" dirty="0">
              <a:solidFill>
                <a:srgbClr val="FF0000"/>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xmlns="" id="{FEB17B54-D56B-4A3C-B881-B1DC3BADB66C}"/>
              </a:ext>
            </a:extLst>
          </p:cNvPr>
          <p:cNvCxnSpPr>
            <a:cxnSpLocks/>
          </p:cNvCxnSpPr>
          <p:nvPr/>
        </p:nvCxnSpPr>
        <p:spPr>
          <a:xfrm>
            <a:off x="838198" y="6356350"/>
            <a:ext cx="10515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12B69E7F-CB44-46D7-8FB6-9478DE156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881" y="35513"/>
            <a:ext cx="1251607" cy="1225118"/>
          </a:xfrm>
          <a:prstGeom prst="rect">
            <a:avLst/>
          </a:prstGeom>
        </p:spPr>
      </p:pic>
    </p:spTree>
    <p:extLst>
      <p:ext uri="{BB962C8B-B14F-4D97-AF65-F5344CB8AC3E}">
        <p14:creationId xmlns:p14="http://schemas.microsoft.com/office/powerpoint/2010/main" val="1811572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8B06C-22B1-4821-B1C9-3E2920C5D3AB}"/>
              </a:ext>
            </a:extLst>
          </p:cNvPr>
          <p:cNvSpPr>
            <a:spLocks noGrp="1"/>
          </p:cNvSpPr>
          <p:nvPr>
            <p:ph type="ctrTitle"/>
          </p:nvPr>
        </p:nvSpPr>
        <p:spPr>
          <a:xfrm>
            <a:off x="1524000" y="2086251"/>
            <a:ext cx="9144000" cy="1423711"/>
          </a:xfrm>
        </p:spPr>
        <p:txBody>
          <a:bodyPr/>
          <a:lstStyle/>
          <a:p>
            <a:endParaRPr lang="en-US" dirty="0"/>
          </a:p>
        </p:txBody>
      </p:sp>
      <p:sp>
        <p:nvSpPr>
          <p:cNvPr id="3" name="Subtitle 2">
            <a:extLst>
              <a:ext uri="{FF2B5EF4-FFF2-40B4-BE49-F238E27FC236}">
                <a16:creationId xmlns:a16="http://schemas.microsoft.com/office/drawing/2014/main" xmlns="" id="{7EA9EA1E-4FFD-494E-8F87-A90CD48573CD}"/>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xmlns="" id="{88202208-D347-432B-A459-DCB3B5EBB59E}"/>
              </a:ext>
            </a:extLst>
          </p:cNvPr>
          <p:cNvSpPr>
            <a:spLocks noGrp="1"/>
          </p:cNvSpPr>
          <p:nvPr>
            <p:ph type="dt" sz="half" idx="10"/>
          </p:nvPr>
        </p:nvSpPr>
        <p:spPr/>
        <p:txBody>
          <a:bodyPr/>
          <a:lstStyle/>
          <a:p>
            <a:fld id="{45878789-5E80-4944-9DF1-D82BC68E0AC1}" type="datetime1">
              <a:rPr lang="en-US" sz="2000" smtClean="0">
                <a:solidFill>
                  <a:srgbClr val="FF0000"/>
                </a:solidFill>
              </a:rPr>
              <a:t>07/17/2020</a:t>
            </a:fld>
            <a:endParaRPr lang="en-US" dirty="0">
              <a:solidFill>
                <a:srgbClr val="FF0000"/>
              </a:solidFill>
            </a:endParaRPr>
          </a:p>
        </p:txBody>
      </p:sp>
      <p:sp>
        <p:nvSpPr>
          <p:cNvPr id="5" name="Footer Placeholder 4">
            <a:extLst>
              <a:ext uri="{FF2B5EF4-FFF2-40B4-BE49-F238E27FC236}">
                <a16:creationId xmlns:a16="http://schemas.microsoft.com/office/drawing/2014/main" xmlns="" id="{0510E747-BFEC-4DBD-A836-78E6891F5416}"/>
              </a:ext>
            </a:extLst>
          </p:cNvPr>
          <p:cNvSpPr>
            <a:spLocks noGrp="1"/>
          </p:cNvSpPr>
          <p:nvPr>
            <p:ph type="ftr" sz="quarter" idx="11"/>
          </p:nvPr>
        </p:nvSpPr>
        <p:spPr/>
        <p:txBody>
          <a:bodyPr/>
          <a:lstStyle/>
          <a:p>
            <a:r>
              <a:rPr lang="en-US" sz="2000" dirty="0">
                <a:solidFill>
                  <a:srgbClr val="FF0000"/>
                </a:solidFill>
              </a:rPr>
              <a:t>UTEHY - Khoa CNTT - </a:t>
            </a:r>
            <a:r>
              <a:rPr lang="en-US" sz="2000" dirty="0" err="1">
                <a:solidFill>
                  <a:srgbClr val="FF0000"/>
                </a:solidFill>
              </a:rPr>
              <a:t>Bộ</a:t>
            </a:r>
            <a:r>
              <a:rPr lang="en-US" sz="2000" dirty="0">
                <a:solidFill>
                  <a:srgbClr val="FF0000"/>
                </a:solidFill>
              </a:rPr>
              <a:t> </a:t>
            </a:r>
            <a:r>
              <a:rPr lang="en-US" sz="2000" dirty="0" err="1">
                <a:solidFill>
                  <a:srgbClr val="FF0000"/>
                </a:solidFill>
              </a:rPr>
              <a:t>môn</a:t>
            </a:r>
            <a:r>
              <a:rPr lang="en-US" sz="2000" dirty="0">
                <a:solidFill>
                  <a:srgbClr val="FF0000"/>
                </a:solidFill>
              </a:rPr>
              <a:t>: KTMT</a:t>
            </a:r>
          </a:p>
        </p:txBody>
      </p:sp>
      <p:sp>
        <p:nvSpPr>
          <p:cNvPr id="6" name="Slide Number Placeholder 5">
            <a:extLst>
              <a:ext uri="{FF2B5EF4-FFF2-40B4-BE49-F238E27FC236}">
                <a16:creationId xmlns:a16="http://schemas.microsoft.com/office/drawing/2014/main" xmlns="" id="{EFF8253C-F16C-4CE4-BFA2-BBB46E740DFC}"/>
              </a:ext>
            </a:extLst>
          </p:cNvPr>
          <p:cNvSpPr>
            <a:spLocks noGrp="1"/>
          </p:cNvSpPr>
          <p:nvPr>
            <p:ph type="sldNum" sz="quarter" idx="12"/>
          </p:nvPr>
        </p:nvSpPr>
        <p:spPr/>
        <p:txBody>
          <a:bodyPr/>
          <a:lstStyle/>
          <a:p>
            <a:fld id="{B71D0628-BD89-471E-8A00-9574D463C55E}" type="slidenum">
              <a:rPr lang="en-US" sz="2000" smtClean="0">
                <a:solidFill>
                  <a:srgbClr val="FF0000"/>
                </a:solidFill>
              </a:rPr>
              <a:t>30</a:t>
            </a:fld>
            <a:endParaRPr lang="en-US" sz="2000" dirty="0">
              <a:solidFill>
                <a:srgbClr val="FF0000"/>
              </a:solidFill>
            </a:endParaRPr>
          </a:p>
        </p:txBody>
      </p:sp>
      <p:cxnSp>
        <p:nvCxnSpPr>
          <p:cNvPr id="8" name="Straight Connector 7">
            <a:extLst>
              <a:ext uri="{FF2B5EF4-FFF2-40B4-BE49-F238E27FC236}">
                <a16:creationId xmlns:a16="http://schemas.microsoft.com/office/drawing/2014/main" xmlns="" id="{FEB17B54-D56B-4A3C-B881-B1DC3BADB66C}"/>
              </a:ext>
            </a:extLst>
          </p:cNvPr>
          <p:cNvCxnSpPr>
            <a:cxnSpLocks/>
          </p:cNvCxnSpPr>
          <p:nvPr/>
        </p:nvCxnSpPr>
        <p:spPr>
          <a:xfrm>
            <a:off x="838200" y="6356350"/>
            <a:ext cx="10515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12B69E7F-CB44-46D7-8FB6-9478DE156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881" y="35513"/>
            <a:ext cx="1251607" cy="1225118"/>
          </a:xfrm>
          <a:prstGeom prst="rect">
            <a:avLst/>
          </a:prstGeom>
        </p:spPr>
      </p:pic>
    </p:spTree>
    <p:extLst>
      <p:ext uri="{BB962C8B-B14F-4D97-AF65-F5344CB8AC3E}">
        <p14:creationId xmlns:p14="http://schemas.microsoft.com/office/powerpoint/2010/main" val="1474710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8B06C-22B1-4821-B1C9-3E2920C5D3AB}"/>
              </a:ext>
            </a:extLst>
          </p:cNvPr>
          <p:cNvSpPr>
            <a:spLocks noGrp="1"/>
          </p:cNvSpPr>
          <p:nvPr>
            <p:ph type="ctrTitle"/>
          </p:nvPr>
        </p:nvSpPr>
        <p:spPr>
          <a:xfrm>
            <a:off x="1524000" y="2086251"/>
            <a:ext cx="9144000" cy="1423711"/>
          </a:xfrm>
        </p:spPr>
        <p:txBody>
          <a:bodyPr/>
          <a:lstStyle/>
          <a:p>
            <a:endParaRPr lang="en-US" dirty="0"/>
          </a:p>
        </p:txBody>
      </p:sp>
      <p:sp>
        <p:nvSpPr>
          <p:cNvPr id="3" name="Subtitle 2">
            <a:extLst>
              <a:ext uri="{FF2B5EF4-FFF2-40B4-BE49-F238E27FC236}">
                <a16:creationId xmlns:a16="http://schemas.microsoft.com/office/drawing/2014/main" xmlns="" id="{7EA9EA1E-4FFD-494E-8F87-A90CD48573CD}"/>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xmlns="" id="{88202208-D347-432B-A459-DCB3B5EBB59E}"/>
              </a:ext>
            </a:extLst>
          </p:cNvPr>
          <p:cNvSpPr>
            <a:spLocks noGrp="1"/>
          </p:cNvSpPr>
          <p:nvPr>
            <p:ph type="dt" sz="half" idx="10"/>
          </p:nvPr>
        </p:nvSpPr>
        <p:spPr/>
        <p:txBody>
          <a:bodyPr/>
          <a:lstStyle/>
          <a:p>
            <a:fld id="{45878789-5E80-4944-9DF1-D82BC68E0AC1}" type="datetime1">
              <a:rPr lang="en-US" sz="2000" smtClean="0">
                <a:solidFill>
                  <a:srgbClr val="FF0000"/>
                </a:solidFill>
              </a:rPr>
              <a:t>07/17/2020</a:t>
            </a:fld>
            <a:endParaRPr lang="en-US" dirty="0">
              <a:solidFill>
                <a:srgbClr val="FF0000"/>
              </a:solidFill>
            </a:endParaRPr>
          </a:p>
        </p:txBody>
      </p:sp>
      <p:sp>
        <p:nvSpPr>
          <p:cNvPr id="5" name="Footer Placeholder 4">
            <a:extLst>
              <a:ext uri="{FF2B5EF4-FFF2-40B4-BE49-F238E27FC236}">
                <a16:creationId xmlns:a16="http://schemas.microsoft.com/office/drawing/2014/main" xmlns="" id="{0510E747-BFEC-4DBD-A836-78E6891F5416}"/>
              </a:ext>
            </a:extLst>
          </p:cNvPr>
          <p:cNvSpPr>
            <a:spLocks noGrp="1"/>
          </p:cNvSpPr>
          <p:nvPr>
            <p:ph type="ftr" sz="quarter" idx="11"/>
          </p:nvPr>
        </p:nvSpPr>
        <p:spPr/>
        <p:txBody>
          <a:bodyPr/>
          <a:lstStyle/>
          <a:p>
            <a:r>
              <a:rPr lang="en-US" sz="2000" dirty="0">
                <a:solidFill>
                  <a:srgbClr val="FF0000"/>
                </a:solidFill>
              </a:rPr>
              <a:t>UTEHY - Khoa CNTT - </a:t>
            </a:r>
            <a:r>
              <a:rPr lang="en-US" sz="2000" dirty="0" err="1">
                <a:solidFill>
                  <a:srgbClr val="FF0000"/>
                </a:solidFill>
              </a:rPr>
              <a:t>Bộ</a:t>
            </a:r>
            <a:r>
              <a:rPr lang="en-US" sz="2000" dirty="0">
                <a:solidFill>
                  <a:srgbClr val="FF0000"/>
                </a:solidFill>
              </a:rPr>
              <a:t> </a:t>
            </a:r>
            <a:r>
              <a:rPr lang="en-US" sz="2000" dirty="0" err="1">
                <a:solidFill>
                  <a:srgbClr val="FF0000"/>
                </a:solidFill>
              </a:rPr>
              <a:t>môn</a:t>
            </a:r>
            <a:r>
              <a:rPr lang="en-US" sz="2000" dirty="0">
                <a:solidFill>
                  <a:srgbClr val="FF0000"/>
                </a:solidFill>
              </a:rPr>
              <a:t>: KTMT</a:t>
            </a:r>
          </a:p>
        </p:txBody>
      </p:sp>
      <p:sp>
        <p:nvSpPr>
          <p:cNvPr id="6" name="Slide Number Placeholder 5">
            <a:extLst>
              <a:ext uri="{FF2B5EF4-FFF2-40B4-BE49-F238E27FC236}">
                <a16:creationId xmlns:a16="http://schemas.microsoft.com/office/drawing/2014/main" xmlns="" id="{EFF8253C-F16C-4CE4-BFA2-BBB46E740DFC}"/>
              </a:ext>
            </a:extLst>
          </p:cNvPr>
          <p:cNvSpPr>
            <a:spLocks noGrp="1"/>
          </p:cNvSpPr>
          <p:nvPr>
            <p:ph type="sldNum" sz="quarter" idx="12"/>
          </p:nvPr>
        </p:nvSpPr>
        <p:spPr/>
        <p:txBody>
          <a:bodyPr/>
          <a:lstStyle/>
          <a:p>
            <a:fld id="{B71D0628-BD89-471E-8A00-9574D463C55E}" type="slidenum">
              <a:rPr lang="en-US" sz="2000" smtClean="0">
                <a:solidFill>
                  <a:srgbClr val="FF0000"/>
                </a:solidFill>
              </a:rPr>
              <a:t>31</a:t>
            </a:fld>
            <a:endParaRPr lang="en-US" sz="2000" dirty="0">
              <a:solidFill>
                <a:srgbClr val="FF0000"/>
              </a:solidFill>
            </a:endParaRPr>
          </a:p>
        </p:txBody>
      </p:sp>
      <p:cxnSp>
        <p:nvCxnSpPr>
          <p:cNvPr id="8" name="Straight Connector 7">
            <a:extLst>
              <a:ext uri="{FF2B5EF4-FFF2-40B4-BE49-F238E27FC236}">
                <a16:creationId xmlns:a16="http://schemas.microsoft.com/office/drawing/2014/main" xmlns="" id="{FEB17B54-D56B-4A3C-B881-B1DC3BADB66C}"/>
              </a:ext>
            </a:extLst>
          </p:cNvPr>
          <p:cNvCxnSpPr>
            <a:cxnSpLocks/>
          </p:cNvCxnSpPr>
          <p:nvPr/>
        </p:nvCxnSpPr>
        <p:spPr>
          <a:xfrm>
            <a:off x="838200" y="6356350"/>
            <a:ext cx="10515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12B69E7F-CB44-46D7-8FB6-9478DE156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881" y="35513"/>
            <a:ext cx="1251607" cy="1225118"/>
          </a:xfrm>
          <a:prstGeom prst="rect">
            <a:avLst/>
          </a:prstGeom>
        </p:spPr>
      </p:pic>
    </p:spTree>
    <p:extLst>
      <p:ext uri="{BB962C8B-B14F-4D97-AF65-F5344CB8AC3E}">
        <p14:creationId xmlns:p14="http://schemas.microsoft.com/office/powerpoint/2010/main" val="2838594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8B06C-22B1-4821-B1C9-3E2920C5D3AB}"/>
              </a:ext>
            </a:extLst>
          </p:cNvPr>
          <p:cNvSpPr>
            <a:spLocks noGrp="1"/>
          </p:cNvSpPr>
          <p:nvPr>
            <p:ph type="ctrTitle"/>
          </p:nvPr>
        </p:nvSpPr>
        <p:spPr>
          <a:xfrm>
            <a:off x="1524000" y="2086251"/>
            <a:ext cx="9144000" cy="1423711"/>
          </a:xfrm>
        </p:spPr>
        <p:txBody>
          <a:bodyPr/>
          <a:lstStyle/>
          <a:p>
            <a:endParaRPr lang="en-US" dirty="0"/>
          </a:p>
        </p:txBody>
      </p:sp>
      <p:sp>
        <p:nvSpPr>
          <p:cNvPr id="3" name="Subtitle 2">
            <a:extLst>
              <a:ext uri="{FF2B5EF4-FFF2-40B4-BE49-F238E27FC236}">
                <a16:creationId xmlns:a16="http://schemas.microsoft.com/office/drawing/2014/main" xmlns="" id="{7EA9EA1E-4FFD-494E-8F87-A90CD48573CD}"/>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xmlns="" id="{88202208-D347-432B-A459-DCB3B5EBB59E}"/>
              </a:ext>
            </a:extLst>
          </p:cNvPr>
          <p:cNvSpPr>
            <a:spLocks noGrp="1"/>
          </p:cNvSpPr>
          <p:nvPr>
            <p:ph type="dt" sz="half" idx="10"/>
          </p:nvPr>
        </p:nvSpPr>
        <p:spPr/>
        <p:txBody>
          <a:bodyPr/>
          <a:lstStyle/>
          <a:p>
            <a:fld id="{45878789-5E80-4944-9DF1-D82BC68E0AC1}" type="datetime1">
              <a:rPr lang="en-US" sz="2000" smtClean="0">
                <a:solidFill>
                  <a:srgbClr val="FF0000"/>
                </a:solidFill>
              </a:rPr>
              <a:t>07/17/2020</a:t>
            </a:fld>
            <a:endParaRPr lang="en-US" dirty="0">
              <a:solidFill>
                <a:srgbClr val="FF0000"/>
              </a:solidFill>
            </a:endParaRPr>
          </a:p>
        </p:txBody>
      </p:sp>
      <p:sp>
        <p:nvSpPr>
          <p:cNvPr id="5" name="Footer Placeholder 4">
            <a:extLst>
              <a:ext uri="{FF2B5EF4-FFF2-40B4-BE49-F238E27FC236}">
                <a16:creationId xmlns:a16="http://schemas.microsoft.com/office/drawing/2014/main" xmlns="" id="{0510E747-BFEC-4DBD-A836-78E6891F5416}"/>
              </a:ext>
            </a:extLst>
          </p:cNvPr>
          <p:cNvSpPr>
            <a:spLocks noGrp="1"/>
          </p:cNvSpPr>
          <p:nvPr>
            <p:ph type="ftr" sz="quarter" idx="11"/>
          </p:nvPr>
        </p:nvSpPr>
        <p:spPr/>
        <p:txBody>
          <a:bodyPr/>
          <a:lstStyle/>
          <a:p>
            <a:r>
              <a:rPr lang="en-US" sz="2000" dirty="0">
                <a:solidFill>
                  <a:srgbClr val="FF0000"/>
                </a:solidFill>
              </a:rPr>
              <a:t>UTEHY - Khoa CNTT - </a:t>
            </a:r>
            <a:r>
              <a:rPr lang="en-US" sz="2000" dirty="0" err="1">
                <a:solidFill>
                  <a:srgbClr val="FF0000"/>
                </a:solidFill>
              </a:rPr>
              <a:t>Bộ</a:t>
            </a:r>
            <a:r>
              <a:rPr lang="en-US" sz="2000" dirty="0">
                <a:solidFill>
                  <a:srgbClr val="FF0000"/>
                </a:solidFill>
              </a:rPr>
              <a:t> </a:t>
            </a:r>
            <a:r>
              <a:rPr lang="en-US" sz="2000" dirty="0" err="1">
                <a:solidFill>
                  <a:srgbClr val="FF0000"/>
                </a:solidFill>
              </a:rPr>
              <a:t>môn</a:t>
            </a:r>
            <a:r>
              <a:rPr lang="en-US" sz="2000" dirty="0">
                <a:solidFill>
                  <a:srgbClr val="FF0000"/>
                </a:solidFill>
              </a:rPr>
              <a:t>: KTMT</a:t>
            </a:r>
          </a:p>
        </p:txBody>
      </p:sp>
      <p:sp>
        <p:nvSpPr>
          <p:cNvPr id="6" name="Slide Number Placeholder 5">
            <a:extLst>
              <a:ext uri="{FF2B5EF4-FFF2-40B4-BE49-F238E27FC236}">
                <a16:creationId xmlns:a16="http://schemas.microsoft.com/office/drawing/2014/main" xmlns="" id="{EFF8253C-F16C-4CE4-BFA2-BBB46E740DFC}"/>
              </a:ext>
            </a:extLst>
          </p:cNvPr>
          <p:cNvSpPr>
            <a:spLocks noGrp="1"/>
          </p:cNvSpPr>
          <p:nvPr>
            <p:ph type="sldNum" sz="quarter" idx="12"/>
          </p:nvPr>
        </p:nvSpPr>
        <p:spPr/>
        <p:txBody>
          <a:bodyPr/>
          <a:lstStyle/>
          <a:p>
            <a:fld id="{B71D0628-BD89-471E-8A00-9574D463C55E}" type="slidenum">
              <a:rPr lang="en-US" sz="2000" smtClean="0">
                <a:solidFill>
                  <a:srgbClr val="FF0000"/>
                </a:solidFill>
              </a:rPr>
              <a:t>32</a:t>
            </a:fld>
            <a:endParaRPr lang="en-US" sz="2000" dirty="0">
              <a:solidFill>
                <a:srgbClr val="FF0000"/>
              </a:solidFill>
            </a:endParaRPr>
          </a:p>
        </p:txBody>
      </p:sp>
      <p:cxnSp>
        <p:nvCxnSpPr>
          <p:cNvPr id="8" name="Straight Connector 7">
            <a:extLst>
              <a:ext uri="{FF2B5EF4-FFF2-40B4-BE49-F238E27FC236}">
                <a16:creationId xmlns:a16="http://schemas.microsoft.com/office/drawing/2014/main" xmlns="" id="{FEB17B54-D56B-4A3C-B881-B1DC3BADB66C}"/>
              </a:ext>
            </a:extLst>
          </p:cNvPr>
          <p:cNvCxnSpPr>
            <a:cxnSpLocks/>
          </p:cNvCxnSpPr>
          <p:nvPr/>
        </p:nvCxnSpPr>
        <p:spPr>
          <a:xfrm>
            <a:off x="838200" y="6356350"/>
            <a:ext cx="10515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12B69E7F-CB44-46D7-8FB6-9478DE156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881" y="35513"/>
            <a:ext cx="1251607" cy="1225118"/>
          </a:xfrm>
          <a:prstGeom prst="rect">
            <a:avLst/>
          </a:prstGeom>
        </p:spPr>
      </p:pic>
    </p:spTree>
    <p:extLst>
      <p:ext uri="{BB962C8B-B14F-4D97-AF65-F5344CB8AC3E}">
        <p14:creationId xmlns:p14="http://schemas.microsoft.com/office/powerpoint/2010/main" val="30368818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8B06C-22B1-4821-B1C9-3E2920C5D3AB}"/>
              </a:ext>
            </a:extLst>
          </p:cNvPr>
          <p:cNvSpPr>
            <a:spLocks noGrp="1"/>
          </p:cNvSpPr>
          <p:nvPr>
            <p:ph type="ctrTitle"/>
          </p:nvPr>
        </p:nvSpPr>
        <p:spPr>
          <a:xfrm>
            <a:off x="1524000" y="2086251"/>
            <a:ext cx="9144000" cy="1423711"/>
          </a:xfrm>
        </p:spPr>
        <p:txBody>
          <a:bodyPr/>
          <a:lstStyle/>
          <a:p>
            <a:endParaRPr lang="en-US" dirty="0"/>
          </a:p>
        </p:txBody>
      </p:sp>
      <p:sp>
        <p:nvSpPr>
          <p:cNvPr id="3" name="Subtitle 2">
            <a:extLst>
              <a:ext uri="{FF2B5EF4-FFF2-40B4-BE49-F238E27FC236}">
                <a16:creationId xmlns:a16="http://schemas.microsoft.com/office/drawing/2014/main" xmlns="" id="{7EA9EA1E-4FFD-494E-8F87-A90CD48573CD}"/>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xmlns="" id="{88202208-D347-432B-A459-DCB3B5EBB59E}"/>
              </a:ext>
            </a:extLst>
          </p:cNvPr>
          <p:cNvSpPr>
            <a:spLocks noGrp="1"/>
          </p:cNvSpPr>
          <p:nvPr>
            <p:ph type="dt" sz="half" idx="10"/>
          </p:nvPr>
        </p:nvSpPr>
        <p:spPr/>
        <p:txBody>
          <a:bodyPr/>
          <a:lstStyle/>
          <a:p>
            <a:fld id="{45878789-5E80-4944-9DF1-D82BC68E0AC1}" type="datetime1">
              <a:rPr lang="en-US" sz="2000" smtClean="0">
                <a:solidFill>
                  <a:srgbClr val="FF0000"/>
                </a:solidFill>
              </a:rPr>
              <a:t>07/17/2020</a:t>
            </a:fld>
            <a:endParaRPr lang="en-US" dirty="0">
              <a:solidFill>
                <a:srgbClr val="FF0000"/>
              </a:solidFill>
            </a:endParaRPr>
          </a:p>
        </p:txBody>
      </p:sp>
      <p:sp>
        <p:nvSpPr>
          <p:cNvPr id="5" name="Footer Placeholder 4">
            <a:extLst>
              <a:ext uri="{FF2B5EF4-FFF2-40B4-BE49-F238E27FC236}">
                <a16:creationId xmlns:a16="http://schemas.microsoft.com/office/drawing/2014/main" xmlns="" id="{0510E747-BFEC-4DBD-A836-78E6891F5416}"/>
              </a:ext>
            </a:extLst>
          </p:cNvPr>
          <p:cNvSpPr>
            <a:spLocks noGrp="1"/>
          </p:cNvSpPr>
          <p:nvPr>
            <p:ph type="ftr" sz="quarter" idx="11"/>
          </p:nvPr>
        </p:nvSpPr>
        <p:spPr/>
        <p:txBody>
          <a:bodyPr/>
          <a:lstStyle/>
          <a:p>
            <a:r>
              <a:rPr lang="en-US" sz="2000" dirty="0">
                <a:solidFill>
                  <a:srgbClr val="FF0000"/>
                </a:solidFill>
              </a:rPr>
              <a:t>UTEHY - Khoa CNTT - </a:t>
            </a:r>
            <a:r>
              <a:rPr lang="en-US" sz="2000" dirty="0" err="1">
                <a:solidFill>
                  <a:srgbClr val="FF0000"/>
                </a:solidFill>
              </a:rPr>
              <a:t>Bộ</a:t>
            </a:r>
            <a:r>
              <a:rPr lang="en-US" sz="2000" dirty="0">
                <a:solidFill>
                  <a:srgbClr val="FF0000"/>
                </a:solidFill>
              </a:rPr>
              <a:t> </a:t>
            </a:r>
            <a:r>
              <a:rPr lang="en-US" sz="2000" dirty="0" err="1">
                <a:solidFill>
                  <a:srgbClr val="FF0000"/>
                </a:solidFill>
              </a:rPr>
              <a:t>môn</a:t>
            </a:r>
            <a:r>
              <a:rPr lang="en-US" sz="2000" dirty="0">
                <a:solidFill>
                  <a:srgbClr val="FF0000"/>
                </a:solidFill>
              </a:rPr>
              <a:t>: KTMT</a:t>
            </a:r>
          </a:p>
        </p:txBody>
      </p:sp>
      <p:sp>
        <p:nvSpPr>
          <p:cNvPr id="6" name="Slide Number Placeholder 5">
            <a:extLst>
              <a:ext uri="{FF2B5EF4-FFF2-40B4-BE49-F238E27FC236}">
                <a16:creationId xmlns:a16="http://schemas.microsoft.com/office/drawing/2014/main" xmlns="" id="{EFF8253C-F16C-4CE4-BFA2-BBB46E740DFC}"/>
              </a:ext>
            </a:extLst>
          </p:cNvPr>
          <p:cNvSpPr>
            <a:spLocks noGrp="1"/>
          </p:cNvSpPr>
          <p:nvPr>
            <p:ph type="sldNum" sz="quarter" idx="12"/>
          </p:nvPr>
        </p:nvSpPr>
        <p:spPr/>
        <p:txBody>
          <a:bodyPr/>
          <a:lstStyle/>
          <a:p>
            <a:fld id="{B71D0628-BD89-471E-8A00-9574D463C55E}" type="slidenum">
              <a:rPr lang="en-US" sz="2000" smtClean="0">
                <a:solidFill>
                  <a:srgbClr val="FF0000"/>
                </a:solidFill>
              </a:rPr>
              <a:t>33</a:t>
            </a:fld>
            <a:endParaRPr lang="en-US" sz="2000" dirty="0">
              <a:solidFill>
                <a:srgbClr val="FF0000"/>
              </a:solidFill>
            </a:endParaRPr>
          </a:p>
        </p:txBody>
      </p:sp>
      <p:cxnSp>
        <p:nvCxnSpPr>
          <p:cNvPr id="8" name="Straight Connector 7">
            <a:extLst>
              <a:ext uri="{FF2B5EF4-FFF2-40B4-BE49-F238E27FC236}">
                <a16:creationId xmlns:a16="http://schemas.microsoft.com/office/drawing/2014/main" xmlns="" id="{FEB17B54-D56B-4A3C-B881-B1DC3BADB66C}"/>
              </a:ext>
            </a:extLst>
          </p:cNvPr>
          <p:cNvCxnSpPr>
            <a:cxnSpLocks/>
          </p:cNvCxnSpPr>
          <p:nvPr/>
        </p:nvCxnSpPr>
        <p:spPr>
          <a:xfrm>
            <a:off x="838200" y="6356350"/>
            <a:ext cx="10515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12B69E7F-CB44-46D7-8FB6-9478DE156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881" y="35513"/>
            <a:ext cx="1251607" cy="1225118"/>
          </a:xfrm>
          <a:prstGeom prst="rect">
            <a:avLst/>
          </a:prstGeom>
        </p:spPr>
      </p:pic>
    </p:spTree>
    <p:extLst>
      <p:ext uri="{BB962C8B-B14F-4D97-AF65-F5344CB8AC3E}">
        <p14:creationId xmlns:p14="http://schemas.microsoft.com/office/powerpoint/2010/main" val="2865356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8B06C-22B1-4821-B1C9-3E2920C5D3AB}"/>
              </a:ext>
            </a:extLst>
          </p:cNvPr>
          <p:cNvSpPr>
            <a:spLocks noGrp="1"/>
          </p:cNvSpPr>
          <p:nvPr>
            <p:ph type="ctrTitle"/>
          </p:nvPr>
        </p:nvSpPr>
        <p:spPr>
          <a:xfrm>
            <a:off x="838201" y="263676"/>
            <a:ext cx="5208372" cy="793395"/>
          </a:xfrm>
        </p:spPr>
        <p:txBody>
          <a:bodyPr>
            <a:noAutofit/>
          </a:bodyPr>
          <a:lstStyle/>
          <a:p>
            <a:r>
              <a:rPr lang="en-US" sz="4000" b="1" u="sng" dirty="0">
                <a:latin typeface="Times New Roman" panose="02020603050405020304" pitchFamily="18" charset="0"/>
                <a:cs typeface="Times New Roman" panose="02020603050405020304" pitchFamily="18" charset="0"/>
              </a:rPr>
              <a:t>1.</a:t>
            </a:r>
            <a:r>
              <a:rPr lang="en-US"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Tổng</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quan</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về</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đồ</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án</a:t>
            </a:r>
            <a:r>
              <a:rPr lang="en-US" sz="4000" b="1" u="sng" dirty="0">
                <a:latin typeface="Times New Roman" panose="02020603050405020304" pitchFamily="18" charset="0"/>
                <a:cs typeface="Times New Roman" panose="02020603050405020304" pitchFamily="18" charset="0"/>
              </a:rPr>
              <a:t>.</a:t>
            </a:r>
            <a:endParaRPr lang="en-US"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7EA9EA1E-4FFD-494E-8F87-A90CD48573CD}"/>
              </a:ext>
            </a:extLst>
          </p:cNvPr>
          <p:cNvSpPr>
            <a:spLocks noGrp="1"/>
          </p:cNvSpPr>
          <p:nvPr>
            <p:ph type="subTitle" idx="1"/>
          </p:nvPr>
        </p:nvSpPr>
        <p:spPr>
          <a:xfrm>
            <a:off x="838199" y="1260631"/>
            <a:ext cx="10515599" cy="3997169"/>
          </a:xfrm>
        </p:spPr>
        <p:txBody>
          <a:bodyPr/>
          <a:lstStyle/>
          <a:p>
            <a:pPr algn="l"/>
            <a:r>
              <a:rPr lang="en-US" sz="2800" b="1" dirty="0" err="1">
                <a:latin typeface="Times New Roman" panose="02020603050405020304" pitchFamily="18" charset="0"/>
                <a:cs typeface="Times New Roman" panose="02020603050405020304" pitchFamily="18" charset="0"/>
              </a:rPr>
              <a:t>Mục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tiêu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đồ</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án</a:t>
            </a:r>
            <a:endParaRPr lang="en-US" sz="28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dirty="0" err="1">
                <a:latin typeface="Times New Roman" panose="02020603050405020304" pitchFamily="18" charset="0"/>
                <a:ea typeface="Times New Roman" panose="02020603050405020304" pitchFamily="18" charset="0"/>
                <a:cs typeface="Times New Roman" panose="02020603050405020304" pitchFamily="18" charset="0"/>
              </a:rPr>
              <a:t>Đảm</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bảo</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giảm</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thiểu</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các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thao</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tác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thủ</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công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mang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lại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tính</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chính</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xác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và</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hiệu</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quả</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cao</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trong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công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tác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quản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lý</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kinh</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doanh</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Nắm</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v</a:t>
            </a:r>
            <a:r>
              <a:rPr lang="en-US" dirty="0" err="1">
                <a:latin typeface="Times New Roman" panose="02020603050405020304" pitchFamily="18" charset="0"/>
                <a:ea typeface="Times New Roman" panose="02020603050405020304" pitchFamily="18" charset="0"/>
                <a:cs typeface="Times New Roman" panose="02020603050405020304" pitchFamily="18" charset="0"/>
              </a:rPr>
              <a:t>ững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kiến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thức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cơ</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bản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về</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lập</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trình</a:t>
            </a:r>
            <a:r>
              <a:rPr lang="en-US" dirty="0">
                <a:latin typeface="Times New Roman" panose="02020603050405020304" pitchFamily="18" charset="0"/>
                <a:ea typeface="Times New Roman" panose="02020603050405020304" pitchFamily="18" charset="0"/>
                <a:cs typeface="Times New Roman" panose="02020603050405020304" pitchFamily="18" charset="0"/>
              </a:rPr>
              <a:t> C#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Winform</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nay.</a:t>
            </a:r>
          </a:p>
        </p:txBody>
      </p:sp>
      <p:sp>
        <p:nvSpPr>
          <p:cNvPr id="4" name="Date Placeholder 3">
            <a:extLst>
              <a:ext uri="{FF2B5EF4-FFF2-40B4-BE49-F238E27FC236}">
                <a16:creationId xmlns:a16="http://schemas.microsoft.com/office/drawing/2014/main" xmlns="" id="{88202208-D347-432B-A459-DCB3B5EBB59E}"/>
              </a:ext>
            </a:extLst>
          </p:cNvPr>
          <p:cNvSpPr>
            <a:spLocks noGrp="1"/>
          </p:cNvSpPr>
          <p:nvPr>
            <p:ph type="dt" sz="half" idx="10"/>
          </p:nvPr>
        </p:nvSpPr>
        <p:spPr/>
        <p:txBody>
          <a:bodyPr/>
          <a:lstStyle/>
          <a:p>
            <a:fld id="{45878789-5E80-4944-9DF1-D82BC68E0AC1}" type="datetime1">
              <a:rPr lang="en-US" sz="2000" smtClean="0">
                <a:solidFill>
                  <a:srgbClr val="FF0000"/>
                </a:solidFill>
                <a:latin typeface="Times New Roman" panose="02020603050405020304" pitchFamily="18" charset="0"/>
                <a:cs typeface="Times New Roman" panose="02020603050405020304" pitchFamily="18" charset="0"/>
              </a:rPr>
              <a:t>07/17/2020</a:t>
            </a:fld>
            <a:endParaRPr lang="en-US"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0510E747-BFEC-4DBD-A836-78E6891F5416}"/>
              </a:ext>
            </a:extLst>
          </p:cNvPr>
          <p:cNvSpPr>
            <a:spLocks noGrp="1"/>
          </p:cNvSpPr>
          <p:nvPr>
            <p:ph type="ftr" sz="quarter" idx="11"/>
          </p:nvPr>
        </p:nvSpPr>
        <p:spPr>
          <a:xfrm>
            <a:off x="4038599" y="6356350"/>
            <a:ext cx="4454611" cy="365125"/>
          </a:xfrm>
        </p:spPr>
        <p:txBody>
          <a:bodyPr/>
          <a:lstStyle/>
          <a:p>
            <a:r>
              <a:rPr lang="en-US" sz="2000" dirty="0">
                <a:solidFill>
                  <a:srgbClr val="FF0000"/>
                </a:solidFill>
                <a:latin typeface="Times New Roman" panose="02020603050405020304" pitchFamily="18" charset="0"/>
                <a:cs typeface="Times New Roman" panose="02020603050405020304" pitchFamily="18" charset="0"/>
              </a:rPr>
              <a:t>UTEHY - Khoa CNTT - </a:t>
            </a:r>
            <a:r>
              <a:rPr lang="en-US" sz="2000" dirty="0" err="1">
                <a:solidFill>
                  <a:srgbClr val="FF0000"/>
                </a:solidFill>
                <a:latin typeface="Times New Roman" panose="02020603050405020304" pitchFamily="18" charset="0"/>
                <a:cs typeface="Times New Roman" panose="02020603050405020304" pitchFamily="18" charset="0"/>
              </a:rPr>
              <a:t>Bộ</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môn</a:t>
            </a:r>
            <a:r>
              <a:rPr lang="en-US" sz="2000" dirty="0">
                <a:solidFill>
                  <a:srgbClr val="FF0000"/>
                </a:solidFill>
                <a:latin typeface="Times New Roman" panose="02020603050405020304" pitchFamily="18" charset="0"/>
                <a:cs typeface="Times New Roman" panose="02020603050405020304" pitchFamily="18" charset="0"/>
              </a:rPr>
              <a:t>: KTMT</a:t>
            </a:r>
          </a:p>
        </p:txBody>
      </p:sp>
      <p:sp>
        <p:nvSpPr>
          <p:cNvPr id="6" name="Slide Number Placeholder 5">
            <a:extLst>
              <a:ext uri="{FF2B5EF4-FFF2-40B4-BE49-F238E27FC236}">
                <a16:creationId xmlns:a16="http://schemas.microsoft.com/office/drawing/2014/main" xmlns="" id="{EFF8253C-F16C-4CE4-BFA2-BBB46E740DFC}"/>
              </a:ext>
            </a:extLst>
          </p:cNvPr>
          <p:cNvSpPr>
            <a:spLocks noGrp="1"/>
          </p:cNvSpPr>
          <p:nvPr>
            <p:ph type="sldNum" sz="quarter" idx="12"/>
          </p:nvPr>
        </p:nvSpPr>
        <p:spPr/>
        <p:txBody>
          <a:bodyPr/>
          <a:lstStyle/>
          <a:p>
            <a:fld id="{B71D0628-BD89-471E-8A00-9574D463C55E}" type="slidenum">
              <a:rPr lang="en-US" sz="2000" smtClean="0">
                <a:solidFill>
                  <a:srgbClr val="FF0000"/>
                </a:solidFill>
                <a:latin typeface="Times New Roman" panose="02020603050405020304" pitchFamily="18" charset="0"/>
                <a:cs typeface="Times New Roman" panose="02020603050405020304" pitchFamily="18" charset="0"/>
              </a:rPr>
              <a:t>4</a:t>
            </a:fld>
            <a:endParaRPr lang="en-US" sz="2000" dirty="0">
              <a:solidFill>
                <a:srgbClr val="FF0000"/>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xmlns="" id="{FEB17B54-D56B-4A3C-B881-B1DC3BADB66C}"/>
              </a:ext>
            </a:extLst>
          </p:cNvPr>
          <p:cNvCxnSpPr>
            <a:cxnSpLocks/>
          </p:cNvCxnSpPr>
          <p:nvPr/>
        </p:nvCxnSpPr>
        <p:spPr>
          <a:xfrm>
            <a:off x="838199" y="6344850"/>
            <a:ext cx="10515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12B69E7F-CB44-46D7-8FB6-9478DE156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881" y="35513"/>
            <a:ext cx="1251607" cy="1225118"/>
          </a:xfrm>
          <a:prstGeom prst="rect">
            <a:avLst/>
          </a:prstGeom>
        </p:spPr>
      </p:pic>
    </p:spTree>
    <p:extLst>
      <p:ext uri="{BB962C8B-B14F-4D97-AF65-F5344CB8AC3E}">
        <p14:creationId xmlns:p14="http://schemas.microsoft.com/office/powerpoint/2010/main" val="1028635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8B06C-22B1-4821-B1C9-3E2920C5D3AB}"/>
              </a:ext>
            </a:extLst>
          </p:cNvPr>
          <p:cNvSpPr>
            <a:spLocks noGrp="1"/>
          </p:cNvSpPr>
          <p:nvPr>
            <p:ph type="ctrTitle"/>
          </p:nvPr>
        </p:nvSpPr>
        <p:spPr>
          <a:xfrm>
            <a:off x="838200" y="314659"/>
            <a:ext cx="5175421" cy="793395"/>
          </a:xfrm>
        </p:spPr>
        <p:txBody>
          <a:bodyPr>
            <a:noAutofit/>
          </a:bodyPr>
          <a:lstStyle/>
          <a:p>
            <a:r>
              <a:rPr lang="en-US" sz="4000" b="1" u="sng" dirty="0">
                <a:latin typeface="Times New Roman" panose="02020603050405020304" pitchFamily="18" charset="0"/>
                <a:cs typeface="Times New Roman" panose="02020603050405020304" pitchFamily="18" charset="0"/>
              </a:rPr>
              <a:t>1.</a:t>
            </a:r>
            <a:r>
              <a:rPr lang="en-US"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Tổng</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quan</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về</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đồ</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án</a:t>
            </a:r>
            <a:r>
              <a:rPr lang="en-US" sz="4000" b="1" u="sng" dirty="0">
                <a:latin typeface="Times New Roman" panose="02020603050405020304" pitchFamily="18" charset="0"/>
                <a:cs typeface="Times New Roman" panose="02020603050405020304" pitchFamily="18" charset="0"/>
              </a:rPr>
              <a:t>.</a:t>
            </a:r>
            <a:endParaRPr lang="en-US"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7EA9EA1E-4FFD-494E-8F87-A90CD48573CD}"/>
              </a:ext>
            </a:extLst>
          </p:cNvPr>
          <p:cNvSpPr>
            <a:spLocks noGrp="1"/>
          </p:cNvSpPr>
          <p:nvPr>
            <p:ph type="subTitle" idx="1"/>
          </p:nvPr>
        </p:nvSpPr>
        <p:spPr>
          <a:xfrm>
            <a:off x="838199" y="1260631"/>
            <a:ext cx="10515599" cy="3997169"/>
          </a:xfrm>
        </p:spPr>
        <p:txBody>
          <a:bodyPr>
            <a:normAutofit/>
          </a:bodyPr>
          <a:lstStyle/>
          <a:p>
            <a:pPr algn="l"/>
            <a:r>
              <a:rPr lang="en-US" sz="2800" b="1" dirty="0" err="1">
                <a:latin typeface="Times New Roman" panose="02020603050405020304" pitchFamily="18" charset="0"/>
                <a:cs typeface="Times New Roman" panose="02020603050405020304" pitchFamily="18" charset="0"/>
              </a:rPr>
              <a:t>Giới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hạn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phạm</a:t>
            </a:r>
            <a:r>
              <a:rPr lang="en-US" sz="2800" b="1" dirty="0">
                <a:latin typeface="Times New Roman" panose="02020603050405020304" pitchFamily="18" charset="0"/>
                <a:cs typeface="Times New Roman" panose="02020603050405020304" pitchFamily="18" charset="0"/>
              </a:rPr>
              <a:t> vi</a:t>
            </a:r>
          </a:p>
          <a:p>
            <a:pPr algn="just"/>
            <a:r>
              <a:rPr lang="en-US" b="1" i="1" dirty="0" err="1">
                <a:latin typeface="Times New Roman" panose="02020603050405020304" pitchFamily="18" charset="0"/>
                <a:ea typeface="Times New Roman" panose="02020603050405020304" pitchFamily="18" charset="0"/>
                <a:cs typeface="Times New Roman" panose="02020603050405020304" pitchFamily="18" charset="0"/>
              </a:rPr>
              <a:t>Đối</a:t>
            </a:r>
            <a:r>
              <a:rPr lang="en-US" b="1" i="1" dirty="0">
                <a:latin typeface="Times New Roman" panose="02020603050405020304" pitchFamily="18" charset="0"/>
                <a:ea typeface="Times New Roman" panose="02020603050405020304" pitchFamily="18" charset="0"/>
                <a:cs typeface="Times New Roman" panose="02020603050405020304" pitchFamily="18" charset="0"/>
              </a:rPr>
              <a:t> t</a:t>
            </a:r>
            <a:r>
              <a:rPr lang="vi-VN" b="1" i="1" dirty="0">
                <a:latin typeface="Times New Roman" panose="02020603050405020304" pitchFamily="18" charset="0"/>
                <a:ea typeface="Times New Roman" panose="02020603050405020304" pitchFamily="18" charset="0"/>
                <a:cs typeface="Times New Roman" panose="02020603050405020304" pitchFamily="18" charset="0"/>
              </a:rPr>
              <a:t>ư</a:t>
            </a:r>
            <a:r>
              <a:rPr lang="en-US" b="1" i="1" dirty="0" err="1">
                <a:latin typeface="Times New Roman" panose="02020603050405020304" pitchFamily="18" charset="0"/>
                <a:ea typeface="Times New Roman" panose="02020603050405020304" pitchFamily="18" charset="0"/>
                <a:cs typeface="Times New Roman" panose="02020603050405020304" pitchFamily="18" charset="0"/>
              </a:rPr>
              <a:t>ợng</a:t>
            </a:r>
            <a:r>
              <a:rPr lang="en-US" b="1" i="1" dirty="0">
                <a:latin typeface="Times New Roman" panose="02020603050405020304" pitchFamily="18" charset="0"/>
                <a:ea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ea typeface="Times New Roman" panose="02020603050405020304" pitchFamily="18" charset="0"/>
                <a:cs typeface="Times New Roman" panose="02020603050405020304" pitchFamily="18" charset="0"/>
              </a:rPr>
              <a:t>nghiên</a:t>
            </a:r>
            <a:r>
              <a:rPr lang="en-US" b="1" i="1" dirty="0">
                <a:latin typeface="Times New Roman" panose="02020603050405020304" pitchFamily="18" charset="0"/>
                <a:ea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ea typeface="Times New Roman" panose="02020603050405020304" pitchFamily="18" charset="0"/>
                <a:cs typeface="Times New Roman" panose="02020603050405020304" pitchFamily="18" charset="0"/>
              </a:rPr>
              <a:t>cứu</a:t>
            </a:r>
            <a:endParaRPr lang="en-US" b="1" i="1"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Ø"/>
            </a:pPr>
            <a:r>
              <a:rPr lang="en-US" dirty="0" err="1"/>
              <a:t>Tìm</a:t>
            </a:r>
            <a:r>
              <a:rPr lang="en-US" dirty="0"/>
              <a:t> </a:t>
            </a:r>
            <a:r>
              <a:rPr lang="en-US" dirty="0" err="1"/>
              <a:t>hiểu</a:t>
            </a:r>
            <a:r>
              <a:rPr lang="en-US" dirty="0"/>
              <a:t> </a:t>
            </a:r>
            <a:r>
              <a:rPr lang="en-US" dirty="0" err="1"/>
              <a:t>cách</a:t>
            </a:r>
            <a:r>
              <a:rPr lang="en-US" dirty="0"/>
              <a:t> </a:t>
            </a:r>
            <a:r>
              <a:rPr lang="en-US" dirty="0" err="1"/>
              <a:t>thức</a:t>
            </a:r>
            <a:r>
              <a:rPr lang="en-US" dirty="0"/>
              <a:t> </a:t>
            </a:r>
            <a:r>
              <a:rPr lang="en-US" dirty="0" err="1"/>
              <a:t>quản</a:t>
            </a:r>
            <a:r>
              <a:rPr lang="en-US" dirty="0"/>
              <a:t> </a:t>
            </a:r>
            <a:r>
              <a:rPr lang="en-US" dirty="0" err="1"/>
              <a:t>lý</a:t>
            </a:r>
            <a:r>
              <a:rPr lang="en-US" dirty="0"/>
              <a:t> </a:t>
            </a:r>
            <a:r>
              <a:rPr lang="en-US" dirty="0" err="1"/>
              <a:t>hàng</a:t>
            </a:r>
            <a:r>
              <a:rPr lang="en-US" dirty="0"/>
              <a:t> </a:t>
            </a:r>
            <a:r>
              <a:rPr lang="en-US" dirty="0" err="1"/>
              <a:t>hoá</a:t>
            </a:r>
            <a:r>
              <a:rPr lang="en-US" dirty="0"/>
              <a:t> ở </a:t>
            </a:r>
            <a:r>
              <a:rPr lang="en-US" dirty="0" err="1"/>
              <a:t>cửa</a:t>
            </a:r>
            <a:r>
              <a:rPr lang="en-US" dirty="0"/>
              <a:t> </a:t>
            </a:r>
            <a:r>
              <a:rPr lang="en-US" dirty="0" err="1"/>
              <a:t>hàng</a:t>
            </a:r>
            <a:r>
              <a:rPr lang="en-US" dirty="0" smtClean="0"/>
              <a:t>.</a:t>
            </a:r>
            <a:endParaRPr lang="en-US"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Ø"/>
            </a:pPr>
            <a:r>
              <a:rPr lang="en-US" dirty="0" err="1"/>
              <a:t>Tìm</a:t>
            </a:r>
            <a:r>
              <a:rPr lang="en-US" dirty="0"/>
              <a:t> </a:t>
            </a:r>
            <a:r>
              <a:rPr lang="en-US" dirty="0" err="1"/>
              <a:t>hiểu</a:t>
            </a:r>
            <a:r>
              <a:rPr lang="en-US" dirty="0"/>
              <a:t> </a:t>
            </a:r>
            <a:r>
              <a:rPr lang="en-US" dirty="0" err="1"/>
              <a:t>công</a:t>
            </a:r>
            <a:r>
              <a:rPr lang="en-US" dirty="0"/>
              <a:t> </a:t>
            </a:r>
            <a:r>
              <a:rPr lang="en-US" dirty="0" err="1"/>
              <a:t>cụ</a:t>
            </a:r>
            <a:r>
              <a:rPr lang="en-US" dirty="0"/>
              <a:t> </a:t>
            </a:r>
            <a:r>
              <a:rPr lang="en-US" dirty="0" err="1"/>
              <a:t>xây</a:t>
            </a:r>
            <a:r>
              <a:rPr lang="en-US" dirty="0"/>
              <a:t> </a:t>
            </a:r>
            <a:r>
              <a:rPr lang="en-US" dirty="0" err="1"/>
              <a:t>dựng</a:t>
            </a:r>
            <a:r>
              <a:rPr lang="en-US" dirty="0"/>
              <a:t>, </a:t>
            </a:r>
            <a:r>
              <a:rPr lang="en-US" dirty="0" err="1"/>
              <a:t>quản</a:t>
            </a:r>
            <a:r>
              <a:rPr lang="en-US" dirty="0"/>
              <a:t> </a:t>
            </a:r>
            <a:r>
              <a:rPr lang="en-US" dirty="0" err="1"/>
              <a:t>lý</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chương</a:t>
            </a:r>
            <a:r>
              <a:rPr lang="en-US" dirty="0"/>
              <a:t> </a:t>
            </a:r>
            <a:r>
              <a:rPr lang="en-US" dirty="0" err="1"/>
              <a:t>trình</a:t>
            </a:r>
            <a:r>
              <a:rPr lang="en-US" dirty="0" smtClean="0"/>
              <a:t>.</a:t>
            </a:r>
            <a:endParaRPr lang="en-US" dirty="0">
              <a:latin typeface="Times New Roman" panose="02020603050405020304" pitchFamily="18" charset="0"/>
              <a:cs typeface="Times New Roman" panose="02020603050405020304" pitchFamily="18" charset="0"/>
            </a:endParaRPr>
          </a:p>
          <a:p>
            <a:pPr algn="just"/>
            <a:r>
              <a:rPr lang="en-US" b="1" i="1" dirty="0" err="1">
                <a:latin typeface="Times New Roman" panose="02020603050405020304" pitchFamily="18" charset="0"/>
                <a:cs typeface="Times New Roman" panose="02020603050405020304" pitchFamily="18" charset="0"/>
              </a:rPr>
              <a:t>Phạm</a:t>
            </a:r>
            <a:r>
              <a:rPr lang="en-US" b="1" i="1" dirty="0">
                <a:latin typeface="Times New Roman" panose="02020603050405020304" pitchFamily="18" charset="0"/>
                <a:cs typeface="Times New Roman" panose="02020603050405020304" pitchFamily="18" charset="0"/>
              </a:rPr>
              <a:t> vi </a:t>
            </a:r>
            <a:r>
              <a:rPr lang="en-US" b="1" i="1" dirty="0" err="1">
                <a:latin typeface="Times New Roman" panose="02020603050405020304" pitchFamily="18" charset="0"/>
                <a:cs typeface="Times New Roman" panose="02020603050405020304" pitchFamily="18" charset="0"/>
              </a:rPr>
              <a:t>nghiên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cứu</a:t>
            </a:r>
            <a:endParaRPr lang="en-US" b="1" i="1" dirty="0">
              <a:latin typeface="Times New Roman" panose="02020603050405020304" pitchFamily="18" charset="0"/>
              <a:cs typeface="Times New Roman" panose="02020603050405020304" pitchFamily="18" charset="0"/>
            </a:endParaRPr>
          </a:p>
          <a:p>
            <a:pPr marL="342900" lvl="0" indent="-342900" algn="l">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Khảo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hoá</a:t>
            </a:r>
            <a:r>
              <a:rPr lang="en-US" dirty="0">
                <a:latin typeface="Times New Roman" panose="02020603050405020304" pitchFamily="18" charset="0"/>
                <a:cs typeface="Times New Roman" panose="02020603050405020304" pitchFamily="18" charset="0"/>
              </a:rPr>
              <a:t>.</a:t>
            </a:r>
          </a:p>
          <a:p>
            <a:pPr marL="342900" lvl="0" indent="-342900" algn="l">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Microsoft Visual Studio, SQL Server…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xmlns="" id="{88202208-D347-432B-A459-DCB3B5EBB59E}"/>
              </a:ext>
            </a:extLst>
          </p:cNvPr>
          <p:cNvSpPr>
            <a:spLocks noGrp="1"/>
          </p:cNvSpPr>
          <p:nvPr>
            <p:ph type="dt" sz="half" idx="10"/>
          </p:nvPr>
        </p:nvSpPr>
        <p:spPr/>
        <p:txBody>
          <a:bodyPr/>
          <a:lstStyle/>
          <a:p>
            <a:fld id="{45878789-5E80-4944-9DF1-D82BC68E0AC1}" type="datetime1">
              <a:rPr lang="en-US" sz="2000" smtClean="0">
                <a:solidFill>
                  <a:srgbClr val="FF0000"/>
                </a:solidFill>
                <a:latin typeface="Times New Roman" panose="02020603050405020304" pitchFamily="18" charset="0"/>
                <a:cs typeface="Times New Roman" panose="02020603050405020304" pitchFamily="18" charset="0"/>
              </a:rPr>
              <a:t>07/17/2020</a:t>
            </a:fld>
            <a:endParaRPr lang="en-US"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0510E747-BFEC-4DBD-A836-78E6891F5416}"/>
              </a:ext>
            </a:extLst>
          </p:cNvPr>
          <p:cNvSpPr>
            <a:spLocks noGrp="1"/>
          </p:cNvSpPr>
          <p:nvPr>
            <p:ph type="ftr" sz="quarter" idx="11"/>
          </p:nvPr>
        </p:nvSpPr>
        <p:spPr>
          <a:xfrm>
            <a:off x="4038600" y="6356350"/>
            <a:ext cx="4413422" cy="365125"/>
          </a:xfrm>
        </p:spPr>
        <p:txBody>
          <a:bodyPr/>
          <a:lstStyle/>
          <a:p>
            <a:r>
              <a:rPr lang="en-US" sz="2000" dirty="0">
                <a:solidFill>
                  <a:srgbClr val="FF0000"/>
                </a:solidFill>
                <a:latin typeface="Times New Roman" panose="02020603050405020304" pitchFamily="18" charset="0"/>
                <a:cs typeface="Times New Roman" panose="02020603050405020304" pitchFamily="18" charset="0"/>
              </a:rPr>
              <a:t>UTEHY - Khoa CNTT - </a:t>
            </a:r>
            <a:r>
              <a:rPr lang="en-US" sz="2000" dirty="0" err="1">
                <a:solidFill>
                  <a:srgbClr val="FF0000"/>
                </a:solidFill>
                <a:latin typeface="Times New Roman" panose="02020603050405020304" pitchFamily="18" charset="0"/>
                <a:cs typeface="Times New Roman" panose="02020603050405020304" pitchFamily="18" charset="0"/>
              </a:rPr>
              <a:t>Bộ</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môn</a:t>
            </a:r>
            <a:r>
              <a:rPr lang="en-US" sz="2000" dirty="0">
                <a:solidFill>
                  <a:srgbClr val="FF0000"/>
                </a:solidFill>
                <a:latin typeface="Times New Roman" panose="02020603050405020304" pitchFamily="18" charset="0"/>
                <a:cs typeface="Times New Roman" panose="02020603050405020304" pitchFamily="18" charset="0"/>
              </a:rPr>
              <a:t>: KTMT</a:t>
            </a:r>
          </a:p>
        </p:txBody>
      </p:sp>
      <p:sp>
        <p:nvSpPr>
          <p:cNvPr id="6" name="Slide Number Placeholder 5">
            <a:extLst>
              <a:ext uri="{FF2B5EF4-FFF2-40B4-BE49-F238E27FC236}">
                <a16:creationId xmlns:a16="http://schemas.microsoft.com/office/drawing/2014/main" xmlns="" id="{EFF8253C-F16C-4CE4-BFA2-BBB46E740DFC}"/>
              </a:ext>
            </a:extLst>
          </p:cNvPr>
          <p:cNvSpPr>
            <a:spLocks noGrp="1"/>
          </p:cNvSpPr>
          <p:nvPr>
            <p:ph type="sldNum" sz="quarter" idx="12"/>
          </p:nvPr>
        </p:nvSpPr>
        <p:spPr/>
        <p:txBody>
          <a:bodyPr/>
          <a:lstStyle/>
          <a:p>
            <a:fld id="{B71D0628-BD89-471E-8A00-9574D463C55E}" type="slidenum">
              <a:rPr lang="en-US" sz="2000" smtClean="0">
                <a:solidFill>
                  <a:srgbClr val="FF0000"/>
                </a:solidFill>
                <a:latin typeface="Times New Roman" panose="02020603050405020304" pitchFamily="18" charset="0"/>
                <a:cs typeface="Times New Roman" panose="02020603050405020304" pitchFamily="18" charset="0"/>
              </a:rPr>
              <a:t>5</a:t>
            </a:fld>
            <a:endParaRPr lang="en-US" sz="2000" dirty="0">
              <a:solidFill>
                <a:srgbClr val="FF0000"/>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xmlns="" id="{FEB17B54-D56B-4A3C-B881-B1DC3BADB66C}"/>
              </a:ext>
            </a:extLst>
          </p:cNvPr>
          <p:cNvCxnSpPr>
            <a:cxnSpLocks/>
          </p:cNvCxnSpPr>
          <p:nvPr/>
        </p:nvCxnSpPr>
        <p:spPr>
          <a:xfrm>
            <a:off x="838199" y="6328376"/>
            <a:ext cx="10515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12B69E7F-CB44-46D7-8FB6-9478DE156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881" y="35513"/>
            <a:ext cx="1251607" cy="1225118"/>
          </a:xfrm>
          <a:prstGeom prst="rect">
            <a:avLst/>
          </a:prstGeom>
        </p:spPr>
      </p:pic>
    </p:spTree>
    <p:extLst>
      <p:ext uri="{BB962C8B-B14F-4D97-AF65-F5344CB8AC3E}">
        <p14:creationId xmlns:p14="http://schemas.microsoft.com/office/powerpoint/2010/main" val="2292521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8B06C-22B1-4821-B1C9-3E2920C5D3AB}"/>
              </a:ext>
            </a:extLst>
          </p:cNvPr>
          <p:cNvSpPr>
            <a:spLocks noGrp="1"/>
          </p:cNvSpPr>
          <p:nvPr>
            <p:ph type="ctrTitle"/>
          </p:nvPr>
        </p:nvSpPr>
        <p:spPr>
          <a:xfrm>
            <a:off x="838200" y="162081"/>
            <a:ext cx="5276295" cy="793395"/>
          </a:xfrm>
        </p:spPr>
        <p:txBody>
          <a:bodyPr>
            <a:noAutofit/>
          </a:bodyPr>
          <a:lstStyle/>
          <a:p>
            <a:r>
              <a:rPr lang="en-US" sz="4000" b="1"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Tổng</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quan</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về</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đồ</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án</a:t>
            </a:r>
            <a:r>
              <a:rPr lang="en-US" sz="4000" b="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7EA9EA1E-4FFD-494E-8F87-A90CD48573CD}"/>
              </a:ext>
            </a:extLst>
          </p:cNvPr>
          <p:cNvSpPr>
            <a:spLocks noGrp="1"/>
          </p:cNvSpPr>
          <p:nvPr>
            <p:ph type="subTitle" idx="1"/>
          </p:nvPr>
        </p:nvSpPr>
        <p:spPr>
          <a:xfrm>
            <a:off x="961748" y="1260631"/>
            <a:ext cx="10392052" cy="3997169"/>
          </a:xfrm>
        </p:spPr>
        <p:txBody>
          <a:bodyPr>
            <a:normAutofit/>
          </a:bodyPr>
          <a:lstStyle/>
          <a:p>
            <a:pPr algn="l"/>
            <a:r>
              <a:rPr lang="en-US" sz="2800" b="1" dirty="0" err="1">
                <a:latin typeface="Times New Roman" panose="02020603050405020304" pitchFamily="18" charset="0"/>
                <a:cs typeface="Times New Roman" panose="02020603050405020304" pitchFamily="18" charset="0"/>
              </a:rPr>
              <a:t>Nội</a:t>
            </a:r>
            <a:r>
              <a:rPr lang="en-US" sz="2800" b="1" dirty="0">
                <a:latin typeface="Times New Roman" panose="02020603050405020304" pitchFamily="18" charset="0"/>
                <a:cs typeface="Times New Roman" panose="02020603050405020304" pitchFamily="18" charset="0"/>
              </a:rPr>
              <a:t> dung </a:t>
            </a:r>
            <a:r>
              <a:rPr lang="en-US" sz="2800" b="1" dirty="0" err="1">
                <a:latin typeface="Times New Roman" panose="02020603050405020304" pitchFamily="18" charset="0"/>
                <a:cs typeface="Times New Roman" panose="02020603050405020304" pitchFamily="18" charset="0"/>
              </a:rPr>
              <a:t>thực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hiện</a:t>
            </a:r>
            <a:endParaRPr lang="en-US" sz="2800" b="1" dirty="0">
              <a:latin typeface="Times New Roman" panose="02020603050405020304" pitchFamily="18" charset="0"/>
              <a:cs typeface="Times New Roman" panose="02020603050405020304" pitchFamily="18" charset="0"/>
            </a:endParaRPr>
          </a:p>
          <a:p>
            <a:pPr marL="342900" lvl="0" indent="-342900" algn="l">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hoá</a:t>
            </a:r>
            <a:r>
              <a:rPr lang="en-US" dirty="0">
                <a:latin typeface="Times New Roman" panose="02020603050405020304" pitchFamily="18" charset="0"/>
                <a:cs typeface="Times New Roman" panose="02020603050405020304" pitchFamily="18" charset="0"/>
              </a:rPr>
              <a:t>.</a:t>
            </a:r>
          </a:p>
          <a:p>
            <a:pPr marL="342900" lvl="0" indent="-342900" algn="l">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a:t>
            </a:r>
          </a:p>
          <a:p>
            <a:pPr marL="342900" lvl="0" indent="-342900" algn="l">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bán</a:t>
            </a:r>
            <a:r>
              <a:rPr lang="en-US" dirty="0">
                <a:latin typeface="Times New Roman" panose="02020603050405020304" pitchFamily="18" charset="0"/>
                <a:cs typeface="Times New Roman" panose="02020603050405020304" pitchFamily="18" charset="0"/>
              </a:rPr>
              <a:t>.</a:t>
            </a:r>
          </a:p>
          <a:p>
            <a:pPr marL="342900" lvl="0" indent="-342900" algn="l">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tin.</a:t>
            </a:r>
          </a:p>
          <a:p>
            <a:pPr marL="342900" lvl="0" indent="-342900" algn="l">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kê</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doanh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88202208-D347-432B-A459-DCB3B5EBB59E}"/>
              </a:ext>
            </a:extLst>
          </p:cNvPr>
          <p:cNvSpPr>
            <a:spLocks noGrp="1"/>
          </p:cNvSpPr>
          <p:nvPr>
            <p:ph type="dt" sz="half" idx="10"/>
          </p:nvPr>
        </p:nvSpPr>
        <p:spPr/>
        <p:txBody>
          <a:bodyPr/>
          <a:lstStyle/>
          <a:p>
            <a:fld id="{45878789-5E80-4944-9DF1-D82BC68E0AC1}" type="datetime1">
              <a:rPr lang="en-US" sz="2000" smtClean="0">
                <a:solidFill>
                  <a:srgbClr val="FF0000"/>
                </a:solidFill>
                <a:latin typeface="Times New Roman" panose="02020603050405020304" pitchFamily="18" charset="0"/>
                <a:cs typeface="Times New Roman" panose="02020603050405020304" pitchFamily="18" charset="0"/>
              </a:rPr>
              <a:t>07/17/2020</a:t>
            </a:fld>
            <a:endParaRPr lang="en-US"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0510E747-BFEC-4DBD-A836-78E6891F5416}"/>
              </a:ext>
            </a:extLst>
          </p:cNvPr>
          <p:cNvSpPr>
            <a:spLocks noGrp="1"/>
          </p:cNvSpPr>
          <p:nvPr>
            <p:ph type="ftr" sz="quarter" idx="11"/>
          </p:nvPr>
        </p:nvSpPr>
        <p:spPr>
          <a:xfrm>
            <a:off x="4038599" y="6356350"/>
            <a:ext cx="4421659" cy="365125"/>
          </a:xfrm>
        </p:spPr>
        <p:txBody>
          <a:bodyPr/>
          <a:lstStyle/>
          <a:p>
            <a:r>
              <a:rPr lang="en-US" sz="2000" dirty="0">
                <a:solidFill>
                  <a:srgbClr val="FF0000"/>
                </a:solidFill>
                <a:latin typeface="Times New Roman" panose="02020603050405020304" pitchFamily="18" charset="0"/>
                <a:cs typeface="Times New Roman" panose="02020603050405020304" pitchFamily="18" charset="0"/>
              </a:rPr>
              <a:t>UTEHY - Khoa CNTT - </a:t>
            </a:r>
            <a:r>
              <a:rPr lang="en-US" sz="2000" dirty="0" err="1">
                <a:solidFill>
                  <a:srgbClr val="FF0000"/>
                </a:solidFill>
                <a:latin typeface="Times New Roman" panose="02020603050405020304" pitchFamily="18" charset="0"/>
                <a:cs typeface="Times New Roman" panose="02020603050405020304" pitchFamily="18" charset="0"/>
              </a:rPr>
              <a:t>Bộ</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môn</a:t>
            </a:r>
            <a:r>
              <a:rPr lang="en-US" sz="2000" dirty="0">
                <a:solidFill>
                  <a:srgbClr val="FF0000"/>
                </a:solidFill>
                <a:latin typeface="Times New Roman" panose="02020603050405020304" pitchFamily="18" charset="0"/>
                <a:cs typeface="Times New Roman" panose="02020603050405020304" pitchFamily="18" charset="0"/>
              </a:rPr>
              <a:t>: KTMT</a:t>
            </a:r>
          </a:p>
        </p:txBody>
      </p:sp>
      <p:sp>
        <p:nvSpPr>
          <p:cNvPr id="6" name="Slide Number Placeholder 5">
            <a:extLst>
              <a:ext uri="{FF2B5EF4-FFF2-40B4-BE49-F238E27FC236}">
                <a16:creationId xmlns:a16="http://schemas.microsoft.com/office/drawing/2014/main" xmlns="" id="{EFF8253C-F16C-4CE4-BFA2-BBB46E740DFC}"/>
              </a:ext>
            </a:extLst>
          </p:cNvPr>
          <p:cNvSpPr>
            <a:spLocks noGrp="1"/>
          </p:cNvSpPr>
          <p:nvPr>
            <p:ph type="sldNum" sz="quarter" idx="12"/>
          </p:nvPr>
        </p:nvSpPr>
        <p:spPr/>
        <p:txBody>
          <a:bodyPr/>
          <a:lstStyle/>
          <a:p>
            <a:fld id="{B71D0628-BD89-471E-8A00-9574D463C55E}" type="slidenum">
              <a:rPr lang="en-US" sz="2000" smtClean="0">
                <a:solidFill>
                  <a:srgbClr val="FF0000"/>
                </a:solidFill>
                <a:latin typeface="Times New Roman" panose="02020603050405020304" pitchFamily="18" charset="0"/>
                <a:cs typeface="Times New Roman" panose="02020603050405020304" pitchFamily="18" charset="0"/>
              </a:rPr>
              <a:t>6</a:t>
            </a:fld>
            <a:endParaRPr lang="en-US" sz="2000" dirty="0">
              <a:solidFill>
                <a:srgbClr val="FF0000"/>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xmlns="" id="{FEB17B54-D56B-4A3C-B881-B1DC3BADB66C}"/>
              </a:ext>
            </a:extLst>
          </p:cNvPr>
          <p:cNvCxnSpPr>
            <a:cxnSpLocks/>
          </p:cNvCxnSpPr>
          <p:nvPr/>
        </p:nvCxnSpPr>
        <p:spPr>
          <a:xfrm>
            <a:off x="838200" y="6356350"/>
            <a:ext cx="10515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12B69E7F-CB44-46D7-8FB6-9478DE156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881" y="35513"/>
            <a:ext cx="1251607" cy="1225118"/>
          </a:xfrm>
          <a:prstGeom prst="rect">
            <a:avLst/>
          </a:prstGeom>
        </p:spPr>
      </p:pic>
    </p:spTree>
    <p:extLst>
      <p:ext uri="{BB962C8B-B14F-4D97-AF65-F5344CB8AC3E}">
        <p14:creationId xmlns:p14="http://schemas.microsoft.com/office/powerpoint/2010/main" val="3242819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8B06C-22B1-4821-B1C9-3E2920C5D3AB}"/>
              </a:ext>
            </a:extLst>
          </p:cNvPr>
          <p:cNvSpPr>
            <a:spLocks noGrp="1"/>
          </p:cNvSpPr>
          <p:nvPr>
            <p:ph type="ctrTitle"/>
          </p:nvPr>
        </p:nvSpPr>
        <p:spPr>
          <a:xfrm>
            <a:off x="838200" y="271896"/>
            <a:ext cx="5276295" cy="793395"/>
          </a:xfrm>
        </p:spPr>
        <p:txBody>
          <a:bodyPr>
            <a:noAutofit/>
          </a:bodyPr>
          <a:lstStyle/>
          <a:p>
            <a:r>
              <a:rPr lang="en-US" sz="4000" b="1" u="sng" dirty="0">
                <a:latin typeface="Times New Roman" panose="02020603050405020304" pitchFamily="18" charset="0"/>
                <a:cs typeface="Times New Roman" panose="02020603050405020304" pitchFamily="18" charset="0"/>
              </a:rPr>
              <a:t>1.</a:t>
            </a:r>
            <a:r>
              <a:rPr lang="en-US"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Tổng</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quan</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về</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đồ</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án</a:t>
            </a:r>
            <a:r>
              <a:rPr lang="en-US" sz="4000" b="1" u="sng" dirty="0">
                <a:latin typeface="Times New Roman" panose="02020603050405020304" pitchFamily="18" charset="0"/>
                <a:cs typeface="Times New Roman" panose="02020603050405020304" pitchFamily="18" charset="0"/>
              </a:rPr>
              <a:t>.</a:t>
            </a:r>
            <a:endParaRPr lang="en-US"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7EA9EA1E-4FFD-494E-8F87-A90CD48573CD}"/>
              </a:ext>
            </a:extLst>
          </p:cNvPr>
          <p:cNvSpPr>
            <a:spLocks noGrp="1"/>
          </p:cNvSpPr>
          <p:nvPr>
            <p:ph type="subTitle" idx="1"/>
          </p:nvPr>
        </p:nvSpPr>
        <p:spPr>
          <a:xfrm>
            <a:off x="838200" y="1430415"/>
            <a:ext cx="10515600" cy="3997169"/>
          </a:xfrm>
        </p:spPr>
        <p:txBody>
          <a:bodyPr/>
          <a:lstStyle/>
          <a:p>
            <a:pPr algn="l"/>
            <a:r>
              <a:rPr lang="en-US" sz="2800" b="1" dirty="0" err="1">
                <a:latin typeface="Times New Roman" panose="02020603050405020304" pitchFamily="18" charset="0"/>
                <a:cs typeface="Times New Roman" panose="02020603050405020304" pitchFamily="18" charset="0"/>
              </a:rPr>
              <a:t>Phương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pháp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tiếp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cận</a:t>
            </a:r>
            <a:endParaRPr lang="en-US" sz="2800" b="1" dirty="0">
              <a:latin typeface="Times New Roman" panose="02020603050405020304" pitchFamily="18" charset="0"/>
              <a:cs typeface="Times New Roman" panose="02020603050405020304" pitchFamily="18" charset="0"/>
            </a:endParaRPr>
          </a:p>
          <a:p>
            <a:pPr marL="342900" lvl="0" indent="-342900" algn="l">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a:t>
            </a:r>
          </a:p>
          <a:p>
            <a:pPr marL="342900" lvl="0" indent="-342900" algn="l">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a:t>
            </a:r>
          </a:p>
          <a:p>
            <a:pPr marL="342900" lvl="0" indent="-342900" algn="l">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a:t>
            </a:r>
          </a:p>
          <a:p>
            <a:pPr marL="342900" lvl="0" indent="-342900" algn="l">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khảo</a:t>
            </a:r>
            <a:r>
              <a:rPr lang="en-US" dirty="0">
                <a:latin typeface="Times New Roman" panose="02020603050405020304" pitchFamily="18" charset="0"/>
                <a:cs typeface="Times New Roman" panose="02020603050405020304" pitchFamily="18" charset="0"/>
              </a:rPr>
              <a:t> ý </a:t>
            </a:r>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xmlns="" id="{88202208-D347-432B-A459-DCB3B5EBB59E}"/>
              </a:ext>
            </a:extLst>
          </p:cNvPr>
          <p:cNvSpPr>
            <a:spLocks noGrp="1"/>
          </p:cNvSpPr>
          <p:nvPr>
            <p:ph type="dt" sz="half" idx="10"/>
          </p:nvPr>
        </p:nvSpPr>
        <p:spPr/>
        <p:txBody>
          <a:bodyPr/>
          <a:lstStyle/>
          <a:p>
            <a:fld id="{45878789-5E80-4944-9DF1-D82BC68E0AC1}" type="datetime1">
              <a:rPr lang="en-US" sz="2000" smtClean="0">
                <a:solidFill>
                  <a:srgbClr val="FF0000"/>
                </a:solidFill>
                <a:latin typeface="Times New Roman" panose="02020603050405020304" pitchFamily="18" charset="0"/>
                <a:cs typeface="Times New Roman" panose="02020603050405020304" pitchFamily="18" charset="0"/>
              </a:rPr>
              <a:t>07/17/2020</a:t>
            </a:fld>
            <a:endParaRPr lang="en-US"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0510E747-BFEC-4DBD-A836-78E6891F5416}"/>
              </a:ext>
            </a:extLst>
          </p:cNvPr>
          <p:cNvSpPr>
            <a:spLocks noGrp="1"/>
          </p:cNvSpPr>
          <p:nvPr>
            <p:ph type="ftr" sz="quarter" idx="11"/>
          </p:nvPr>
        </p:nvSpPr>
        <p:spPr>
          <a:xfrm>
            <a:off x="4038600" y="6356350"/>
            <a:ext cx="4413422" cy="365125"/>
          </a:xfrm>
        </p:spPr>
        <p:txBody>
          <a:bodyPr/>
          <a:lstStyle/>
          <a:p>
            <a:r>
              <a:rPr lang="en-US" sz="2000" dirty="0">
                <a:solidFill>
                  <a:srgbClr val="FF0000"/>
                </a:solidFill>
                <a:latin typeface="Times New Roman" panose="02020603050405020304" pitchFamily="18" charset="0"/>
                <a:cs typeface="Times New Roman" panose="02020603050405020304" pitchFamily="18" charset="0"/>
              </a:rPr>
              <a:t>UTEHY - Khoa CNTT - </a:t>
            </a:r>
            <a:r>
              <a:rPr lang="en-US" sz="2000" dirty="0" err="1">
                <a:solidFill>
                  <a:srgbClr val="FF0000"/>
                </a:solidFill>
                <a:latin typeface="Times New Roman" panose="02020603050405020304" pitchFamily="18" charset="0"/>
                <a:cs typeface="Times New Roman" panose="02020603050405020304" pitchFamily="18" charset="0"/>
              </a:rPr>
              <a:t>Bộ</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môn</a:t>
            </a:r>
            <a:r>
              <a:rPr lang="en-US" sz="2000" dirty="0">
                <a:solidFill>
                  <a:srgbClr val="FF0000"/>
                </a:solidFill>
                <a:latin typeface="Times New Roman" panose="02020603050405020304" pitchFamily="18" charset="0"/>
                <a:cs typeface="Times New Roman" panose="02020603050405020304" pitchFamily="18" charset="0"/>
              </a:rPr>
              <a:t>: KTMT</a:t>
            </a:r>
          </a:p>
        </p:txBody>
      </p:sp>
      <p:sp>
        <p:nvSpPr>
          <p:cNvPr id="6" name="Slide Number Placeholder 5">
            <a:extLst>
              <a:ext uri="{FF2B5EF4-FFF2-40B4-BE49-F238E27FC236}">
                <a16:creationId xmlns:a16="http://schemas.microsoft.com/office/drawing/2014/main" xmlns="" id="{EFF8253C-F16C-4CE4-BFA2-BBB46E740DFC}"/>
              </a:ext>
            </a:extLst>
          </p:cNvPr>
          <p:cNvSpPr>
            <a:spLocks noGrp="1"/>
          </p:cNvSpPr>
          <p:nvPr>
            <p:ph type="sldNum" sz="quarter" idx="12"/>
          </p:nvPr>
        </p:nvSpPr>
        <p:spPr/>
        <p:txBody>
          <a:bodyPr/>
          <a:lstStyle/>
          <a:p>
            <a:fld id="{B71D0628-BD89-471E-8A00-9574D463C55E}" type="slidenum">
              <a:rPr lang="en-US" sz="2000" smtClean="0">
                <a:solidFill>
                  <a:srgbClr val="FF0000"/>
                </a:solidFill>
                <a:latin typeface="Times New Roman" panose="02020603050405020304" pitchFamily="18" charset="0"/>
                <a:cs typeface="Times New Roman" panose="02020603050405020304" pitchFamily="18" charset="0"/>
              </a:rPr>
              <a:t>7</a:t>
            </a:fld>
            <a:endParaRPr lang="en-US" sz="2000" dirty="0">
              <a:solidFill>
                <a:srgbClr val="FF0000"/>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xmlns="" id="{FEB17B54-D56B-4A3C-B881-B1DC3BADB66C}"/>
              </a:ext>
            </a:extLst>
          </p:cNvPr>
          <p:cNvCxnSpPr>
            <a:cxnSpLocks/>
          </p:cNvCxnSpPr>
          <p:nvPr/>
        </p:nvCxnSpPr>
        <p:spPr>
          <a:xfrm>
            <a:off x="838200" y="6356350"/>
            <a:ext cx="10515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12B69E7F-CB44-46D7-8FB6-9478DE156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881" y="35513"/>
            <a:ext cx="1251607" cy="1225118"/>
          </a:xfrm>
          <a:prstGeom prst="rect">
            <a:avLst/>
          </a:prstGeom>
        </p:spPr>
      </p:pic>
    </p:spTree>
    <p:extLst>
      <p:ext uri="{BB962C8B-B14F-4D97-AF65-F5344CB8AC3E}">
        <p14:creationId xmlns:p14="http://schemas.microsoft.com/office/powerpoint/2010/main" val="35716283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8B06C-22B1-4821-B1C9-3E2920C5D3AB}"/>
              </a:ext>
            </a:extLst>
          </p:cNvPr>
          <p:cNvSpPr>
            <a:spLocks noGrp="1"/>
          </p:cNvSpPr>
          <p:nvPr>
            <p:ph type="ctrTitle"/>
          </p:nvPr>
        </p:nvSpPr>
        <p:spPr>
          <a:xfrm>
            <a:off x="838199" y="287446"/>
            <a:ext cx="4139214" cy="793395"/>
          </a:xfrm>
        </p:spPr>
        <p:txBody>
          <a:bodyPr>
            <a:noAutofit/>
          </a:bodyPr>
          <a:lstStyle/>
          <a:p>
            <a:r>
              <a:rPr lang="en-US" sz="4000" b="1" u="sng" dirty="0">
                <a:latin typeface="Times New Roman" panose="02020603050405020304" pitchFamily="18" charset="0"/>
                <a:cs typeface="Times New Roman" panose="02020603050405020304" pitchFamily="18" charset="0"/>
              </a:rPr>
              <a:t>2.</a:t>
            </a:r>
            <a:r>
              <a:rPr lang="en-US"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Cơ</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sở</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lý</a:t>
            </a:r>
            <a:r>
              <a:rPr lang="en-US" sz="4000" b="1" u="sng" dirty="0">
                <a:latin typeface="Times New Roman" panose="02020603050405020304" pitchFamily="18" charset="0"/>
                <a:cs typeface="Times New Roman" panose="02020603050405020304" pitchFamily="18" charset="0"/>
              </a:rPr>
              <a:t> </a:t>
            </a:r>
            <a:r>
              <a:rPr lang="en-US" sz="4000" b="1" u="sng" dirty="0" err="1">
                <a:latin typeface="Times New Roman" panose="02020603050405020304" pitchFamily="18" charset="0"/>
                <a:cs typeface="Times New Roman" panose="02020603050405020304" pitchFamily="18" charset="0"/>
              </a:rPr>
              <a:t>thuyết</a:t>
            </a:r>
            <a:endParaRPr lang="en-US"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7EA9EA1E-4FFD-494E-8F87-A90CD48573CD}"/>
              </a:ext>
            </a:extLst>
          </p:cNvPr>
          <p:cNvSpPr>
            <a:spLocks noGrp="1"/>
          </p:cNvSpPr>
          <p:nvPr>
            <p:ph type="subTitle" idx="1"/>
          </p:nvPr>
        </p:nvSpPr>
        <p:spPr>
          <a:xfrm>
            <a:off x="838199" y="1260632"/>
            <a:ext cx="10515599" cy="3294736"/>
          </a:xfrm>
        </p:spPr>
        <p:txBody>
          <a:bodyPr/>
          <a:lstStyle/>
          <a:p>
            <a:pPr algn="l"/>
            <a:r>
              <a:rPr lang="en-US" sz="2800" b="1" dirty="0" err="1">
                <a:latin typeface="Times New Roman" panose="02020603050405020304" pitchFamily="18" charset="0"/>
                <a:cs typeface="Times New Roman" panose="02020603050405020304" pitchFamily="18" charset="0"/>
              </a:rPr>
              <a:t>Mô</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hình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quan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hệ</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thực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thể</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Mô</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hình</a:t>
            </a:r>
            <a:r>
              <a:rPr lang="en-US" sz="2800" b="1" dirty="0">
                <a:latin typeface="Times New Roman" panose="02020603050405020304" pitchFamily="18" charset="0"/>
                <a:cs typeface="Times New Roman" panose="02020603050405020304" pitchFamily="18" charset="0"/>
              </a:rPr>
              <a:t> E-R)</a:t>
            </a:r>
          </a:p>
          <a:p>
            <a:pPr marL="342900" lvl="0" indent="-342900" algn="just">
              <a:lnSpc>
                <a:spcPct val="100000"/>
              </a:lnSpc>
              <a:spcAft>
                <a:spcPts val="600"/>
              </a:spcAft>
              <a:buFont typeface="Wingdings" panose="05000000000000000000" pitchFamily="2" charset="2"/>
              <a:buChar char="Ø"/>
            </a:pPr>
            <a:r>
              <a:rPr lang="vi-V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Mục tiêu của mô hình E-R trong quá trình thiết kế cơ sở dữ liệu đó là phân tích dữ liệu, xác định các đơn vị thông tin cơ bản cần thiết của tổ chức, mô tả cấu trúc và mối liên hệ giữa chúng.</a:t>
            </a:r>
            <a:endPar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0000"/>
              </a:lnSpc>
              <a:spcAft>
                <a:spcPts val="600"/>
              </a:spcAft>
              <a:buFont typeface="Wingdings" panose="05000000000000000000" pitchFamily="2" charset="2"/>
              <a:buChar char="Ø"/>
            </a:pPr>
            <a:r>
              <a:rPr lang="vi-V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E-R là mô hình trung gian để chuyển những yêu cầu quản lý dữ liệu trong thế giới thực thành mô hình cơ sở dữ liệu quan hệ.</a:t>
            </a:r>
            <a:r>
              <a:rPr lang="x-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 dụng các tài liệu liên quan để hỗ trợ việc lập trình hệ thống.</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88202208-D347-432B-A459-DCB3B5EBB59E}"/>
              </a:ext>
            </a:extLst>
          </p:cNvPr>
          <p:cNvSpPr>
            <a:spLocks noGrp="1"/>
          </p:cNvSpPr>
          <p:nvPr>
            <p:ph type="dt" sz="half" idx="10"/>
          </p:nvPr>
        </p:nvSpPr>
        <p:spPr/>
        <p:txBody>
          <a:bodyPr/>
          <a:lstStyle/>
          <a:p>
            <a:fld id="{45878789-5E80-4944-9DF1-D82BC68E0AC1}" type="datetime1">
              <a:rPr lang="en-US" sz="2000" smtClean="0">
                <a:solidFill>
                  <a:srgbClr val="FF0000"/>
                </a:solidFill>
                <a:latin typeface="Times New Roman" panose="02020603050405020304" pitchFamily="18" charset="0"/>
                <a:cs typeface="Times New Roman" panose="02020603050405020304" pitchFamily="18" charset="0"/>
              </a:rPr>
              <a:t>07/17/2020</a:t>
            </a:fld>
            <a:endParaRPr lang="en-US"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0510E747-BFEC-4DBD-A836-78E6891F5416}"/>
              </a:ext>
            </a:extLst>
          </p:cNvPr>
          <p:cNvSpPr>
            <a:spLocks noGrp="1"/>
          </p:cNvSpPr>
          <p:nvPr>
            <p:ph type="ftr" sz="quarter" idx="11"/>
          </p:nvPr>
        </p:nvSpPr>
        <p:spPr>
          <a:xfrm>
            <a:off x="4038600" y="6356350"/>
            <a:ext cx="4409114" cy="365125"/>
          </a:xfrm>
        </p:spPr>
        <p:txBody>
          <a:bodyPr/>
          <a:lstStyle/>
          <a:p>
            <a:r>
              <a:rPr lang="en-US" sz="2000" dirty="0">
                <a:solidFill>
                  <a:srgbClr val="FF0000"/>
                </a:solidFill>
                <a:latin typeface="Times New Roman" panose="02020603050405020304" pitchFamily="18" charset="0"/>
                <a:cs typeface="Times New Roman" panose="02020603050405020304" pitchFamily="18" charset="0"/>
              </a:rPr>
              <a:t>UTEHY - Khoa CNTT - </a:t>
            </a:r>
            <a:r>
              <a:rPr lang="en-US" sz="2000" dirty="0" err="1">
                <a:solidFill>
                  <a:srgbClr val="FF0000"/>
                </a:solidFill>
                <a:latin typeface="Times New Roman" panose="02020603050405020304" pitchFamily="18" charset="0"/>
                <a:cs typeface="Times New Roman" panose="02020603050405020304" pitchFamily="18" charset="0"/>
              </a:rPr>
              <a:t>Bộ</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môn</a:t>
            </a:r>
            <a:r>
              <a:rPr lang="en-US" sz="2000" dirty="0">
                <a:solidFill>
                  <a:srgbClr val="FF0000"/>
                </a:solidFill>
                <a:latin typeface="Times New Roman" panose="02020603050405020304" pitchFamily="18" charset="0"/>
                <a:cs typeface="Times New Roman" panose="02020603050405020304" pitchFamily="18" charset="0"/>
              </a:rPr>
              <a:t>: KTMT</a:t>
            </a:r>
          </a:p>
        </p:txBody>
      </p:sp>
      <p:sp>
        <p:nvSpPr>
          <p:cNvPr id="6" name="Slide Number Placeholder 5">
            <a:extLst>
              <a:ext uri="{FF2B5EF4-FFF2-40B4-BE49-F238E27FC236}">
                <a16:creationId xmlns:a16="http://schemas.microsoft.com/office/drawing/2014/main" xmlns="" id="{EFF8253C-F16C-4CE4-BFA2-BBB46E740DFC}"/>
              </a:ext>
            </a:extLst>
          </p:cNvPr>
          <p:cNvSpPr>
            <a:spLocks noGrp="1"/>
          </p:cNvSpPr>
          <p:nvPr>
            <p:ph type="sldNum" sz="quarter" idx="12"/>
          </p:nvPr>
        </p:nvSpPr>
        <p:spPr/>
        <p:txBody>
          <a:bodyPr/>
          <a:lstStyle/>
          <a:p>
            <a:fld id="{B71D0628-BD89-471E-8A00-9574D463C55E}" type="slidenum">
              <a:rPr lang="en-US" sz="2000" smtClean="0">
                <a:solidFill>
                  <a:srgbClr val="FF0000"/>
                </a:solidFill>
                <a:latin typeface="Times New Roman" panose="02020603050405020304" pitchFamily="18" charset="0"/>
                <a:cs typeface="Times New Roman" panose="02020603050405020304" pitchFamily="18" charset="0"/>
              </a:rPr>
              <a:t>8</a:t>
            </a:fld>
            <a:endParaRPr lang="en-US" sz="2000" dirty="0">
              <a:solidFill>
                <a:srgbClr val="FF0000"/>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xmlns="" id="{FEB17B54-D56B-4A3C-B881-B1DC3BADB66C}"/>
              </a:ext>
            </a:extLst>
          </p:cNvPr>
          <p:cNvCxnSpPr>
            <a:cxnSpLocks/>
          </p:cNvCxnSpPr>
          <p:nvPr/>
        </p:nvCxnSpPr>
        <p:spPr>
          <a:xfrm>
            <a:off x="838200" y="6356350"/>
            <a:ext cx="10515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12B69E7F-CB44-46D7-8FB6-9478DE156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881" y="35513"/>
            <a:ext cx="1251607" cy="1225118"/>
          </a:xfrm>
          <a:prstGeom prst="rect">
            <a:avLst/>
          </a:prstGeom>
        </p:spPr>
      </p:pic>
    </p:spTree>
    <p:extLst>
      <p:ext uri="{BB962C8B-B14F-4D97-AF65-F5344CB8AC3E}">
        <p14:creationId xmlns:p14="http://schemas.microsoft.com/office/powerpoint/2010/main" val="3334001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8B06C-22B1-4821-B1C9-3E2920C5D3AB}"/>
              </a:ext>
            </a:extLst>
          </p:cNvPr>
          <p:cNvSpPr>
            <a:spLocks noGrp="1"/>
          </p:cNvSpPr>
          <p:nvPr>
            <p:ph type="ctrTitle"/>
          </p:nvPr>
        </p:nvSpPr>
        <p:spPr>
          <a:xfrm>
            <a:off x="838200" y="251374"/>
            <a:ext cx="4063314" cy="793395"/>
          </a:xfrm>
        </p:spPr>
        <p:txBody>
          <a:bodyPr>
            <a:noAutofit/>
          </a:bodyPr>
          <a:lstStyle/>
          <a:p>
            <a:r>
              <a:rPr lang="en-US" sz="4000" b="1"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Cơ</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sở</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lý</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thuyết</a:t>
            </a:r>
            <a:endParaRPr lang="en-US"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7EA9EA1E-4FFD-494E-8F87-A90CD48573CD}"/>
              </a:ext>
            </a:extLst>
          </p:cNvPr>
          <p:cNvSpPr>
            <a:spLocks noGrp="1"/>
          </p:cNvSpPr>
          <p:nvPr>
            <p:ph type="subTitle" idx="1"/>
          </p:nvPr>
        </p:nvSpPr>
        <p:spPr>
          <a:xfrm>
            <a:off x="838199" y="1260631"/>
            <a:ext cx="10640371" cy="4323415"/>
          </a:xfrm>
        </p:spPr>
        <p:txBody>
          <a:bodyPr>
            <a:normAutofit/>
          </a:bodyPr>
          <a:lstStyle/>
          <a:p>
            <a:pPr algn="l"/>
            <a:r>
              <a:rPr lang="en-US" sz="2800" b="1" dirty="0" err="1">
                <a:latin typeface="Times New Roman" panose="02020603050405020304" pitchFamily="18" charset="0"/>
                <a:cs typeface="Times New Roman" panose="02020603050405020304" pitchFamily="18" charset="0"/>
              </a:rPr>
              <a:t>Hệ</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quản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trị</a:t>
            </a:r>
            <a:r>
              <a:rPr lang="en-US" sz="2800" b="1" dirty="0">
                <a:latin typeface="Times New Roman" panose="02020603050405020304" pitchFamily="18" charset="0"/>
                <a:cs typeface="Times New Roman" panose="02020603050405020304" pitchFamily="18" charset="0"/>
              </a:rPr>
              <a:t> SQL Server</a:t>
            </a:r>
          </a:p>
          <a:p>
            <a:pPr marL="342900" lvl="0" indent="-342900" algn="just">
              <a:lnSpc>
                <a:spcPct val="100000"/>
              </a:lnSpc>
              <a:spcAft>
                <a:spcPts val="600"/>
              </a:spcAft>
              <a:buFont typeface="Wingdings" panose="05000000000000000000" pitchFamily="2" charset="2"/>
              <a:buChar char="Ø"/>
            </a:pPr>
            <a:r>
              <a:rPr lang="vi-V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SQL Server chính là một hệ quản trị dữ liệu quan hệ sử dụng câu lệnh SQL để trao đổi dữ liệu giữa máy cài SQL Server và máy Client. Một Relational Database Management System – RDBMS gồm có: databases, datase engine và các chương trình ứng dụng dùng để quản lý các bộ phận trong RDBMS và những dữ liệu khác.</a:t>
            </a:r>
            <a:endPar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0000"/>
              </a:lnSpc>
              <a:spcAft>
                <a:spcPts val="600"/>
              </a:spcAft>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SQL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viết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tắt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Structured Query Language,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ngôn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ngữ</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vấn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mang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cấu</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trúc</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gn="just">
              <a:lnSpc>
                <a:spcPct val="100000"/>
              </a:lnSpc>
              <a:spcAft>
                <a:spcPts val="600"/>
              </a:spcAft>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vi-VN" dirty="0">
                <a:latin typeface="Times New Roman" panose="02020603050405020304" pitchFamily="18" charset="0"/>
                <a:ea typeface="Times New Roman" panose="02020603050405020304" pitchFamily="18" charset="0"/>
                <a:cs typeface="Times New Roman" panose="02020603050405020304" pitchFamily="18" charset="0"/>
              </a:rPr>
              <a:t>SQL là ngôn ngữ cơ sở dữ liệu, được sử dụng để tạo, xóa trong cơ sở dữ liệu, lấy các hàng và sửa đổi các hàng,…</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88202208-D347-432B-A459-DCB3B5EBB59E}"/>
              </a:ext>
            </a:extLst>
          </p:cNvPr>
          <p:cNvSpPr>
            <a:spLocks noGrp="1"/>
          </p:cNvSpPr>
          <p:nvPr>
            <p:ph type="dt" sz="half" idx="10"/>
          </p:nvPr>
        </p:nvSpPr>
        <p:spPr>
          <a:xfrm>
            <a:off x="838199" y="6356350"/>
            <a:ext cx="2775749" cy="365125"/>
          </a:xfrm>
        </p:spPr>
        <p:txBody>
          <a:bodyPr/>
          <a:lstStyle/>
          <a:p>
            <a:fld id="{45878789-5E80-4944-9DF1-D82BC68E0AC1}" type="datetime1">
              <a:rPr lang="en-US" sz="2000" smtClean="0">
                <a:solidFill>
                  <a:srgbClr val="FF0000"/>
                </a:solidFill>
                <a:latin typeface="Times New Roman" panose="02020603050405020304" pitchFamily="18" charset="0"/>
                <a:cs typeface="Times New Roman" panose="02020603050405020304" pitchFamily="18" charset="0"/>
              </a:rPr>
              <a:t>07/17/2020</a:t>
            </a:fld>
            <a:endParaRPr lang="en-US"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0510E747-BFEC-4DBD-A836-78E6891F5416}"/>
              </a:ext>
            </a:extLst>
          </p:cNvPr>
          <p:cNvSpPr>
            <a:spLocks noGrp="1"/>
          </p:cNvSpPr>
          <p:nvPr>
            <p:ph type="ftr" sz="quarter" idx="11"/>
          </p:nvPr>
        </p:nvSpPr>
        <p:spPr>
          <a:xfrm>
            <a:off x="4038599" y="6356350"/>
            <a:ext cx="4405185" cy="365125"/>
          </a:xfrm>
        </p:spPr>
        <p:txBody>
          <a:bodyPr/>
          <a:lstStyle/>
          <a:p>
            <a:r>
              <a:rPr lang="en-US" sz="2000" dirty="0">
                <a:solidFill>
                  <a:srgbClr val="FF0000"/>
                </a:solidFill>
                <a:latin typeface="Times New Roman" panose="02020603050405020304" pitchFamily="18" charset="0"/>
                <a:cs typeface="Times New Roman" panose="02020603050405020304" pitchFamily="18" charset="0"/>
              </a:rPr>
              <a:t>UTEHY - Khoa CNTT - </a:t>
            </a:r>
            <a:r>
              <a:rPr lang="en-US" sz="2000" dirty="0" err="1">
                <a:solidFill>
                  <a:srgbClr val="FF0000"/>
                </a:solidFill>
                <a:latin typeface="Times New Roman" panose="02020603050405020304" pitchFamily="18" charset="0"/>
                <a:cs typeface="Times New Roman" panose="02020603050405020304" pitchFamily="18" charset="0"/>
              </a:rPr>
              <a:t>Bộ</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môn</a:t>
            </a:r>
            <a:r>
              <a:rPr lang="en-US" sz="2000" dirty="0">
                <a:solidFill>
                  <a:srgbClr val="FF0000"/>
                </a:solidFill>
                <a:latin typeface="Times New Roman" panose="02020603050405020304" pitchFamily="18" charset="0"/>
                <a:cs typeface="Times New Roman" panose="02020603050405020304" pitchFamily="18" charset="0"/>
              </a:rPr>
              <a:t>: KTMT</a:t>
            </a:r>
          </a:p>
        </p:txBody>
      </p:sp>
      <p:sp>
        <p:nvSpPr>
          <p:cNvPr id="6" name="Slide Number Placeholder 5">
            <a:extLst>
              <a:ext uri="{FF2B5EF4-FFF2-40B4-BE49-F238E27FC236}">
                <a16:creationId xmlns:a16="http://schemas.microsoft.com/office/drawing/2014/main" xmlns="" id="{EFF8253C-F16C-4CE4-BFA2-BBB46E740DFC}"/>
              </a:ext>
            </a:extLst>
          </p:cNvPr>
          <p:cNvSpPr>
            <a:spLocks noGrp="1"/>
          </p:cNvSpPr>
          <p:nvPr>
            <p:ph type="sldNum" sz="quarter" idx="12"/>
          </p:nvPr>
        </p:nvSpPr>
        <p:spPr>
          <a:xfrm>
            <a:off x="8610599" y="6356350"/>
            <a:ext cx="2775749" cy="365125"/>
          </a:xfrm>
        </p:spPr>
        <p:txBody>
          <a:bodyPr/>
          <a:lstStyle/>
          <a:p>
            <a:fld id="{B71D0628-BD89-471E-8A00-9574D463C55E}" type="slidenum">
              <a:rPr lang="en-US" sz="2000" smtClean="0">
                <a:solidFill>
                  <a:srgbClr val="FF0000"/>
                </a:solidFill>
                <a:latin typeface="Times New Roman" panose="02020603050405020304" pitchFamily="18" charset="0"/>
                <a:cs typeface="Times New Roman" panose="02020603050405020304" pitchFamily="18" charset="0"/>
              </a:rPr>
              <a:t>9</a:t>
            </a:fld>
            <a:endParaRPr lang="en-US" sz="2000" dirty="0">
              <a:solidFill>
                <a:srgbClr val="FF0000"/>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xmlns="" id="{FEB17B54-D56B-4A3C-B881-B1DC3BADB66C}"/>
              </a:ext>
            </a:extLst>
          </p:cNvPr>
          <p:cNvCxnSpPr>
            <a:cxnSpLocks/>
          </p:cNvCxnSpPr>
          <p:nvPr/>
        </p:nvCxnSpPr>
        <p:spPr>
          <a:xfrm>
            <a:off x="838200" y="6356350"/>
            <a:ext cx="1064037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12B69E7F-CB44-46D7-8FB6-9478DE156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881" y="35513"/>
            <a:ext cx="1266458" cy="1225118"/>
          </a:xfrm>
          <a:prstGeom prst="rect">
            <a:avLst/>
          </a:prstGeom>
        </p:spPr>
      </p:pic>
    </p:spTree>
    <p:extLst>
      <p:ext uri="{BB962C8B-B14F-4D97-AF65-F5344CB8AC3E}">
        <p14:creationId xmlns:p14="http://schemas.microsoft.com/office/powerpoint/2010/main" val="2857304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1743</Words>
  <Application>Microsoft Office PowerPoint</Application>
  <PresentationFormat>Widescreen</PresentationFormat>
  <Paragraphs>223</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Times New Roman</vt:lpstr>
      <vt:lpstr>Wingdings</vt:lpstr>
      <vt:lpstr>Office Theme</vt:lpstr>
      <vt:lpstr>ĐỒ ÁN 2</vt:lpstr>
      <vt:lpstr>Thiết kế và xây dựng phần mềm quản lý  cửa hàng tạp hoá Cô Thảo</vt:lpstr>
      <vt:lpstr>1. Tổng quan về đồ án.</vt:lpstr>
      <vt:lpstr>1. Tổng quan về đồ án.</vt:lpstr>
      <vt:lpstr>1. Tổng quan về đồ án.</vt:lpstr>
      <vt:lpstr>1. Tổng quan về đồ án.</vt:lpstr>
      <vt:lpstr>1. Tổng quan về đồ án.</vt:lpstr>
      <vt:lpstr>2. Cơ sở lý thuyết</vt:lpstr>
      <vt:lpstr>2. Cơ sở lý thuyết</vt:lpstr>
      <vt:lpstr>2. Cơ sở lý thuyết</vt:lpstr>
      <vt:lpstr>2. Cơ sở lý thuyết</vt:lpstr>
      <vt:lpstr>3. Phân tích và thiết kế hệ thống</vt:lpstr>
      <vt:lpstr>3. Phân tích và thiết kế hệ thống</vt:lpstr>
      <vt:lpstr>3. Phân tích và thiết kế hệ thống</vt:lpstr>
      <vt:lpstr>3. Phân tích và thiết kế hệ thống</vt:lpstr>
      <vt:lpstr>PowerPoint Presentation</vt:lpstr>
      <vt:lpstr>3. Phân tích và thiết kế hệ thống</vt:lpstr>
      <vt:lpstr>4. Triển khai ứng dụng</vt:lpstr>
      <vt:lpstr>4. Triển khai ứng dụng</vt:lpstr>
      <vt:lpstr>4. Triển khai ứng dụng</vt:lpstr>
      <vt:lpstr>4. Triển khai ứng dụng</vt:lpstr>
      <vt:lpstr>4. Triển khai ứng dụng</vt:lpstr>
      <vt:lpstr>4. Triển khai ứng dụng</vt:lpstr>
      <vt:lpstr>5. Kết luận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Đinh Xuân Hậu</dc:creator>
  <cp:lastModifiedBy>Đức Thắng Nguyễn</cp:lastModifiedBy>
  <cp:revision>28</cp:revision>
  <dcterms:created xsi:type="dcterms:W3CDTF">2020-06-12T07:09:15Z</dcterms:created>
  <dcterms:modified xsi:type="dcterms:W3CDTF">2020-07-17T06:32:58Z</dcterms:modified>
</cp:coreProperties>
</file>