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DFBE-1B73-4028-A112-04E33F4374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C267-FE66-49B5-8EB3-D884D9CE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480036"/>
            <a:ext cx="5200115" cy="434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6671" y="163153"/>
            <a:ext cx="346906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Điền</a:t>
            </a:r>
            <a:r>
              <a:rPr lang="en-US" dirty="0" smtClean="0"/>
              <a:t> form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Attached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Login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 reset </a:t>
            </a:r>
            <a:r>
              <a:rPr lang="en-US" dirty="0" err="1" smtClean="0"/>
              <a:t>điền</a:t>
            </a:r>
            <a:r>
              <a:rPr lang="en-US" dirty="0" smtClean="0"/>
              <a:t> email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mk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35260" y="3763090"/>
            <a:ext cx="346906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thành </a:t>
            </a:r>
            <a:r>
              <a:rPr lang="en-US" dirty="0" err="1" smtClean="0"/>
              <a:t>công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b="1" dirty="0" err="1" smtClean="0"/>
              <a:t>nút</a:t>
            </a:r>
            <a:r>
              <a:rPr lang="en-US" b="1" dirty="0" smtClean="0"/>
              <a:t> “THAM GIA</a:t>
            </a:r>
            <a:r>
              <a:rPr lang="en-US" b="1" dirty="0" smtClean="0"/>
              <a:t>” &gt;&gt; </a:t>
            </a:r>
            <a:r>
              <a:rPr lang="en-US" dirty="0" err="1" smtClean="0">
                <a:solidFill>
                  <a:srgbClr val="FF0000"/>
                </a:solidFill>
              </a:rPr>
              <a:t>Hỏi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thêm</a:t>
            </a:r>
            <a:r>
              <a:rPr lang="en-US" dirty="0" smtClean="0">
                <a:solidFill>
                  <a:srgbClr val="FF0000"/>
                </a:solidFill>
              </a:rPr>
              <a:t> anh Dũng 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09817" y="1504213"/>
            <a:ext cx="455919" cy="3769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71729" y="4451765"/>
            <a:ext cx="455919" cy="3769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237" y="141806"/>
            <a:ext cx="2358594" cy="1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59" y="39168"/>
            <a:ext cx="9949035" cy="47137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082905" y="1100214"/>
            <a:ext cx="2024393" cy="12469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24" y="5119984"/>
            <a:ext cx="1337426" cy="125359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594088" y="3774956"/>
            <a:ext cx="1686994" cy="13450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860" y="2997228"/>
            <a:ext cx="1581287" cy="69729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392053" y="3345873"/>
            <a:ext cx="4510123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624" y="5457512"/>
            <a:ext cx="1185013" cy="111642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717093" y="3819781"/>
            <a:ext cx="3554098" cy="20040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2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385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Tham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khảo</a:t>
            </a:r>
            <a:r>
              <a:rPr lang="en-US" sz="2000" b="1" dirty="0" smtClean="0"/>
              <a:t> NIHE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63" y="1260382"/>
            <a:ext cx="7990262" cy="3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Tham khảo NIHE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Anh Tuan</dc:creator>
  <cp:lastModifiedBy>Phan Anh Tuan</cp:lastModifiedBy>
  <cp:revision>4</cp:revision>
  <dcterms:created xsi:type="dcterms:W3CDTF">2020-05-19T04:40:19Z</dcterms:created>
  <dcterms:modified xsi:type="dcterms:W3CDTF">2020-05-19T05:00:10Z</dcterms:modified>
</cp:coreProperties>
</file>