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97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46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7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78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0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4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3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59A7-3515-4828-BF50-9621FEB8AC6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3A62EA-C3B0-4A60-8B83-5D08A52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46710" y="989676"/>
            <a:ext cx="8514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HỌC ONLINE ALED</a:t>
            </a:r>
            <a:endParaRPr 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2115" y="3014960"/>
            <a:ext cx="57679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Sỹ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8992" y="74105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827" y="1164659"/>
            <a:ext cx="312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2655" y="1164659"/>
            <a:ext cx="312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7" y="1962435"/>
            <a:ext cx="3322331" cy="1456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55" y="1786860"/>
            <a:ext cx="3447471" cy="16324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4773" y="3665480"/>
            <a:ext cx="312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389" y="4343934"/>
            <a:ext cx="226726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1556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85262" y="2320682"/>
            <a:ext cx="8596668" cy="7416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Demo </a:t>
            </a:r>
            <a:r>
              <a:rPr lang="en-US" sz="4000" b="1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40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9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4134" y="412130"/>
            <a:ext cx="8596668" cy="7416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4000" b="1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3334" y="1676324"/>
            <a:ext cx="70775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207"/>
          <p:cNvSpPr>
            <a:spLocks noEditPoints="1"/>
          </p:cNvSpPr>
          <p:nvPr/>
        </p:nvSpPr>
        <p:spPr bwMode="auto">
          <a:xfrm>
            <a:off x="1126530" y="1808104"/>
            <a:ext cx="296804" cy="287756"/>
          </a:xfrm>
          <a:custGeom>
            <a:avLst/>
            <a:gdLst>
              <a:gd name="T0" fmla="*/ 9 w 31"/>
              <a:gd name="T1" fmla="*/ 21 h 30"/>
              <a:gd name="T2" fmla="*/ 10 w 31"/>
              <a:gd name="T3" fmla="*/ 22 h 30"/>
              <a:gd name="T4" fmla="*/ 10 w 31"/>
              <a:gd name="T5" fmla="*/ 23 h 30"/>
              <a:gd name="T6" fmla="*/ 3 w 31"/>
              <a:gd name="T7" fmla="*/ 30 h 30"/>
              <a:gd name="T8" fmla="*/ 3 w 31"/>
              <a:gd name="T9" fmla="*/ 30 h 30"/>
              <a:gd name="T10" fmla="*/ 1 w 31"/>
              <a:gd name="T11" fmla="*/ 29 h 30"/>
              <a:gd name="T12" fmla="*/ 1 w 31"/>
              <a:gd name="T13" fmla="*/ 29 h 30"/>
              <a:gd name="T14" fmla="*/ 1 w 31"/>
              <a:gd name="T15" fmla="*/ 28 h 30"/>
              <a:gd name="T16" fmla="*/ 8 w 31"/>
              <a:gd name="T17" fmla="*/ 21 h 30"/>
              <a:gd name="T18" fmla="*/ 9 w 31"/>
              <a:gd name="T19" fmla="*/ 21 h 30"/>
              <a:gd name="T20" fmla="*/ 20 w 31"/>
              <a:gd name="T21" fmla="*/ 3 h 30"/>
              <a:gd name="T22" fmla="*/ 20 w 31"/>
              <a:gd name="T23" fmla="*/ 3 h 30"/>
              <a:gd name="T24" fmla="*/ 19 w 31"/>
              <a:gd name="T25" fmla="*/ 5 h 30"/>
              <a:gd name="T26" fmla="*/ 19 w 31"/>
              <a:gd name="T27" fmla="*/ 6 h 30"/>
              <a:gd name="T28" fmla="*/ 18 w 31"/>
              <a:gd name="T29" fmla="*/ 9 h 30"/>
              <a:gd name="T30" fmla="*/ 12 w 31"/>
              <a:gd name="T31" fmla="*/ 12 h 30"/>
              <a:gd name="T32" fmla="*/ 5 w 31"/>
              <a:gd name="T33" fmla="*/ 14 h 30"/>
              <a:gd name="T34" fmla="*/ 4 w 31"/>
              <a:gd name="T35" fmla="*/ 14 h 30"/>
              <a:gd name="T36" fmla="*/ 4 w 31"/>
              <a:gd name="T37" fmla="*/ 15 h 30"/>
              <a:gd name="T38" fmla="*/ 16 w 31"/>
              <a:gd name="T39" fmla="*/ 27 h 30"/>
              <a:gd name="T40" fmla="*/ 17 w 31"/>
              <a:gd name="T41" fmla="*/ 27 h 30"/>
              <a:gd name="T42" fmla="*/ 17 w 31"/>
              <a:gd name="T43" fmla="*/ 27 h 30"/>
              <a:gd name="T44" fmla="*/ 19 w 31"/>
              <a:gd name="T45" fmla="*/ 19 h 30"/>
              <a:gd name="T46" fmla="*/ 22 w 31"/>
              <a:gd name="T47" fmla="*/ 13 h 30"/>
              <a:gd name="T48" fmla="*/ 25 w 31"/>
              <a:gd name="T49" fmla="*/ 12 h 30"/>
              <a:gd name="T50" fmla="*/ 26 w 31"/>
              <a:gd name="T51" fmla="*/ 12 h 30"/>
              <a:gd name="T52" fmla="*/ 28 w 31"/>
              <a:gd name="T53" fmla="*/ 11 h 30"/>
              <a:gd name="T54" fmla="*/ 28 w 31"/>
              <a:gd name="T55" fmla="*/ 11 h 30"/>
              <a:gd name="T56" fmla="*/ 20 w 31"/>
              <a:gd name="T57" fmla="*/ 3 h 30"/>
              <a:gd name="T58" fmla="*/ 14 w 31"/>
              <a:gd name="T59" fmla="*/ 15 h 30"/>
              <a:gd name="T60" fmla="*/ 9 w 31"/>
              <a:gd name="T61" fmla="*/ 14 h 30"/>
              <a:gd name="T62" fmla="*/ 15 w 31"/>
              <a:gd name="T63" fmla="*/ 20 h 30"/>
              <a:gd name="T64" fmla="*/ 14 w 31"/>
              <a:gd name="T65" fmla="*/ 15 h 30"/>
              <a:gd name="T66" fmla="*/ 24 w 31"/>
              <a:gd name="T67" fmla="*/ 4 h 30"/>
              <a:gd name="T68" fmla="*/ 25 w 31"/>
              <a:gd name="T69" fmla="*/ 7 h 30"/>
              <a:gd name="T70" fmla="*/ 21 w 31"/>
              <a:gd name="T71" fmla="*/ 4 h 30"/>
              <a:gd name="T72" fmla="*/ 24 w 31"/>
              <a:gd name="T7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" h="30">
                <a:moveTo>
                  <a:pt x="9" y="21"/>
                </a:move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0" y="23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1" y="29"/>
                  <a:pt x="1" y="28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9" y="21"/>
                  <a:pt x="9" y="21"/>
                </a:cubicBezTo>
                <a:close/>
                <a:moveTo>
                  <a:pt x="20" y="3"/>
                </a:move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4"/>
                  <a:pt x="19" y="5"/>
                </a:cubicBezTo>
                <a:cubicBezTo>
                  <a:pt x="19" y="5"/>
                  <a:pt x="19" y="6"/>
                  <a:pt x="19" y="6"/>
                </a:cubicBezTo>
                <a:cubicBezTo>
                  <a:pt x="19" y="7"/>
                  <a:pt x="19" y="8"/>
                  <a:pt x="18" y="9"/>
                </a:cubicBezTo>
                <a:cubicBezTo>
                  <a:pt x="17" y="10"/>
                  <a:pt x="14" y="13"/>
                  <a:pt x="12" y="12"/>
                </a:cubicBezTo>
                <a:cubicBezTo>
                  <a:pt x="10" y="11"/>
                  <a:pt x="6" y="12"/>
                  <a:pt x="5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9" y="25"/>
                  <a:pt x="20" y="21"/>
                  <a:pt x="19" y="19"/>
                </a:cubicBezTo>
                <a:cubicBezTo>
                  <a:pt x="18" y="17"/>
                  <a:pt x="21" y="14"/>
                  <a:pt x="22" y="13"/>
                </a:cubicBezTo>
                <a:cubicBezTo>
                  <a:pt x="23" y="12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2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1" y="8"/>
                  <a:pt x="23" y="0"/>
                  <a:pt x="20" y="3"/>
                </a:cubicBezTo>
                <a:close/>
                <a:moveTo>
                  <a:pt x="14" y="15"/>
                </a:moveTo>
                <a:cubicBezTo>
                  <a:pt x="10" y="11"/>
                  <a:pt x="8" y="13"/>
                  <a:pt x="9" y="1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1"/>
                  <a:pt x="18" y="19"/>
                  <a:pt x="14" y="15"/>
                </a:cubicBezTo>
                <a:close/>
                <a:moveTo>
                  <a:pt x="24" y="4"/>
                </a:moveTo>
                <a:cubicBezTo>
                  <a:pt x="26" y="6"/>
                  <a:pt x="26" y="7"/>
                  <a:pt x="25" y="7"/>
                </a:cubicBezTo>
                <a:cubicBezTo>
                  <a:pt x="24" y="8"/>
                  <a:pt x="20" y="4"/>
                  <a:pt x="21" y="4"/>
                </a:cubicBezTo>
                <a:cubicBezTo>
                  <a:pt x="21" y="3"/>
                  <a:pt x="23" y="4"/>
                  <a:pt x="24" y="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7" name="Freeform 207"/>
          <p:cNvSpPr>
            <a:spLocks noEditPoints="1"/>
          </p:cNvSpPr>
          <p:nvPr/>
        </p:nvSpPr>
        <p:spPr bwMode="auto">
          <a:xfrm>
            <a:off x="1126530" y="2618374"/>
            <a:ext cx="296804" cy="287756"/>
          </a:xfrm>
          <a:custGeom>
            <a:avLst/>
            <a:gdLst>
              <a:gd name="T0" fmla="*/ 9 w 31"/>
              <a:gd name="T1" fmla="*/ 21 h 30"/>
              <a:gd name="T2" fmla="*/ 10 w 31"/>
              <a:gd name="T3" fmla="*/ 22 h 30"/>
              <a:gd name="T4" fmla="*/ 10 w 31"/>
              <a:gd name="T5" fmla="*/ 23 h 30"/>
              <a:gd name="T6" fmla="*/ 3 w 31"/>
              <a:gd name="T7" fmla="*/ 30 h 30"/>
              <a:gd name="T8" fmla="*/ 3 w 31"/>
              <a:gd name="T9" fmla="*/ 30 h 30"/>
              <a:gd name="T10" fmla="*/ 1 w 31"/>
              <a:gd name="T11" fmla="*/ 29 h 30"/>
              <a:gd name="T12" fmla="*/ 1 w 31"/>
              <a:gd name="T13" fmla="*/ 29 h 30"/>
              <a:gd name="T14" fmla="*/ 1 w 31"/>
              <a:gd name="T15" fmla="*/ 28 h 30"/>
              <a:gd name="T16" fmla="*/ 8 w 31"/>
              <a:gd name="T17" fmla="*/ 21 h 30"/>
              <a:gd name="T18" fmla="*/ 9 w 31"/>
              <a:gd name="T19" fmla="*/ 21 h 30"/>
              <a:gd name="T20" fmla="*/ 20 w 31"/>
              <a:gd name="T21" fmla="*/ 3 h 30"/>
              <a:gd name="T22" fmla="*/ 20 w 31"/>
              <a:gd name="T23" fmla="*/ 3 h 30"/>
              <a:gd name="T24" fmla="*/ 19 w 31"/>
              <a:gd name="T25" fmla="*/ 5 h 30"/>
              <a:gd name="T26" fmla="*/ 19 w 31"/>
              <a:gd name="T27" fmla="*/ 6 h 30"/>
              <a:gd name="T28" fmla="*/ 18 w 31"/>
              <a:gd name="T29" fmla="*/ 9 h 30"/>
              <a:gd name="T30" fmla="*/ 12 w 31"/>
              <a:gd name="T31" fmla="*/ 12 h 30"/>
              <a:gd name="T32" fmla="*/ 5 w 31"/>
              <a:gd name="T33" fmla="*/ 14 h 30"/>
              <a:gd name="T34" fmla="*/ 4 w 31"/>
              <a:gd name="T35" fmla="*/ 14 h 30"/>
              <a:gd name="T36" fmla="*/ 4 w 31"/>
              <a:gd name="T37" fmla="*/ 15 h 30"/>
              <a:gd name="T38" fmla="*/ 16 w 31"/>
              <a:gd name="T39" fmla="*/ 27 h 30"/>
              <a:gd name="T40" fmla="*/ 17 w 31"/>
              <a:gd name="T41" fmla="*/ 27 h 30"/>
              <a:gd name="T42" fmla="*/ 17 w 31"/>
              <a:gd name="T43" fmla="*/ 27 h 30"/>
              <a:gd name="T44" fmla="*/ 19 w 31"/>
              <a:gd name="T45" fmla="*/ 19 h 30"/>
              <a:gd name="T46" fmla="*/ 22 w 31"/>
              <a:gd name="T47" fmla="*/ 13 h 30"/>
              <a:gd name="T48" fmla="*/ 25 w 31"/>
              <a:gd name="T49" fmla="*/ 12 h 30"/>
              <a:gd name="T50" fmla="*/ 26 w 31"/>
              <a:gd name="T51" fmla="*/ 12 h 30"/>
              <a:gd name="T52" fmla="*/ 28 w 31"/>
              <a:gd name="T53" fmla="*/ 11 h 30"/>
              <a:gd name="T54" fmla="*/ 28 w 31"/>
              <a:gd name="T55" fmla="*/ 11 h 30"/>
              <a:gd name="T56" fmla="*/ 20 w 31"/>
              <a:gd name="T57" fmla="*/ 3 h 30"/>
              <a:gd name="T58" fmla="*/ 14 w 31"/>
              <a:gd name="T59" fmla="*/ 15 h 30"/>
              <a:gd name="T60" fmla="*/ 9 w 31"/>
              <a:gd name="T61" fmla="*/ 14 h 30"/>
              <a:gd name="T62" fmla="*/ 15 w 31"/>
              <a:gd name="T63" fmla="*/ 20 h 30"/>
              <a:gd name="T64" fmla="*/ 14 w 31"/>
              <a:gd name="T65" fmla="*/ 15 h 30"/>
              <a:gd name="T66" fmla="*/ 24 w 31"/>
              <a:gd name="T67" fmla="*/ 4 h 30"/>
              <a:gd name="T68" fmla="*/ 25 w 31"/>
              <a:gd name="T69" fmla="*/ 7 h 30"/>
              <a:gd name="T70" fmla="*/ 21 w 31"/>
              <a:gd name="T71" fmla="*/ 4 h 30"/>
              <a:gd name="T72" fmla="*/ 24 w 31"/>
              <a:gd name="T7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" h="30">
                <a:moveTo>
                  <a:pt x="9" y="21"/>
                </a:move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0" y="23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1" y="29"/>
                  <a:pt x="1" y="28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9" y="21"/>
                  <a:pt x="9" y="21"/>
                </a:cubicBezTo>
                <a:close/>
                <a:moveTo>
                  <a:pt x="20" y="3"/>
                </a:move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4"/>
                  <a:pt x="19" y="5"/>
                </a:cubicBezTo>
                <a:cubicBezTo>
                  <a:pt x="19" y="5"/>
                  <a:pt x="19" y="6"/>
                  <a:pt x="19" y="6"/>
                </a:cubicBezTo>
                <a:cubicBezTo>
                  <a:pt x="19" y="7"/>
                  <a:pt x="19" y="8"/>
                  <a:pt x="18" y="9"/>
                </a:cubicBezTo>
                <a:cubicBezTo>
                  <a:pt x="17" y="10"/>
                  <a:pt x="14" y="13"/>
                  <a:pt x="12" y="12"/>
                </a:cubicBezTo>
                <a:cubicBezTo>
                  <a:pt x="10" y="11"/>
                  <a:pt x="6" y="12"/>
                  <a:pt x="5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9" y="25"/>
                  <a:pt x="20" y="21"/>
                  <a:pt x="19" y="19"/>
                </a:cubicBezTo>
                <a:cubicBezTo>
                  <a:pt x="18" y="17"/>
                  <a:pt x="21" y="14"/>
                  <a:pt x="22" y="13"/>
                </a:cubicBezTo>
                <a:cubicBezTo>
                  <a:pt x="23" y="12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2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1" y="8"/>
                  <a:pt x="23" y="0"/>
                  <a:pt x="20" y="3"/>
                </a:cubicBezTo>
                <a:close/>
                <a:moveTo>
                  <a:pt x="14" y="15"/>
                </a:moveTo>
                <a:cubicBezTo>
                  <a:pt x="10" y="11"/>
                  <a:pt x="8" y="13"/>
                  <a:pt x="9" y="1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1"/>
                  <a:pt x="18" y="19"/>
                  <a:pt x="14" y="15"/>
                </a:cubicBezTo>
                <a:close/>
                <a:moveTo>
                  <a:pt x="24" y="4"/>
                </a:moveTo>
                <a:cubicBezTo>
                  <a:pt x="26" y="6"/>
                  <a:pt x="26" y="7"/>
                  <a:pt x="25" y="7"/>
                </a:cubicBezTo>
                <a:cubicBezTo>
                  <a:pt x="24" y="8"/>
                  <a:pt x="20" y="4"/>
                  <a:pt x="21" y="4"/>
                </a:cubicBezTo>
                <a:cubicBezTo>
                  <a:pt x="21" y="3"/>
                  <a:pt x="23" y="4"/>
                  <a:pt x="24" y="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</p:spTree>
    <p:extLst>
      <p:ext uri="{BB962C8B-B14F-4D97-AF65-F5344CB8AC3E}">
        <p14:creationId xmlns:p14="http://schemas.microsoft.com/office/powerpoint/2010/main" val="486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8608"/>
            <a:ext cx="988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756" y="1386039"/>
            <a:ext cx="82660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17/9/2021 – 2/12/2021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8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2436" y="433053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9977" y="1685107"/>
            <a:ext cx="7276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chúng em cảm ơn tất cả các thầy cô đã lắng nghe bài thuyết trình và cảm ơn thầy Phạm Ngọc Huy đã tận tình hướng dẫn , chỉ bảo chúng em hoàn thành dự án tôt nghiệp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6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091" y="2551568"/>
            <a:ext cx="2978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C00000"/>
                </a:solidFill>
              </a:rPr>
              <a:t>CONTENT</a:t>
            </a:r>
            <a:r>
              <a:rPr lang="en-US" sz="44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85307" y="1231206"/>
            <a:ext cx="5320146" cy="877455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28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32386" y="2497562"/>
            <a:ext cx="5320146" cy="877455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–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85307" y="3757608"/>
            <a:ext cx="5320146" cy="877455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32386" y="5017654"/>
            <a:ext cx="5133574" cy="877455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8192" y="686450"/>
            <a:ext cx="8596668" cy="741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chức năng hệ thống</a:t>
            </a:r>
            <a:endParaRPr lang="en-US" sz="40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6711" y="1680043"/>
            <a:ext cx="31734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207"/>
          <p:cNvSpPr>
            <a:spLocks noEditPoints="1"/>
          </p:cNvSpPr>
          <p:nvPr/>
        </p:nvSpPr>
        <p:spPr bwMode="auto">
          <a:xfrm>
            <a:off x="1043702" y="1880181"/>
            <a:ext cx="296804" cy="287756"/>
          </a:xfrm>
          <a:custGeom>
            <a:avLst/>
            <a:gdLst>
              <a:gd name="T0" fmla="*/ 9 w 31"/>
              <a:gd name="T1" fmla="*/ 21 h 30"/>
              <a:gd name="T2" fmla="*/ 10 w 31"/>
              <a:gd name="T3" fmla="*/ 22 h 30"/>
              <a:gd name="T4" fmla="*/ 10 w 31"/>
              <a:gd name="T5" fmla="*/ 23 h 30"/>
              <a:gd name="T6" fmla="*/ 3 w 31"/>
              <a:gd name="T7" fmla="*/ 30 h 30"/>
              <a:gd name="T8" fmla="*/ 3 w 31"/>
              <a:gd name="T9" fmla="*/ 30 h 30"/>
              <a:gd name="T10" fmla="*/ 1 w 31"/>
              <a:gd name="T11" fmla="*/ 29 h 30"/>
              <a:gd name="T12" fmla="*/ 1 w 31"/>
              <a:gd name="T13" fmla="*/ 29 h 30"/>
              <a:gd name="T14" fmla="*/ 1 w 31"/>
              <a:gd name="T15" fmla="*/ 28 h 30"/>
              <a:gd name="T16" fmla="*/ 8 w 31"/>
              <a:gd name="T17" fmla="*/ 21 h 30"/>
              <a:gd name="T18" fmla="*/ 9 w 31"/>
              <a:gd name="T19" fmla="*/ 21 h 30"/>
              <a:gd name="T20" fmla="*/ 20 w 31"/>
              <a:gd name="T21" fmla="*/ 3 h 30"/>
              <a:gd name="T22" fmla="*/ 20 w 31"/>
              <a:gd name="T23" fmla="*/ 3 h 30"/>
              <a:gd name="T24" fmla="*/ 19 w 31"/>
              <a:gd name="T25" fmla="*/ 5 h 30"/>
              <a:gd name="T26" fmla="*/ 19 w 31"/>
              <a:gd name="T27" fmla="*/ 6 h 30"/>
              <a:gd name="T28" fmla="*/ 18 w 31"/>
              <a:gd name="T29" fmla="*/ 9 h 30"/>
              <a:gd name="T30" fmla="*/ 12 w 31"/>
              <a:gd name="T31" fmla="*/ 12 h 30"/>
              <a:gd name="T32" fmla="*/ 5 w 31"/>
              <a:gd name="T33" fmla="*/ 14 h 30"/>
              <a:gd name="T34" fmla="*/ 4 w 31"/>
              <a:gd name="T35" fmla="*/ 14 h 30"/>
              <a:gd name="T36" fmla="*/ 4 w 31"/>
              <a:gd name="T37" fmla="*/ 15 h 30"/>
              <a:gd name="T38" fmla="*/ 16 w 31"/>
              <a:gd name="T39" fmla="*/ 27 h 30"/>
              <a:gd name="T40" fmla="*/ 17 w 31"/>
              <a:gd name="T41" fmla="*/ 27 h 30"/>
              <a:gd name="T42" fmla="*/ 17 w 31"/>
              <a:gd name="T43" fmla="*/ 27 h 30"/>
              <a:gd name="T44" fmla="*/ 19 w 31"/>
              <a:gd name="T45" fmla="*/ 19 h 30"/>
              <a:gd name="T46" fmla="*/ 22 w 31"/>
              <a:gd name="T47" fmla="*/ 13 h 30"/>
              <a:gd name="T48" fmla="*/ 25 w 31"/>
              <a:gd name="T49" fmla="*/ 12 h 30"/>
              <a:gd name="T50" fmla="*/ 26 w 31"/>
              <a:gd name="T51" fmla="*/ 12 h 30"/>
              <a:gd name="T52" fmla="*/ 28 w 31"/>
              <a:gd name="T53" fmla="*/ 11 h 30"/>
              <a:gd name="T54" fmla="*/ 28 w 31"/>
              <a:gd name="T55" fmla="*/ 11 h 30"/>
              <a:gd name="T56" fmla="*/ 20 w 31"/>
              <a:gd name="T57" fmla="*/ 3 h 30"/>
              <a:gd name="T58" fmla="*/ 14 w 31"/>
              <a:gd name="T59" fmla="*/ 15 h 30"/>
              <a:gd name="T60" fmla="*/ 9 w 31"/>
              <a:gd name="T61" fmla="*/ 14 h 30"/>
              <a:gd name="T62" fmla="*/ 15 w 31"/>
              <a:gd name="T63" fmla="*/ 20 h 30"/>
              <a:gd name="T64" fmla="*/ 14 w 31"/>
              <a:gd name="T65" fmla="*/ 15 h 30"/>
              <a:gd name="T66" fmla="*/ 24 w 31"/>
              <a:gd name="T67" fmla="*/ 4 h 30"/>
              <a:gd name="T68" fmla="*/ 25 w 31"/>
              <a:gd name="T69" fmla="*/ 7 h 30"/>
              <a:gd name="T70" fmla="*/ 21 w 31"/>
              <a:gd name="T71" fmla="*/ 4 h 30"/>
              <a:gd name="T72" fmla="*/ 24 w 31"/>
              <a:gd name="T7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" h="30">
                <a:moveTo>
                  <a:pt x="9" y="21"/>
                </a:move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0" y="23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1" y="29"/>
                  <a:pt x="1" y="28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9" y="21"/>
                  <a:pt x="9" y="21"/>
                </a:cubicBezTo>
                <a:close/>
                <a:moveTo>
                  <a:pt x="20" y="3"/>
                </a:move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4"/>
                  <a:pt x="19" y="5"/>
                </a:cubicBezTo>
                <a:cubicBezTo>
                  <a:pt x="19" y="5"/>
                  <a:pt x="19" y="6"/>
                  <a:pt x="19" y="6"/>
                </a:cubicBezTo>
                <a:cubicBezTo>
                  <a:pt x="19" y="7"/>
                  <a:pt x="19" y="8"/>
                  <a:pt x="18" y="9"/>
                </a:cubicBezTo>
                <a:cubicBezTo>
                  <a:pt x="17" y="10"/>
                  <a:pt x="14" y="13"/>
                  <a:pt x="12" y="12"/>
                </a:cubicBezTo>
                <a:cubicBezTo>
                  <a:pt x="10" y="11"/>
                  <a:pt x="6" y="12"/>
                  <a:pt x="5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9" y="25"/>
                  <a:pt x="20" y="21"/>
                  <a:pt x="19" y="19"/>
                </a:cubicBezTo>
                <a:cubicBezTo>
                  <a:pt x="18" y="17"/>
                  <a:pt x="21" y="14"/>
                  <a:pt x="22" y="13"/>
                </a:cubicBezTo>
                <a:cubicBezTo>
                  <a:pt x="23" y="12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2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1" y="8"/>
                  <a:pt x="23" y="0"/>
                  <a:pt x="20" y="3"/>
                </a:cubicBezTo>
                <a:close/>
                <a:moveTo>
                  <a:pt x="14" y="15"/>
                </a:moveTo>
                <a:cubicBezTo>
                  <a:pt x="10" y="11"/>
                  <a:pt x="8" y="13"/>
                  <a:pt x="9" y="1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1"/>
                  <a:pt x="18" y="19"/>
                  <a:pt x="14" y="15"/>
                </a:cubicBezTo>
                <a:close/>
                <a:moveTo>
                  <a:pt x="24" y="4"/>
                </a:moveTo>
                <a:cubicBezTo>
                  <a:pt x="26" y="6"/>
                  <a:pt x="26" y="7"/>
                  <a:pt x="25" y="7"/>
                </a:cubicBezTo>
                <a:cubicBezTo>
                  <a:pt x="24" y="8"/>
                  <a:pt x="20" y="4"/>
                  <a:pt x="21" y="4"/>
                </a:cubicBezTo>
                <a:cubicBezTo>
                  <a:pt x="21" y="3"/>
                  <a:pt x="23" y="4"/>
                  <a:pt x="24" y="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7" name="Freeform 207"/>
          <p:cNvSpPr>
            <a:spLocks noEditPoints="1"/>
          </p:cNvSpPr>
          <p:nvPr/>
        </p:nvSpPr>
        <p:spPr bwMode="auto">
          <a:xfrm>
            <a:off x="1043702" y="2619988"/>
            <a:ext cx="296804" cy="287756"/>
          </a:xfrm>
          <a:custGeom>
            <a:avLst/>
            <a:gdLst>
              <a:gd name="T0" fmla="*/ 9 w 31"/>
              <a:gd name="T1" fmla="*/ 21 h 30"/>
              <a:gd name="T2" fmla="*/ 10 w 31"/>
              <a:gd name="T3" fmla="*/ 22 h 30"/>
              <a:gd name="T4" fmla="*/ 10 w 31"/>
              <a:gd name="T5" fmla="*/ 23 h 30"/>
              <a:gd name="T6" fmla="*/ 3 w 31"/>
              <a:gd name="T7" fmla="*/ 30 h 30"/>
              <a:gd name="T8" fmla="*/ 3 w 31"/>
              <a:gd name="T9" fmla="*/ 30 h 30"/>
              <a:gd name="T10" fmla="*/ 1 w 31"/>
              <a:gd name="T11" fmla="*/ 29 h 30"/>
              <a:gd name="T12" fmla="*/ 1 w 31"/>
              <a:gd name="T13" fmla="*/ 29 h 30"/>
              <a:gd name="T14" fmla="*/ 1 w 31"/>
              <a:gd name="T15" fmla="*/ 28 h 30"/>
              <a:gd name="T16" fmla="*/ 8 w 31"/>
              <a:gd name="T17" fmla="*/ 21 h 30"/>
              <a:gd name="T18" fmla="*/ 9 w 31"/>
              <a:gd name="T19" fmla="*/ 21 h 30"/>
              <a:gd name="T20" fmla="*/ 20 w 31"/>
              <a:gd name="T21" fmla="*/ 3 h 30"/>
              <a:gd name="T22" fmla="*/ 20 w 31"/>
              <a:gd name="T23" fmla="*/ 3 h 30"/>
              <a:gd name="T24" fmla="*/ 19 w 31"/>
              <a:gd name="T25" fmla="*/ 5 h 30"/>
              <a:gd name="T26" fmla="*/ 19 w 31"/>
              <a:gd name="T27" fmla="*/ 6 h 30"/>
              <a:gd name="T28" fmla="*/ 18 w 31"/>
              <a:gd name="T29" fmla="*/ 9 h 30"/>
              <a:gd name="T30" fmla="*/ 12 w 31"/>
              <a:gd name="T31" fmla="*/ 12 h 30"/>
              <a:gd name="T32" fmla="*/ 5 w 31"/>
              <a:gd name="T33" fmla="*/ 14 h 30"/>
              <a:gd name="T34" fmla="*/ 4 w 31"/>
              <a:gd name="T35" fmla="*/ 14 h 30"/>
              <a:gd name="T36" fmla="*/ 4 w 31"/>
              <a:gd name="T37" fmla="*/ 15 h 30"/>
              <a:gd name="T38" fmla="*/ 16 w 31"/>
              <a:gd name="T39" fmla="*/ 27 h 30"/>
              <a:gd name="T40" fmla="*/ 17 w 31"/>
              <a:gd name="T41" fmla="*/ 27 h 30"/>
              <a:gd name="T42" fmla="*/ 17 w 31"/>
              <a:gd name="T43" fmla="*/ 27 h 30"/>
              <a:gd name="T44" fmla="*/ 19 w 31"/>
              <a:gd name="T45" fmla="*/ 19 h 30"/>
              <a:gd name="T46" fmla="*/ 22 w 31"/>
              <a:gd name="T47" fmla="*/ 13 h 30"/>
              <a:gd name="T48" fmla="*/ 25 w 31"/>
              <a:gd name="T49" fmla="*/ 12 h 30"/>
              <a:gd name="T50" fmla="*/ 26 w 31"/>
              <a:gd name="T51" fmla="*/ 12 h 30"/>
              <a:gd name="T52" fmla="*/ 28 w 31"/>
              <a:gd name="T53" fmla="*/ 11 h 30"/>
              <a:gd name="T54" fmla="*/ 28 w 31"/>
              <a:gd name="T55" fmla="*/ 11 h 30"/>
              <a:gd name="T56" fmla="*/ 20 w 31"/>
              <a:gd name="T57" fmla="*/ 3 h 30"/>
              <a:gd name="T58" fmla="*/ 14 w 31"/>
              <a:gd name="T59" fmla="*/ 15 h 30"/>
              <a:gd name="T60" fmla="*/ 9 w 31"/>
              <a:gd name="T61" fmla="*/ 14 h 30"/>
              <a:gd name="T62" fmla="*/ 15 w 31"/>
              <a:gd name="T63" fmla="*/ 20 h 30"/>
              <a:gd name="T64" fmla="*/ 14 w 31"/>
              <a:gd name="T65" fmla="*/ 15 h 30"/>
              <a:gd name="T66" fmla="*/ 24 w 31"/>
              <a:gd name="T67" fmla="*/ 4 h 30"/>
              <a:gd name="T68" fmla="*/ 25 w 31"/>
              <a:gd name="T69" fmla="*/ 7 h 30"/>
              <a:gd name="T70" fmla="*/ 21 w 31"/>
              <a:gd name="T71" fmla="*/ 4 h 30"/>
              <a:gd name="T72" fmla="*/ 24 w 31"/>
              <a:gd name="T7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" h="30">
                <a:moveTo>
                  <a:pt x="9" y="21"/>
                </a:move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0" y="23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1" y="29"/>
                  <a:pt x="1" y="28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9" y="21"/>
                  <a:pt x="9" y="21"/>
                </a:cubicBezTo>
                <a:close/>
                <a:moveTo>
                  <a:pt x="20" y="3"/>
                </a:move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4"/>
                  <a:pt x="19" y="5"/>
                </a:cubicBezTo>
                <a:cubicBezTo>
                  <a:pt x="19" y="5"/>
                  <a:pt x="19" y="6"/>
                  <a:pt x="19" y="6"/>
                </a:cubicBezTo>
                <a:cubicBezTo>
                  <a:pt x="19" y="7"/>
                  <a:pt x="19" y="8"/>
                  <a:pt x="18" y="9"/>
                </a:cubicBezTo>
                <a:cubicBezTo>
                  <a:pt x="17" y="10"/>
                  <a:pt x="14" y="13"/>
                  <a:pt x="12" y="12"/>
                </a:cubicBezTo>
                <a:cubicBezTo>
                  <a:pt x="10" y="11"/>
                  <a:pt x="6" y="12"/>
                  <a:pt x="5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9" y="25"/>
                  <a:pt x="20" y="21"/>
                  <a:pt x="19" y="19"/>
                </a:cubicBezTo>
                <a:cubicBezTo>
                  <a:pt x="18" y="17"/>
                  <a:pt x="21" y="14"/>
                  <a:pt x="22" y="13"/>
                </a:cubicBezTo>
                <a:cubicBezTo>
                  <a:pt x="23" y="12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2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1" y="8"/>
                  <a:pt x="23" y="0"/>
                  <a:pt x="20" y="3"/>
                </a:cubicBezTo>
                <a:close/>
                <a:moveTo>
                  <a:pt x="14" y="15"/>
                </a:moveTo>
                <a:cubicBezTo>
                  <a:pt x="10" y="11"/>
                  <a:pt x="8" y="13"/>
                  <a:pt x="9" y="1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1"/>
                  <a:pt x="18" y="19"/>
                  <a:pt x="14" y="15"/>
                </a:cubicBezTo>
                <a:close/>
                <a:moveTo>
                  <a:pt x="24" y="4"/>
                </a:moveTo>
                <a:cubicBezTo>
                  <a:pt x="26" y="6"/>
                  <a:pt x="26" y="7"/>
                  <a:pt x="25" y="7"/>
                </a:cubicBezTo>
                <a:cubicBezTo>
                  <a:pt x="24" y="8"/>
                  <a:pt x="20" y="4"/>
                  <a:pt x="21" y="4"/>
                </a:cubicBezTo>
                <a:cubicBezTo>
                  <a:pt x="21" y="3"/>
                  <a:pt x="23" y="4"/>
                  <a:pt x="24" y="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</p:spTree>
    <p:extLst>
      <p:ext uri="{BB962C8B-B14F-4D97-AF65-F5344CB8AC3E}">
        <p14:creationId xmlns:p14="http://schemas.microsoft.com/office/powerpoint/2010/main" val="217593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080" y="67830"/>
            <a:ext cx="5787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endParaRPr 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492" y="1217545"/>
            <a:ext cx="75959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55" y="3657057"/>
            <a:ext cx="60864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74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4480" y="360218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7" y="1298529"/>
            <a:ext cx="9267391" cy="41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84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8191" y="359878"/>
            <a:ext cx="8596668" cy="741680"/>
          </a:xfrm>
        </p:spPr>
        <p:txBody>
          <a:bodyPr>
            <a:normAutofit fontScale="90000"/>
          </a:bodyPr>
          <a:lstStyle/>
          <a:p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sz="4000" b="1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- </a:t>
            </a:r>
            <a:r>
              <a:rPr lang="en-US" sz="4000" b="1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3334" y="1676324"/>
            <a:ext cx="45384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ERD</a:t>
            </a: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207"/>
          <p:cNvSpPr>
            <a:spLocks noEditPoints="1"/>
          </p:cNvSpPr>
          <p:nvPr/>
        </p:nvSpPr>
        <p:spPr bwMode="auto">
          <a:xfrm>
            <a:off x="1126530" y="1808104"/>
            <a:ext cx="296804" cy="287756"/>
          </a:xfrm>
          <a:custGeom>
            <a:avLst/>
            <a:gdLst>
              <a:gd name="T0" fmla="*/ 9 w 31"/>
              <a:gd name="T1" fmla="*/ 21 h 30"/>
              <a:gd name="T2" fmla="*/ 10 w 31"/>
              <a:gd name="T3" fmla="*/ 22 h 30"/>
              <a:gd name="T4" fmla="*/ 10 w 31"/>
              <a:gd name="T5" fmla="*/ 23 h 30"/>
              <a:gd name="T6" fmla="*/ 3 w 31"/>
              <a:gd name="T7" fmla="*/ 30 h 30"/>
              <a:gd name="T8" fmla="*/ 3 w 31"/>
              <a:gd name="T9" fmla="*/ 30 h 30"/>
              <a:gd name="T10" fmla="*/ 1 w 31"/>
              <a:gd name="T11" fmla="*/ 29 h 30"/>
              <a:gd name="T12" fmla="*/ 1 w 31"/>
              <a:gd name="T13" fmla="*/ 29 h 30"/>
              <a:gd name="T14" fmla="*/ 1 w 31"/>
              <a:gd name="T15" fmla="*/ 28 h 30"/>
              <a:gd name="T16" fmla="*/ 8 w 31"/>
              <a:gd name="T17" fmla="*/ 21 h 30"/>
              <a:gd name="T18" fmla="*/ 9 w 31"/>
              <a:gd name="T19" fmla="*/ 21 h 30"/>
              <a:gd name="T20" fmla="*/ 20 w 31"/>
              <a:gd name="T21" fmla="*/ 3 h 30"/>
              <a:gd name="T22" fmla="*/ 20 w 31"/>
              <a:gd name="T23" fmla="*/ 3 h 30"/>
              <a:gd name="T24" fmla="*/ 19 w 31"/>
              <a:gd name="T25" fmla="*/ 5 h 30"/>
              <a:gd name="T26" fmla="*/ 19 w 31"/>
              <a:gd name="T27" fmla="*/ 6 h 30"/>
              <a:gd name="T28" fmla="*/ 18 w 31"/>
              <a:gd name="T29" fmla="*/ 9 h 30"/>
              <a:gd name="T30" fmla="*/ 12 w 31"/>
              <a:gd name="T31" fmla="*/ 12 h 30"/>
              <a:gd name="T32" fmla="*/ 5 w 31"/>
              <a:gd name="T33" fmla="*/ 14 h 30"/>
              <a:gd name="T34" fmla="*/ 4 w 31"/>
              <a:gd name="T35" fmla="*/ 14 h 30"/>
              <a:gd name="T36" fmla="*/ 4 w 31"/>
              <a:gd name="T37" fmla="*/ 15 h 30"/>
              <a:gd name="T38" fmla="*/ 16 w 31"/>
              <a:gd name="T39" fmla="*/ 27 h 30"/>
              <a:gd name="T40" fmla="*/ 17 w 31"/>
              <a:gd name="T41" fmla="*/ 27 h 30"/>
              <a:gd name="T42" fmla="*/ 17 w 31"/>
              <a:gd name="T43" fmla="*/ 27 h 30"/>
              <a:gd name="T44" fmla="*/ 19 w 31"/>
              <a:gd name="T45" fmla="*/ 19 h 30"/>
              <a:gd name="T46" fmla="*/ 22 w 31"/>
              <a:gd name="T47" fmla="*/ 13 h 30"/>
              <a:gd name="T48" fmla="*/ 25 w 31"/>
              <a:gd name="T49" fmla="*/ 12 h 30"/>
              <a:gd name="T50" fmla="*/ 26 w 31"/>
              <a:gd name="T51" fmla="*/ 12 h 30"/>
              <a:gd name="T52" fmla="*/ 28 w 31"/>
              <a:gd name="T53" fmla="*/ 11 h 30"/>
              <a:gd name="T54" fmla="*/ 28 w 31"/>
              <a:gd name="T55" fmla="*/ 11 h 30"/>
              <a:gd name="T56" fmla="*/ 20 w 31"/>
              <a:gd name="T57" fmla="*/ 3 h 30"/>
              <a:gd name="T58" fmla="*/ 14 w 31"/>
              <a:gd name="T59" fmla="*/ 15 h 30"/>
              <a:gd name="T60" fmla="*/ 9 w 31"/>
              <a:gd name="T61" fmla="*/ 14 h 30"/>
              <a:gd name="T62" fmla="*/ 15 w 31"/>
              <a:gd name="T63" fmla="*/ 20 h 30"/>
              <a:gd name="T64" fmla="*/ 14 w 31"/>
              <a:gd name="T65" fmla="*/ 15 h 30"/>
              <a:gd name="T66" fmla="*/ 24 w 31"/>
              <a:gd name="T67" fmla="*/ 4 h 30"/>
              <a:gd name="T68" fmla="*/ 25 w 31"/>
              <a:gd name="T69" fmla="*/ 7 h 30"/>
              <a:gd name="T70" fmla="*/ 21 w 31"/>
              <a:gd name="T71" fmla="*/ 4 h 30"/>
              <a:gd name="T72" fmla="*/ 24 w 31"/>
              <a:gd name="T7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" h="30">
                <a:moveTo>
                  <a:pt x="9" y="21"/>
                </a:move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0" y="23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1" y="29"/>
                  <a:pt x="1" y="28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9" y="21"/>
                  <a:pt x="9" y="21"/>
                </a:cubicBezTo>
                <a:close/>
                <a:moveTo>
                  <a:pt x="20" y="3"/>
                </a:move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4"/>
                  <a:pt x="19" y="5"/>
                </a:cubicBezTo>
                <a:cubicBezTo>
                  <a:pt x="19" y="5"/>
                  <a:pt x="19" y="6"/>
                  <a:pt x="19" y="6"/>
                </a:cubicBezTo>
                <a:cubicBezTo>
                  <a:pt x="19" y="7"/>
                  <a:pt x="19" y="8"/>
                  <a:pt x="18" y="9"/>
                </a:cubicBezTo>
                <a:cubicBezTo>
                  <a:pt x="17" y="10"/>
                  <a:pt x="14" y="13"/>
                  <a:pt x="12" y="12"/>
                </a:cubicBezTo>
                <a:cubicBezTo>
                  <a:pt x="10" y="11"/>
                  <a:pt x="6" y="12"/>
                  <a:pt x="5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9" y="25"/>
                  <a:pt x="20" y="21"/>
                  <a:pt x="19" y="19"/>
                </a:cubicBezTo>
                <a:cubicBezTo>
                  <a:pt x="18" y="17"/>
                  <a:pt x="21" y="14"/>
                  <a:pt x="22" y="13"/>
                </a:cubicBezTo>
                <a:cubicBezTo>
                  <a:pt x="23" y="12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2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1" y="8"/>
                  <a:pt x="23" y="0"/>
                  <a:pt x="20" y="3"/>
                </a:cubicBezTo>
                <a:close/>
                <a:moveTo>
                  <a:pt x="14" y="15"/>
                </a:moveTo>
                <a:cubicBezTo>
                  <a:pt x="10" y="11"/>
                  <a:pt x="8" y="13"/>
                  <a:pt x="9" y="1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1"/>
                  <a:pt x="18" y="19"/>
                  <a:pt x="14" y="15"/>
                </a:cubicBezTo>
                <a:close/>
                <a:moveTo>
                  <a:pt x="24" y="4"/>
                </a:moveTo>
                <a:cubicBezTo>
                  <a:pt x="26" y="6"/>
                  <a:pt x="26" y="7"/>
                  <a:pt x="25" y="7"/>
                </a:cubicBezTo>
                <a:cubicBezTo>
                  <a:pt x="24" y="8"/>
                  <a:pt x="20" y="4"/>
                  <a:pt x="21" y="4"/>
                </a:cubicBezTo>
                <a:cubicBezTo>
                  <a:pt x="21" y="3"/>
                  <a:pt x="23" y="4"/>
                  <a:pt x="24" y="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7" name="Freeform 207"/>
          <p:cNvSpPr>
            <a:spLocks noEditPoints="1"/>
          </p:cNvSpPr>
          <p:nvPr/>
        </p:nvSpPr>
        <p:spPr bwMode="auto">
          <a:xfrm>
            <a:off x="1126530" y="2663366"/>
            <a:ext cx="296804" cy="287756"/>
          </a:xfrm>
          <a:custGeom>
            <a:avLst/>
            <a:gdLst>
              <a:gd name="T0" fmla="*/ 9 w 31"/>
              <a:gd name="T1" fmla="*/ 21 h 30"/>
              <a:gd name="T2" fmla="*/ 10 w 31"/>
              <a:gd name="T3" fmla="*/ 22 h 30"/>
              <a:gd name="T4" fmla="*/ 10 w 31"/>
              <a:gd name="T5" fmla="*/ 23 h 30"/>
              <a:gd name="T6" fmla="*/ 3 w 31"/>
              <a:gd name="T7" fmla="*/ 30 h 30"/>
              <a:gd name="T8" fmla="*/ 3 w 31"/>
              <a:gd name="T9" fmla="*/ 30 h 30"/>
              <a:gd name="T10" fmla="*/ 1 w 31"/>
              <a:gd name="T11" fmla="*/ 29 h 30"/>
              <a:gd name="T12" fmla="*/ 1 w 31"/>
              <a:gd name="T13" fmla="*/ 29 h 30"/>
              <a:gd name="T14" fmla="*/ 1 w 31"/>
              <a:gd name="T15" fmla="*/ 28 h 30"/>
              <a:gd name="T16" fmla="*/ 8 w 31"/>
              <a:gd name="T17" fmla="*/ 21 h 30"/>
              <a:gd name="T18" fmla="*/ 9 w 31"/>
              <a:gd name="T19" fmla="*/ 21 h 30"/>
              <a:gd name="T20" fmla="*/ 20 w 31"/>
              <a:gd name="T21" fmla="*/ 3 h 30"/>
              <a:gd name="T22" fmla="*/ 20 w 31"/>
              <a:gd name="T23" fmla="*/ 3 h 30"/>
              <a:gd name="T24" fmla="*/ 19 w 31"/>
              <a:gd name="T25" fmla="*/ 5 h 30"/>
              <a:gd name="T26" fmla="*/ 19 w 31"/>
              <a:gd name="T27" fmla="*/ 6 h 30"/>
              <a:gd name="T28" fmla="*/ 18 w 31"/>
              <a:gd name="T29" fmla="*/ 9 h 30"/>
              <a:gd name="T30" fmla="*/ 12 w 31"/>
              <a:gd name="T31" fmla="*/ 12 h 30"/>
              <a:gd name="T32" fmla="*/ 5 w 31"/>
              <a:gd name="T33" fmla="*/ 14 h 30"/>
              <a:gd name="T34" fmla="*/ 4 w 31"/>
              <a:gd name="T35" fmla="*/ 14 h 30"/>
              <a:gd name="T36" fmla="*/ 4 w 31"/>
              <a:gd name="T37" fmla="*/ 15 h 30"/>
              <a:gd name="T38" fmla="*/ 16 w 31"/>
              <a:gd name="T39" fmla="*/ 27 h 30"/>
              <a:gd name="T40" fmla="*/ 17 w 31"/>
              <a:gd name="T41" fmla="*/ 27 h 30"/>
              <a:gd name="T42" fmla="*/ 17 w 31"/>
              <a:gd name="T43" fmla="*/ 27 h 30"/>
              <a:gd name="T44" fmla="*/ 19 w 31"/>
              <a:gd name="T45" fmla="*/ 19 h 30"/>
              <a:gd name="T46" fmla="*/ 22 w 31"/>
              <a:gd name="T47" fmla="*/ 13 h 30"/>
              <a:gd name="T48" fmla="*/ 25 w 31"/>
              <a:gd name="T49" fmla="*/ 12 h 30"/>
              <a:gd name="T50" fmla="*/ 26 w 31"/>
              <a:gd name="T51" fmla="*/ 12 h 30"/>
              <a:gd name="T52" fmla="*/ 28 w 31"/>
              <a:gd name="T53" fmla="*/ 11 h 30"/>
              <a:gd name="T54" fmla="*/ 28 w 31"/>
              <a:gd name="T55" fmla="*/ 11 h 30"/>
              <a:gd name="T56" fmla="*/ 20 w 31"/>
              <a:gd name="T57" fmla="*/ 3 h 30"/>
              <a:gd name="T58" fmla="*/ 14 w 31"/>
              <a:gd name="T59" fmla="*/ 15 h 30"/>
              <a:gd name="T60" fmla="*/ 9 w 31"/>
              <a:gd name="T61" fmla="*/ 14 h 30"/>
              <a:gd name="T62" fmla="*/ 15 w 31"/>
              <a:gd name="T63" fmla="*/ 20 h 30"/>
              <a:gd name="T64" fmla="*/ 14 w 31"/>
              <a:gd name="T65" fmla="*/ 15 h 30"/>
              <a:gd name="T66" fmla="*/ 24 w 31"/>
              <a:gd name="T67" fmla="*/ 4 h 30"/>
              <a:gd name="T68" fmla="*/ 25 w 31"/>
              <a:gd name="T69" fmla="*/ 7 h 30"/>
              <a:gd name="T70" fmla="*/ 21 w 31"/>
              <a:gd name="T71" fmla="*/ 4 h 30"/>
              <a:gd name="T72" fmla="*/ 24 w 31"/>
              <a:gd name="T7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" h="30">
                <a:moveTo>
                  <a:pt x="9" y="21"/>
                </a:move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0" y="23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1" y="29"/>
                  <a:pt x="1" y="28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9" y="21"/>
                  <a:pt x="9" y="21"/>
                </a:cubicBezTo>
                <a:close/>
                <a:moveTo>
                  <a:pt x="20" y="3"/>
                </a:move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4"/>
                  <a:pt x="19" y="5"/>
                </a:cubicBezTo>
                <a:cubicBezTo>
                  <a:pt x="19" y="5"/>
                  <a:pt x="19" y="6"/>
                  <a:pt x="19" y="6"/>
                </a:cubicBezTo>
                <a:cubicBezTo>
                  <a:pt x="19" y="7"/>
                  <a:pt x="19" y="8"/>
                  <a:pt x="18" y="9"/>
                </a:cubicBezTo>
                <a:cubicBezTo>
                  <a:pt x="17" y="10"/>
                  <a:pt x="14" y="13"/>
                  <a:pt x="12" y="12"/>
                </a:cubicBezTo>
                <a:cubicBezTo>
                  <a:pt x="10" y="11"/>
                  <a:pt x="6" y="12"/>
                  <a:pt x="5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9" y="25"/>
                  <a:pt x="20" y="21"/>
                  <a:pt x="19" y="19"/>
                </a:cubicBezTo>
                <a:cubicBezTo>
                  <a:pt x="18" y="17"/>
                  <a:pt x="21" y="14"/>
                  <a:pt x="22" y="13"/>
                </a:cubicBezTo>
                <a:cubicBezTo>
                  <a:pt x="23" y="12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2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1" y="8"/>
                  <a:pt x="23" y="0"/>
                  <a:pt x="20" y="3"/>
                </a:cubicBezTo>
                <a:close/>
                <a:moveTo>
                  <a:pt x="14" y="15"/>
                </a:moveTo>
                <a:cubicBezTo>
                  <a:pt x="10" y="11"/>
                  <a:pt x="8" y="13"/>
                  <a:pt x="9" y="1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1"/>
                  <a:pt x="18" y="19"/>
                  <a:pt x="14" y="15"/>
                </a:cubicBezTo>
                <a:close/>
                <a:moveTo>
                  <a:pt x="24" y="4"/>
                </a:moveTo>
                <a:cubicBezTo>
                  <a:pt x="26" y="6"/>
                  <a:pt x="26" y="7"/>
                  <a:pt x="25" y="7"/>
                </a:cubicBezTo>
                <a:cubicBezTo>
                  <a:pt x="24" y="8"/>
                  <a:pt x="20" y="4"/>
                  <a:pt x="21" y="4"/>
                </a:cubicBezTo>
                <a:cubicBezTo>
                  <a:pt x="21" y="3"/>
                  <a:pt x="23" y="4"/>
                  <a:pt x="24" y="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8" name="Freeform 207"/>
          <p:cNvSpPr>
            <a:spLocks noEditPoints="1"/>
          </p:cNvSpPr>
          <p:nvPr/>
        </p:nvSpPr>
        <p:spPr bwMode="auto">
          <a:xfrm>
            <a:off x="1112950" y="3518628"/>
            <a:ext cx="296804" cy="287756"/>
          </a:xfrm>
          <a:custGeom>
            <a:avLst/>
            <a:gdLst>
              <a:gd name="T0" fmla="*/ 9 w 31"/>
              <a:gd name="T1" fmla="*/ 21 h 30"/>
              <a:gd name="T2" fmla="*/ 10 w 31"/>
              <a:gd name="T3" fmla="*/ 22 h 30"/>
              <a:gd name="T4" fmla="*/ 10 w 31"/>
              <a:gd name="T5" fmla="*/ 23 h 30"/>
              <a:gd name="T6" fmla="*/ 3 w 31"/>
              <a:gd name="T7" fmla="*/ 30 h 30"/>
              <a:gd name="T8" fmla="*/ 3 w 31"/>
              <a:gd name="T9" fmla="*/ 30 h 30"/>
              <a:gd name="T10" fmla="*/ 1 w 31"/>
              <a:gd name="T11" fmla="*/ 29 h 30"/>
              <a:gd name="T12" fmla="*/ 1 w 31"/>
              <a:gd name="T13" fmla="*/ 29 h 30"/>
              <a:gd name="T14" fmla="*/ 1 w 31"/>
              <a:gd name="T15" fmla="*/ 28 h 30"/>
              <a:gd name="T16" fmla="*/ 8 w 31"/>
              <a:gd name="T17" fmla="*/ 21 h 30"/>
              <a:gd name="T18" fmla="*/ 9 w 31"/>
              <a:gd name="T19" fmla="*/ 21 h 30"/>
              <a:gd name="T20" fmla="*/ 20 w 31"/>
              <a:gd name="T21" fmla="*/ 3 h 30"/>
              <a:gd name="T22" fmla="*/ 20 w 31"/>
              <a:gd name="T23" fmla="*/ 3 h 30"/>
              <a:gd name="T24" fmla="*/ 19 w 31"/>
              <a:gd name="T25" fmla="*/ 5 h 30"/>
              <a:gd name="T26" fmla="*/ 19 w 31"/>
              <a:gd name="T27" fmla="*/ 6 h 30"/>
              <a:gd name="T28" fmla="*/ 18 w 31"/>
              <a:gd name="T29" fmla="*/ 9 h 30"/>
              <a:gd name="T30" fmla="*/ 12 w 31"/>
              <a:gd name="T31" fmla="*/ 12 h 30"/>
              <a:gd name="T32" fmla="*/ 5 w 31"/>
              <a:gd name="T33" fmla="*/ 14 h 30"/>
              <a:gd name="T34" fmla="*/ 4 w 31"/>
              <a:gd name="T35" fmla="*/ 14 h 30"/>
              <a:gd name="T36" fmla="*/ 4 w 31"/>
              <a:gd name="T37" fmla="*/ 15 h 30"/>
              <a:gd name="T38" fmla="*/ 16 w 31"/>
              <a:gd name="T39" fmla="*/ 27 h 30"/>
              <a:gd name="T40" fmla="*/ 17 w 31"/>
              <a:gd name="T41" fmla="*/ 27 h 30"/>
              <a:gd name="T42" fmla="*/ 17 w 31"/>
              <a:gd name="T43" fmla="*/ 27 h 30"/>
              <a:gd name="T44" fmla="*/ 19 w 31"/>
              <a:gd name="T45" fmla="*/ 19 h 30"/>
              <a:gd name="T46" fmla="*/ 22 w 31"/>
              <a:gd name="T47" fmla="*/ 13 h 30"/>
              <a:gd name="T48" fmla="*/ 25 w 31"/>
              <a:gd name="T49" fmla="*/ 12 h 30"/>
              <a:gd name="T50" fmla="*/ 26 w 31"/>
              <a:gd name="T51" fmla="*/ 12 h 30"/>
              <a:gd name="T52" fmla="*/ 28 w 31"/>
              <a:gd name="T53" fmla="*/ 11 h 30"/>
              <a:gd name="T54" fmla="*/ 28 w 31"/>
              <a:gd name="T55" fmla="*/ 11 h 30"/>
              <a:gd name="T56" fmla="*/ 20 w 31"/>
              <a:gd name="T57" fmla="*/ 3 h 30"/>
              <a:gd name="T58" fmla="*/ 14 w 31"/>
              <a:gd name="T59" fmla="*/ 15 h 30"/>
              <a:gd name="T60" fmla="*/ 9 w 31"/>
              <a:gd name="T61" fmla="*/ 14 h 30"/>
              <a:gd name="T62" fmla="*/ 15 w 31"/>
              <a:gd name="T63" fmla="*/ 20 h 30"/>
              <a:gd name="T64" fmla="*/ 14 w 31"/>
              <a:gd name="T65" fmla="*/ 15 h 30"/>
              <a:gd name="T66" fmla="*/ 24 w 31"/>
              <a:gd name="T67" fmla="*/ 4 h 30"/>
              <a:gd name="T68" fmla="*/ 25 w 31"/>
              <a:gd name="T69" fmla="*/ 7 h 30"/>
              <a:gd name="T70" fmla="*/ 21 w 31"/>
              <a:gd name="T71" fmla="*/ 4 h 30"/>
              <a:gd name="T72" fmla="*/ 24 w 31"/>
              <a:gd name="T7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" h="30">
                <a:moveTo>
                  <a:pt x="9" y="21"/>
                </a:move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0" y="23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1" y="29"/>
                  <a:pt x="1" y="28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9" y="21"/>
                  <a:pt x="9" y="21"/>
                </a:cubicBezTo>
                <a:close/>
                <a:moveTo>
                  <a:pt x="20" y="3"/>
                </a:move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4"/>
                  <a:pt x="19" y="5"/>
                </a:cubicBezTo>
                <a:cubicBezTo>
                  <a:pt x="19" y="5"/>
                  <a:pt x="19" y="6"/>
                  <a:pt x="19" y="6"/>
                </a:cubicBezTo>
                <a:cubicBezTo>
                  <a:pt x="19" y="7"/>
                  <a:pt x="19" y="8"/>
                  <a:pt x="18" y="9"/>
                </a:cubicBezTo>
                <a:cubicBezTo>
                  <a:pt x="17" y="10"/>
                  <a:pt x="14" y="13"/>
                  <a:pt x="12" y="12"/>
                </a:cubicBezTo>
                <a:cubicBezTo>
                  <a:pt x="10" y="11"/>
                  <a:pt x="6" y="12"/>
                  <a:pt x="5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9" y="25"/>
                  <a:pt x="20" y="21"/>
                  <a:pt x="19" y="19"/>
                </a:cubicBezTo>
                <a:cubicBezTo>
                  <a:pt x="18" y="17"/>
                  <a:pt x="21" y="14"/>
                  <a:pt x="22" y="13"/>
                </a:cubicBezTo>
                <a:cubicBezTo>
                  <a:pt x="23" y="12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2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1" y="8"/>
                  <a:pt x="23" y="0"/>
                  <a:pt x="20" y="3"/>
                </a:cubicBezTo>
                <a:close/>
                <a:moveTo>
                  <a:pt x="14" y="15"/>
                </a:moveTo>
                <a:cubicBezTo>
                  <a:pt x="10" y="11"/>
                  <a:pt x="8" y="13"/>
                  <a:pt x="9" y="1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1"/>
                  <a:pt x="18" y="19"/>
                  <a:pt x="14" y="15"/>
                </a:cubicBezTo>
                <a:close/>
                <a:moveTo>
                  <a:pt x="24" y="4"/>
                </a:moveTo>
                <a:cubicBezTo>
                  <a:pt x="26" y="6"/>
                  <a:pt x="26" y="7"/>
                  <a:pt x="25" y="7"/>
                </a:cubicBezTo>
                <a:cubicBezTo>
                  <a:pt x="24" y="8"/>
                  <a:pt x="20" y="4"/>
                  <a:pt x="21" y="4"/>
                </a:cubicBezTo>
                <a:cubicBezTo>
                  <a:pt x="21" y="3"/>
                  <a:pt x="23" y="4"/>
                  <a:pt x="24" y="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9" name="Freeform 207"/>
          <p:cNvSpPr>
            <a:spLocks noEditPoints="1"/>
          </p:cNvSpPr>
          <p:nvPr/>
        </p:nvSpPr>
        <p:spPr bwMode="auto">
          <a:xfrm>
            <a:off x="1126530" y="4381150"/>
            <a:ext cx="296804" cy="287756"/>
          </a:xfrm>
          <a:custGeom>
            <a:avLst/>
            <a:gdLst>
              <a:gd name="T0" fmla="*/ 9 w 31"/>
              <a:gd name="T1" fmla="*/ 21 h 30"/>
              <a:gd name="T2" fmla="*/ 10 w 31"/>
              <a:gd name="T3" fmla="*/ 22 h 30"/>
              <a:gd name="T4" fmla="*/ 10 w 31"/>
              <a:gd name="T5" fmla="*/ 23 h 30"/>
              <a:gd name="T6" fmla="*/ 3 w 31"/>
              <a:gd name="T7" fmla="*/ 30 h 30"/>
              <a:gd name="T8" fmla="*/ 3 w 31"/>
              <a:gd name="T9" fmla="*/ 30 h 30"/>
              <a:gd name="T10" fmla="*/ 1 w 31"/>
              <a:gd name="T11" fmla="*/ 29 h 30"/>
              <a:gd name="T12" fmla="*/ 1 w 31"/>
              <a:gd name="T13" fmla="*/ 29 h 30"/>
              <a:gd name="T14" fmla="*/ 1 w 31"/>
              <a:gd name="T15" fmla="*/ 28 h 30"/>
              <a:gd name="T16" fmla="*/ 8 w 31"/>
              <a:gd name="T17" fmla="*/ 21 h 30"/>
              <a:gd name="T18" fmla="*/ 9 w 31"/>
              <a:gd name="T19" fmla="*/ 21 h 30"/>
              <a:gd name="T20" fmla="*/ 20 w 31"/>
              <a:gd name="T21" fmla="*/ 3 h 30"/>
              <a:gd name="T22" fmla="*/ 20 w 31"/>
              <a:gd name="T23" fmla="*/ 3 h 30"/>
              <a:gd name="T24" fmla="*/ 19 w 31"/>
              <a:gd name="T25" fmla="*/ 5 h 30"/>
              <a:gd name="T26" fmla="*/ 19 w 31"/>
              <a:gd name="T27" fmla="*/ 6 h 30"/>
              <a:gd name="T28" fmla="*/ 18 w 31"/>
              <a:gd name="T29" fmla="*/ 9 h 30"/>
              <a:gd name="T30" fmla="*/ 12 w 31"/>
              <a:gd name="T31" fmla="*/ 12 h 30"/>
              <a:gd name="T32" fmla="*/ 5 w 31"/>
              <a:gd name="T33" fmla="*/ 14 h 30"/>
              <a:gd name="T34" fmla="*/ 4 w 31"/>
              <a:gd name="T35" fmla="*/ 14 h 30"/>
              <a:gd name="T36" fmla="*/ 4 w 31"/>
              <a:gd name="T37" fmla="*/ 15 h 30"/>
              <a:gd name="T38" fmla="*/ 16 w 31"/>
              <a:gd name="T39" fmla="*/ 27 h 30"/>
              <a:gd name="T40" fmla="*/ 17 w 31"/>
              <a:gd name="T41" fmla="*/ 27 h 30"/>
              <a:gd name="T42" fmla="*/ 17 w 31"/>
              <a:gd name="T43" fmla="*/ 27 h 30"/>
              <a:gd name="T44" fmla="*/ 19 w 31"/>
              <a:gd name="T45" fmla="*/ 19 h 30"/>
              <a:gd name="T46" fmla="*/ 22 w 31"/>
              <a:gd name="T47" fmla="*/ 13 h 30"/>
              <a:gd name="T48" fmla="*/ 25 w 31"/>
              <a:gd name="T49" fmla="*/ 12 h 30"/>
              <a:gd name="T50" fmla="*/ 26 w 31"/>
              <a:gd name="T51" fmla="*/ 12 h 30"/>
              <a:gd name="T52" fmla="*/ 28 w 31"/>
              <a:gd name="T53" fmla="*/ 11 h 30"/>
              <a:gd name="T54" fmla="*/ 28 w 31"/>
              <a:gd name="T55" fmla="*/ 11 h 30"/>
              <a:gd name="T56" fmla="*/ 20 w 31"/>
              <a:gd name="T57" fmla="*/ 3 h 30"/>
              <a:gd name="T58" fmla="*/ 14 w 31"/>
              <a:gd name="T59" fmla="*/ 15 h 30"/>
              <a:gd name="T60" fmla="*/ 9 w 31"/>
              <a:gd name="T61" fmla="*/ 14 h 30"/>
              <a:gd name="T62" fmla="*/ 15 w 31"/>
              <a:gd name="T63" fmla="*/ 20 h 30"/>
              <a:gd name="T64" fmla="*/ 14 w 31"/>
              <a:gd name="T65" fmla="*/ 15 h 30"/>
              <a:gd name="T66" fmla="*/ 24 w 31"/>
              <a:gd name="T67" fmla="*/ 4 h 30"/>
              <a:gd name="T68" fmla="*/ 25 w 31"/>
              <a:gd name="T69" fmla="*/ 7 h 30"/>
              <a:gd name="T70" fmla="*/ 21 w 31"/>
              <a:gd name="T71" fmla="*/ 4 h 30"/>
              <a:gd name="T72" fmla="*/ 24 w 31"/>
              <a:gd name="T7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" h="30">
                <a:moveTo>
                  <a:pt x="9" y="21"/>
                </a:move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0" y="23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1" y="29"/>
                  <a:pt x="1" y="28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9" y="21"/>
                  <a:pt x="9" y="21"/>
                </a:cubicBezTo>
                <a:close/>
                <a:moveTo>
                  <a:pt x="20" y="3"/>
                </a:move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4"/>
                  <a:pt x="19" y="5"/>
                </a:cubicBezTo>
                <a:cubicBezTo>
                  <a:pt x="19" y="5"/>
                  <a:pt x="19" y="6"/>
                  <a:pt x="19" y="6"/>
                </a:cubicBezTo>
                <a:cubicBezTo>
                  <a:pt x="19" y="7"/>
                  <a:pt x="19" y="8"/>
                  <a:pt x="18" y="9"/>
                </a:cubicBezTo>
                <a:cubicBezTo>
                  <a:pt x="17" y="10"/>
                  <a:pt x="14" y="13"/>
                  <a:pt x="12" y="12"/>
                </a:cubicBezTo>
                <a:cubicBezTo>
                  <a:pt x="10" y="11"/>
                  <a:pt x="6" y="12"/>
                  <a:pt x="5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9" y="25"/>
                  <a:pt x="20" y="21"/>
                  <a:pt x="19" y="19"/>
                </a:cubicBezTo>
                <a:cubicBezTo>
                  <a:pt x="18" y="17"/>
                  <a:pt x="21" y="14"/>
                  <a:pt x="22" y="13"/>
                </a:cubicBezTo>
                <a:cubicBezTo>
                  <a:pt x="23" y="12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2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1" y="8"/>
                  <a:pt x="23" y="0"/>
                  <a:pt x="20" y="3"/>
                </a:cubicBezTo>
                <a:close/>
                <a:moveTo>
                  <a:pt x="14" y="15"/>
                </a:moveTo>
                <a:cubicBezTo>
                  <a:pt x="10" y="11"/>
                  <a:pt x="8" y="13"/>
                  <a:pt x="9" y="1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1"/>
                  <a:pt x="18" y="19"/>
                  <a:pt x="14" y="15"/>
                </a:cubicBezTo>
                <a:close/>
                <a:moveTo>
                  <a:pt x="24" y="4"/>
                </a:moveTo>
                <a:cubicBezTo>
                  <a:pt x="26" y="6"/>
                  <a:pt x="26" y="7"/>
                  <a:pt x="25" y="7"/>
                </a:cubicBezTo>
                <a:cubicBezTo>
                  <a:pt x="24" y="8"/>
                  <a:pt x="20" y="4"/>
                  <a:pt x="21" y="4"/>
                </a:cubicBezTo>
                <a:cubicBezTo>
                  <a:pt x="21" y="3"/>
                  <a:pt x="23" y="4"/>
                  <a:pt x="24" y="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</p:spTree>
    <p:extLst>
      <p:ext uri="{BB962C8B-B14F-4D97-AF65-F5344CB8AC3E}">
        <p14:creationId xmlns:p14="http://schemas.microsoft.com/office/powerpoint/2010/main" val="359117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55" y="714161"/>
            <a:ext cx="8398626" cy="5500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6571" y="67830"/>
            <a:ext cx="708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101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5737" y="120082"/>
            <a:ext cx="4171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ERD </a:t>
            </a:r>
            <a:endParaRPr 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27" y="951503"/>
            <a:ext cx="8110447" cy="55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0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080" y="67830"/>
            <a:ext cx="4935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709" y="1149530"/>
            <a:ext cx="8177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AutoNum type="arabicPeriod" startAt="2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 startAt="3"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4. 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0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347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 Phân tích nội dung - 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2021-12-16T15:22:54Z</dcterms:created>
  <dcterms:modified xsi:type="dcterms:W3CDTF">2021-12-16T16:07:36Z</dcterms:modified>
</cp:coreProperties>
</file>