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620" r:id="rId3"/>
    <p:sldId id="680" r:id="rId4"/>
    <p:sldId id="734" r:id="rId5"/>
    <p:sldId id="735" r:id="rId6"/>
    <p:sldId id="736" r:id="rId7"/>
    <p:sldId id="737" r:id="rId8"/>
    <p:sldId id="738" r:id="rId9"/>
    <p:sldId id="743" r:id="rId10"/>
    <p:sldId id="744" r:id="rId11"/>
    <p:sldId id="745" r:id="rId12"/>
    <p:sldId id="746" r:id="rId13"/>
    <p:sldId id="750" r:id="rId14"/>
    <p:sldId id="749" r:id="rId15"/>
    <p:sldId id="747" r:id="rId16"/>
    <p:sldId id="739" r:id="rId17"/>
    <p:sldId id="751" r:id="rId18"/>
    <p:sldId id="740" r:id="rId19"/>
    <p:sldId id="741" r:id="rId20"/>
    <p:sldId id="742" r:id="rId21"/>
    <p:sldId id="753" r:id="rId22"/>
    <p:sldId id="754" r:id="rId23"/>
    <p:sldId id="755" r:id="rId24"/>
    <p:sldId id="756" r:id="rId25"/>
    <p:sldId id="757" r:id="rId26"/>
    <p:sldId id="759" r:id="rId27"/>
    <p:sldId id="758" r:id="rId28"/>
    <p:sldId id="752" r:id="rId29"/>
    <p:sldId id="622" r:id="rId30"/>
    <p:sldId id="62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767"/>
    <a:srgbClr val="EEECE1"/>
    <a:srgbClr val="0000FF"/>
    <a:srgbClr val="FF3300"/>
    <a:srgbClr val="FF5A33"/>
    <a:srgbClr val="5C0000"/>
    <a:srgbClr val="FF9900"/>
    <a:srgbClr val="FFD1D1"/>
    <a:srgbClr val="FFB9B9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5" autoAdjust="0"/>
  </p:normalViewPr>
  <p:slideViewPr>
    <p:cSldViewPr>
      <p:cViewPr varScale="1"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617CB-17A7-49E7-90A9-5C47287832F5}" type="doc">
      <dgm:prSet loTypeId="urn:microsoft.com/office/officeart/2005/8/layout/vList3" loCatId="list" qsTypeId="urn:microsoft.com/office/officeart/2005/8/quickstyle/simple1" qsCatId="simple" csTypeId="urn:microsoft.com/office/officeart/2005/8/colors/accent6_2" csCatId="accent6" phldr="1"/>
      <dgm:spPr/>
    </dgm:pt>
    <dgm:pt modelId="{DB5FC01F-1B25-404B-961D-C485FA424337}">
      <dgm:prSet phldrT="[Text]"/>
      <dgm:spPr/>
      <dgm:t>
        <a:bodyPr/>
        <a:lstStyle/>
        <a:p>
          <a:r>
            <a:rPr lang="en-US" dirty="0" err="1"/>
            <a:t>Lỗi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thấy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soát</a:t>
          </a:r>
          <a:r>
            <a:rPr lang="en-US" dirty="0"/>
            <a:t> </a:t>
          </a:r>
          <a:r>
            <a:rPr lang="en-US" dirty="0" err="1"/>
            <a:t>chất</a:t>
          </a:r>
          <a:r>
            <a:rPr lang="en-US" dirty="0"/>
            <a:t> </a:t>
          </a:r>
          <a:r>
            <a:rPr lang="en-US" dirty="0" err="1"/>
            <a:t>lượng</a:t>
          </a:r>
          <a:endParaRPr lang="en-US" dirty="0"/>
        </a:p>
      </dgm:t>
    </dgm:pt>
    <dgm:pt modelId="{EE7C0C89-1966-4434-B862-66B5023C1EF5}" type="parTrans" cxnId="{EDD14682-ACB3-4DD3-8B26-E08CCC4CF001}">
      <dgm:prSet/>
      <dgm:spPr/>
      <dgm:t>
        <a:bodyPr/>
        <a:lstStyle/>
        <a:p>
          <a:endParaRPr lang="en-US"/>
        </a:p>
      </dgm:t>
    </dgm:pt>
    <dgm:pt modelId="{9A26FF2F-A872-42DE-8129-D2452ADD0600}" type="sibTrans" cxnId="{EDD14682-ACB3-4DD3-8B26-E08CCC4CF001}">
      <dgm:prSet/>
      <dgm:spPr/>
      <dgm:t>
        <a:bodyPr/>
        <a:lstStyle/>
        <a:p>
          <a:endParaRPr lang="en-US"/>
        </a:p>
      </dgm:t>
    </dgm:pt>
    <dgm:pt modelId="{295817F7-F390-437E-9476-BA20C2C08E41}">
      <dgm:prSet phldrT="[Text]"/>
      <dgm:spPr/>
      <dgm:t>
        <a:bodyPr/>
        <a:lstStyle/>
        <a:p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cố</a:t>
          </a:r>
          <a:r>
            <a:rPr lang="en-US" dirty="0"/>
            <a:t>,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endParaRPr lang="en-US" dirty="0"/>
        </a:p>
      </dgm:t>
    </dgm:pt>
    <dgm:pt modelId="{DA1BB906-E5B5-418D-9A23-59FFCA3E1A56}" type="parTrans" cxnId="{0A2B0452-67FA-4DE3-9A53-A3FA5F035670}">
      <dgm:prSet/>
      <dgm:spPr/>
      <dgm:t>
        <a:bodyPr/>
        <a:lstStyle/>
        <a:p>
          <a:endParaRPr lang="en-US"/>
        </a:p>
      </dgm:t>
    </dgm:pt>
    <dgm:pt modelId="{0431DF12-B1E2-43CA-B3C2-C6E2A66DDA46}" type="sibTrans" cxnId="{0A2B0452-67FA-4DE3-9A53-A3FA5F035670}">
      <dgm:prSet/>
      <dgm:spPr/>
      <dgm:t>
        <a:bodyPr/>
        <a:lstStyle/>
        <a:p>
          <a:endParaRPr lang="en-US"/>
        </a:p>
      </dgm:t>
    </dgm:pt>
    <dgm:pt modelId="{7C169B59-F010-44EC-A29F-5BB11E2FA47B}">
      <dgm:prSet phldrT="[Text]"/>
      <dgm:spPr/>
      <dgm:t>
        <a:bodyPr/>
        <a:lstStyle/>
        <a:p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giống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endParaRPr lang="en-US" dirty="0"/>
        </a:p>
      </dgm:t>
    </dgm:pt>
    <dgm:pt modelId="{16E38D0B-E2F8-434E-991D-813833C72C9B}" type="parTrans" cxnId="{0CF86F1E-B9DC-4519-B898-5080AE49D6A5}">
      <dgm:prSet/>
      <dgm:spPr/>
      <dgm:t>
        <a:bodyPr/>
        <a:lstStyle/>
        <a:p>
          <a:endParaRPr lang="en-US"/>
        </a:p>
      </dgm:t>
    </dgm:pt>
    <dgm:pt modelId="{E977BCE1-81C7-4CDC-AFF7-E6F2BEE4FAF8}" type="sibTrans" cxnId="{0CF86F1E-B9DC-4519-B898-5080AE49D6A5}">
      <dgm:prSet/>
      <dgm:spPr/>
      <dgm:t>
        <a:bodyPr/>
        <a:lstStyle/>
        <a:p>
          <a:endParaRPr lang="en-US"/>
        </a:p>
      </dgm:t>
    </dgm:pt>
    <dgm:pt modelId="{D58B9F8E-1B51-4CCD-8436-B61B79465318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xuất</a:t>
          </a:r>
          <a:r>
            <a:rPr lang="en-US" dirty="0"/>
            <a:t> </a:t>
          </a:r>
          <a:r>
            <a:rPr lang="en-US" dirty="0" err="1"/>
            <a:t>thay</a:t>
          </a:r>
          <a:r>
            <a:rPr lang="en-US" dirty="0"/>
            <a:t> </a:t>
          </a:r>
          <a:r>
            <a:rPr lang="en-US" dirty="0" err="1"/>
            <a:t>đổi</a:t>
          </a:r>
          <a:r>
            <a:rPr lang="en-US" dirty="0"/>
            <a:t> </a:t>
          </a:r>
          <a:r>
            <a:rPr lang="en-US" dirty="0" err="1"/>
            <a:t>nội</a:t>
          </a:r>
          <a:r>
            <a:rPr lang="en-US" dirty="0"/>
            <a:t> dung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mềm</a:t>
          </a:r>
          <a:endParaRPr lang="en-US" dirty="0"/>
        </a:p>
      </dgm:t>
    </dgm:pt>
    <dgm:pt modelId="{B13AF34C-190F-4406-9D68-DC02DE32935C}" type="parTrans" cxnId="{B6825DE1-2C73-4B42-A7CD-5003743E7780}">
      <dgm:prSet/>
      <dgm:spPr/>
      <dgm:t>
        <a:bodyPr/>
        <a:lstStyle/>
        <a:p>
          <a:endParaRPr lang="en-US"/>
        </a:p>
      </dgm:t>
    </dgm:pt>
    <dgm:pt modelId="{C5F4D188-0687-493D-B0A2-1E5B221312C3}" type="sibTrans" cxnId="{B6825DE1-2C73-4B42-A7CD-5003743E7780}">
      <dgm:prSet/>
      <dgm:spPr/>
      <dgm:t>
        <a:bodyPr/>
        <a:lstStyle/>
        <a:p>
          <a:endParaRPr lang="en-US"/>
        </a:p>
      </dgm:t>
    </dgm:pt>
    <dgm:pt modelId="{0AF0B346-2769-4C37-828D-CF60822E37AC}" type="pres">
      <dgm:prSet presAssocID="{D0C617CB-17A7-49E7-90A9-5C47287832F5}" presName="linearFlow" presStyleCnt="0">
        <dgm:presLayoutVars>
          <dgm:dir/>
          <dgm:resizeHandles val="exact"/>
        </dgm:presLayoutVars>
      </dgm:prSet>
      <dgm:spPr/>
    </dgm:pt>
    <dgm:pt modelId="{131AB718-A293-4588-8D83-38B9D7A34B43}" type="pres">
      <dgm:prSet presAssocID="{DB5FC01F-1B25-404B-961D-C485FA424337}" presName="composite" presStyleCnt="0"/>
      <dgm:spPr/>
    </dgm:pt>
    <dgm:pt modelId="{4B1AAAFA-1096-4C04-8FCF-307371D10BFD}" type="pres">
      <dgm:prSet presAssocID="{DB5FC01F-1B25-404B-961D-C485FA424337}" presName="imgShp" presStyleLbl="fgImgPlace1" presStyleIdx="0" presStyleCnt="4"/>
      <dgm:spPr>
        <a:solidFill>
          <a:srgbClr val="D16767"/>
        </a:solidFill>
      </dgm:spPr>
    </dgm:pt>
    <dgm:pt modelId="{4B0E8E6B-E748-44B4-9D2E-47599BA4D40E}" type="pres">
      <dgm:prSet presAssocID="{DB5FC01F-1B25-404B-961D-C485FA424337}" presName="txShp" presStyleLbl="node1" presStyleIdx="0" presStyleCnt="4" custScaleX="111981" custLinFactNeighborX="7173">
        <dgm:presLayoutVars>
          <dgm:bulletEnabled val="1"/>
        </dgm:presLayoutVars>
      </dgm:prSet>
      <dgm:spPr/>
    </dgm:pt>
    <dgm:pt modelId="{D9E435B7-D7A7-47B8-9C46-EBFC4CF2E593}" type="pres">
      <dgm:prSet presAssocID="{9A26FF2F-A872-42DE-8129-D2452ADD0600}" presName="spacing" presStyleCnt="0"/>
      <dgm:spPr/>
    </dgm:pt>
    <dgm:pt modelId="{308ABFB4-9F46-4322-A501-3DDA327ABD1A}" type="pres">
      <dgm:prSet presAssocID="{295817F7-F390-437E-9476-BA20C2C08E41}" presName="composite" presStyleCnt="0"/>
      <dgm:spPr/>
    </dgm:pt>
    <dgm:pt modelId="{98FA2DE5-0139-4741-9042-20A05BD16CFE}" type="pres">
      <dgm:prSet presAssocID="{295817F7-F390-437E-9476-BA20C2C08E41}" presName="imgShp" presStyleLbl="fgImgPlace1" presStyleIdx="1" presStyleCnt="4"/>
      <dgm:spPr>
        <a:solidFill>
          <a:srgbClr val="D16767"/>
        </a:solidFill>
      </dgm:spPr>
    </dgm:pt>
    <dgm:pt modelId="{ED693512-6843-44C4-B596-CA6112D623BE}" type="pres">
      <dgm:prSet presAssocID="{295817F7-F390-437E-9476-BA20C2C08E41}" presName="txShp" presStyleLbl="node1" presStyleIdx="1" presStyleCnt="4" custScaleX="111981" custLinFactNeighborX="7173">
        <dgm:presLayoutVars>
          <dgm:bulletEnabled val="1"/>
        </dgm:presLayoutVars>
      </dgm:prSet>
      <dgm:spPr/>
    </dgm:pt>
    <dgm:pt modelId="{66F9BDB5-4F24-4535-BF09-F4A7B8F4DAC5}" type="pres">
      <dgm:prSet presAssocID="{0431DF12-B1E2-43CA-B3C2-C6E2A66DDA46}" presName="spacing" presStyleCnt="0"/>
      <dgm:spPr/>
    </dgm:pt>
    <dgm:pt modelId="{731DD3D7-E96E-4BC5-A9B5-76BDC205B4DA}" type="pres">
      <dgm:prSet presAssocID="{7C169B59-F010-44EC-A29F-5BB11E2FA47B}" presName="composite" presStyleCnt="0"/>
      <dgm:spPr/>
    </dgm:pt>
    <dgm:pt modelId="{B112C02D-F025-46F7-8C78-07F5EF3B800A}" type="pres">
      <dgm:prSet presAssocID="{7C169B59-F010-44EC-A29F-5BB11E2FA47B}" presName="imgShp" presStyleLbl="fgImgPlace1" presStyleIdx="2" presStyleCnt="4"/>
      <dgm:spPr>
        <a:solidFill>
          <a:srgbClr val="D16767"/>
        </a:solidFill>
      </dgm:spPr>
    </dgm:pt>
    <dgm:pt modelId="{EEEE2FA9-DF11-4C8E-9F6C-F55CCE2DA203}" type="pres">
      <dgm:prSet presAssocID="{7C169B59-F010-44EC-A29F-5BB11E2FA47B}" presName="txShp" presStyleLbl="node1" presStyleIdx="2" presStyleCnt="4" custScaleX="111981" custLinFactNeighborX="7173">
        <dgm:presLayoutVars>
          <dgm:bulletEnabled val="1"/>
        </dgm:presLayoutVars>
      </dgm:prSet>
      <dgm:spPr/>
    </dgm:pt>
    <dgm:pt modelId="{9584701B-B04C-4D55-9BD8-ADC767B952E8}" type="pres">
      <dgm:prSet presAssocID="{E977BCE1-81C7-4CDC-AFF7-E6F2BEE4FAF8}" presName="spacing" presStyleCnt="0"/>
      <dgm:spPr/>
    </dgm:pt>
    <dgm:pt modelId="{6BFEAD0A-4CF5-471D-B822-D33BC4D1ED4A}" type="pres">
      <dgm:prSet presAssocID="{D58B9F8E-1B51-4CCD-8436-B61B79465318}" presName="composite" presStyleCnt="0"/>
      <dgm:spPr/>
    </dgm:pt>
    <dgm:pt modelId="{F15EAAC7-E6F5-44DC-884D-4F9C8DAA0229}" type="pres">
      <dgm:prSet presAssocID="{D58B9F8E-1B51-4CCD-8436-B61B79465318}" presName="imgShp" presStyleLbl="fgImgPlace1" presStyleIdx="3" presStyleCnt="4"/>
      <dgm:spPr>
        <a:solidFill>
          <a:srgbClr val="D16767"/>
        </a:solidFill>
      </dgm:spPr>
    </dgm:pt>
    <dgm:pt modelId="{9B45A411-6D9C-4844-8A39-C8D94AD54835}" type="pres">
      <dgm:prSet presAssocID="{D58B9F8E-1B51-4CCD-8436-B61B79465318}" presName="txShp" presStyleLbl="node1" presStyleIdx="3" presStyleCnt="4" custScaleX="111947" custLinFactNeighborX="6719">
        <dgm:presLayoutVars>
          <dgm:bulletEnabled val="1"/>
        </dgm:presLayoutVars>
      </dgm:prSet>
      <dgm:spPr/>
    </dgm:pt>
  </dgm:ptLst>
  <dgm:cxnLst>
    <dgm:cxn modelId="{EDD14682-ACB3-4DD3-8B26-E08CCC4CF001}" srcId="{D0C617CB-17A7-49E7-90A9-5C47287832F5}" destId="{DB5FC01F-1B25-404B-961D-C485FA424337}" srcOrd="0" destOrd="0" parTransId="{EE7C0C89-1966-4434-B862-66B5023C1EF5}" sibTransId="{9A26FF2F-A872-42DE-8129-D2452ADD0600}"/>
    <dgm:cxn modelId="{B6825DE1-2C73-4B42-A7CD-5003743E7780}" srcId="{D0C617CB-17A7-49E7-90A9-5C47287832F5}" destId="{D58B9F8E-1B51-4CCD-8436-B61B79465318}" srcOrd="3" destOrd="0" parTransId="{B13AF34C-190F-4406-9D68-DC02DE32935C}" sibTransId="{C5F4D188-0687-493D-B0A2-1E5B221312C3}"/>
    <dgm:cxn modelId="{7899D000-9848-438C-948E-613090D8602C}" type="presOf" srcId="{DB5FC01F-1B25-404B-961D-C485FA424337}" destId="{4B0E8E6B-E748-44B4-9D2E-47599BA4D40E}" srcOrd="0" destOrd="0" presId="urn:microsoft.com/office/officeart/2005/8/layout/vList3"/>
    <dgm:cxn modelId="{799FFAF6-DD2C-4950-9DB0-F40B17B678A7}" type="presOf" srcId="{295817F7-F390-437E-9476-BA20C2C08E41}" destId="{ED693512-6843-44C4-B596-CA6112D623BE}" srcOrd="0" destOrd="0" presId="urn:microsoft.com/office/officeart/2005/8/layout/vList3"/>
    <dgm:cxn modelId="{0CF86F1E-B9DC-4519-B898-5080AE49D6A5}" srcId="{D0C617CB-17A7-49E7-90A9-5C47287832F5}" destId="{7C169B59-F010-44EC-A29F-5BB11E2FA47B}" srcOrd="2" destOrd="0" parTransId="{16E38D0B-E2F8-434E-991D-813833C72C9B}" sibTransId="{E977BCE1-81C7-4CDC-AFF7-E6F2BEE4FAF8}"/>
    <dgm:cxn modelId="{58BDE54F-275F-4A4B-B919-20D45470E494}" type="presOf" srcId="{7C169B59-F010-44EC-A29F-5BB11E2FA47B}" destId="{EEEE2FA9-DF11-4C8E-9F6C-F55CCE2DA203}" srcOrd="0" destOrd="0" presId="urn:microsoft.com/office/officeart/2005/8/layout/vList3"/>
    <dgm:cxn modelId="{4118F5D1-A594-4EB5-81B7-06DB47B5D34D}" type="presOf" srcId="{D58B9F8E-1B51-4CCD-8436-B61B79465318}" destId="{9B45A411-6D9C-4844-8A39-C8D94AD54835}" srcOrd="0" destOrd="0" presId="urn:microsoft.com/office/officeart/2005/8/layout/vList3"/>
    <dgm:cxn modelId="{0A2B0452-67FA-4DE3-9A53-A3FA5F035670}" srcId="{D0C617CB-17A7-49E7-90A9-5C47287832F5}" destId="{295817F7-F390-437E-9476-BA20C2C08E41}" srcOrd="1" destOrd="0" parTransId="{DA1BB906-E5B5-418D-9A23-59FFCA3E1A56}" sibTransId="{0431DF12-B1E2-43CA-B3C2-C6E2A66DDA46}"/>
    <dgm:cxn modelId="{CF1F3B8F-814C-4A45-B99F-111E7B1CC5AF}" type="presOf" srcId="{D0C617CB-17A7-49E7-90A9-5C47287832F5}" destId="{0AF0B346-2769-4C37-828D-CF60822E37AC}" srcOrd="0" destOrd="0" presId="urn:microsoft.com/office/officeart/2005/8/layout/vList3"/>
    <dgm:cxn modelId="{336CB757-BC28-4A91-AF18-0E030E998172}" type="presParOf" srcId="{0AF0B346-2769-4C37-828D-CF60822E37AC}" destId="{131AB718-A293-4588-8D83-38B9D7A34B43}" srcOrd="0" destOrd="0" presId="urn:microsoft.com/office/officeart/2005/8/layout/vList3"/>
    <dgm:cxn modelId="{08BB83EA-4D62-4C91-AF7C-537981040BED}" type="presParOf" srcId="{131AB718-A293-4588-8D83-38B9D7A34B43}" destId="{4B1AAAFA-1096-4C04-8FCF-307371D10BFD}" srcOrd="0" destOrd="0" presId="urn:microsoft.com/office/officeart/2005/8/layout/vList3"/>
    <dgm:cxn modelId="{FE12D07C-E017-4782-9A7A-F1451A6D67D5}" type="presParOf" srcId="{131AB718-A293-4588-8D83-38B9D7A34B43}" destId="{4B0E8E6B-E748-44B4-9D2E-47599BA4D40E}" srcOrd="1" destOrd="0" presId="urn:microsoft.com/office/officeart/2005/8/layout/vList3"/>
    <dgm:cxn modelId="{2734C37F-E287-4B5C-B733-56B3FBAFFDFE}" type="presParOf" srcId="{0AF0B346-2769-4C37-828D-CF60822E37AC}" destId="{D9E435B7-D7A7-47B8-9C46-EBFC4CF2E593}" srcOrd="1" destOrd="0" presId="urn:microsoft.com/office/officeart/2005/8/layout/vList3"/>
    <dgm:cxn modelId="{95CD533B-4BC9-497E-A19D-FD94F54CCD47}" type="presParOf" srcId="{0AF0B346-2769-4C37-828D-CF60822E37AC}" destId="{308ABFB4-9F46-4322-A501-3DDA327ABD1A}" srcOrd="2" destOrd="0" presId="urn:microsoft.com/office/officeart/2005/8/layout/vList3"/>
    <dgm:cxn modelId="{5C1C4B71-A991-495F-A973-506DCB5D5740}" type="presParOf" srcId="{308ABFB4-9F46-4322-A501-3DDA327ABD1A}" destId="{98FA2DE5-0139-4741-9042-20A05BD16CFE}" srcOrd="0" destOrd="0" presId="urn:microsoft.com/office/officeart/2005/8/layout/vList3"/>
    <dgm:cxn modelId="{2CCA1D95-8E7D-4DEA-A9A4-54E76F498B8A}" type="presParOf" srcId="{308ABFB4-9F46-4322-A501-3DDA327ABD1A}" destId="{ED693512-6843-44C4-B596-CA6112D623BE}" srcOrd="1" destOrd="0" presId="urn:microsoft.com/office/officeart/2005/8/layout/vList3"/>
    <dgm:cxn modelId="{142D15C5-A3F7-4B45-A50D-E5CBC5C63626}" type="presParOf" srcId="{0AF0B346-2769-4C37-828D-CF60822E37AC}" destId="{66F9BDB5-4F24-4535-BF09-F4A7B8F4DAC5}" srcOrd="3" destOrd="0" presId="urn:microsoft.com/office/officeart/2005/8/layout/vList3"/>
    <dgm:cxn modelId="{24334AB5-0B02-4E34-8516-D4371EC1894A}" type="presParOf" srcId="{0AF0B346-2769-4C37-828D-CF60822E37AC}" destId="{731DD3D7-E96E-4BC5-A9B5-76BDC205B4DA}" srcOrd="4" destOrd="0" presId="urn:microsoft.com/office/officeart/2005/8/layout/vList3"/>
    <dgm:cxn modelId="{BBDE1C97-3C02-4165-AE54-4E923234A0D1}" type="presParOf" srcId="{731DD3D7-E96E-4BC5-A9B5-76BDC205B4DA}" destId="{B112C02D-F025-46F7-8C78-07F5EF3B800A}" srcOrd="0" destOrd="0" presId="urn:microsoft.com/office/officeart/2005/8/layout/vList3"/>
    <dgm:cxn modelId="{3B50FD6F-B134-4C46-B98C-0AF7BEF09108}" type="presParOf" srcId="{731DD3D7-E96E-4BC5-A9B5-76BDC205B4DA}" destId="{EEEE2FA9-DF11-4C8E-9F6C-F55CCE2DA203}" srcOrd="1" destOrd="0" presId="urn:microsoft.com/office/officeart/2005/8/layout/vList3"/>
    <dgm:cxn modelId="{F0087971-E042-4467-857A-634B84BDD116}" type="presParOf" srcId="{0AF0B346-2769-4C37-828D-CF60822E37AC}" destId="{9584701B-B04C-4D55-9BD8-ADC767B952E8}" srcOrd="5" destOrd="0" presId="urn:microsoft.com/office/officeart/2005/8/layout/vList3"/>
    <dgm:cxn modelId="{EE6457F1-3BE7-4C96-87CB-8AF7E4453AFD}" type="presParOf" srcId="{0AF0B346-2769-4C37-828D-CF60822E37AC}" destId="{6BFEAD0A-4CF5-471D-B822-D33BC4D1ED4A}" srcOrd="6" destOrd="0" presId="urn:microsoft.com/office/officeart/2005/8/layout/vList3"/>
    <dgm:cxn modelId="{5540F271-C24F-4653-9280-F8EDAA544C4F}" type="presParOf" srcId="{6BFEAD0A-4CF5-471D-B822-D33BC4D1ED4A}" destId="{F15EAAC7-E6F5-44DC-884D-4F9C8DAA0229}" srcOrd="0" destOrd="0" presId="urn:microsoft.com/office/officeart/2005/8/layout/vList3"/>
    <dgm:cxn modelId="{32613879-0AD0-4877-A531-021CE16FBDC2}" type="presParOf" srcId="{6BFEAD0A-4CF5-471D-B822-D33BC4D1ED4A}" destId="{9B45A411-6D9C-4844-8A39-C8D94AD5483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D14965-DDBF-461F-9458-0B4AC8F142BC}" type="doc">
      <dgm:prSet loTypeId="urn:microsoft.com/office/officeart/2005/8/layout/target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CA4A38E-E902-46DF-ABA4-BDA2AC06812E}">
      <dgm:prSet phldrT="[Text]"/>
      <dgm:spPr/>
      <dgm:t>
        <a:bodyPr/>
        <a:lstStyle/>
        <a:p>
          <a:r>
            <a:rPr lang="en-US" dirty="0"/>
            <a:t>What</a:t>
          </a:r>
        </a:p>
      </dgm:t>
    </dgm:pt>
    <dgm:pt modelId="{BAF09B12-0A49-4187-8AB7-B665F92AC43A}" type="parTrans" cxnId="{95D92531-CA0F-46CC-9BA8-C689C2A5B1BF}">
      <dgm:prSet/>
      <dgm:spPr/>
      <dgm:t>
        <a:bodyPr/>
        <a:lstStyle/>
        <a:p>
          <a:endParaRPr lang="en-US"/>
        </a:p>
      </dgm:t>
    </dgm:pt>
    <dgm:pt modelId="{83EF9A83-84BD-4953-843D-545EF189F2E0}" type="sibTrans" cxnId="{95D92531-CA0F-46CC-9BA8-C689C2A5B1BF}">
      <dgm:prSet/>
      <dgm:spPr/>
      <dgm:t>
        <a:bodyPr/>
        <a:lstStyle/>
        <a:p>
          <a:endParaRPr lang="en-US"/>
        </a:p>
      </dgm:t>
    </dgm:pt>
    <dgm:pt modelId="{41784092-43CF-4668-9866-85B3B799AE04}">
      <dgm:prSet phldrT="[Text]"/>
      <dgm:spPr/>
      <dgm:t>
        <a:bodyPr/>
        <a:lstStyle/>
        <a:p>
          <a:r>
            <a:rPr lang="en-US" dirty="0" err="1"/>
            <a:t>Ghi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lỗi</a:t>
          </a:r>
          <a:r>
            <a:rPr lang="en-US" dirty="0"/>
            <a:t> </a:t>
          </a:r>
          <a:r>
            <a:rPr lang="en-US" dirty="0" err="1"/>
            <a:t>lên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DMS</a:t>
          </a:r>
        </a:p>
      </dgm:t>
    </dgm:pt>
    <dgm:pt modelId="{38DE1207-C431-45F2-8F20-D87E5528B8DF}" type="parTrans" cxnId="{0BFDA8EC-2DFF-4212-99AD-11E2B14DBA69}">
      <dgm:prSet/>
      <dgm:spPr/>
      <dgm:t>
        <a:bodyPr/>
        <a:lstStyle/>
        <a:p>
          <a:endParaRPr lang="en-US"/>
        </a:p>
      </dgm:t>
    </dgm:pt>
    <dgm:pt modelId="{78C3202A-B540-48A9-BA99-B32E5A403B7D}" type="sibTrans" cxnId="{0BFDA8EC-2DFF-4212-99AD-11E2B14DBA69}">
      <dgm:prSet/>
      <dgm:spPr/>
      <dgm:t>
        <a:bodyPr/>
        <a:lstStyle/>
        <a:p>
          <a:endParaRPr lang="en-US"/>
        </a:p>
      </dgm:t>
    </dgm:pt>
    <dgm:pt modelId="{EAE1E58D-7CF1-4E67-8545-4A89449D1533}">
      <dgm:prSet phldrT="[Text]"/>
      <dgm:spPr/>
      <dgm:t>
        <a:bodyPr/>
        <a:lstStyle/>
        <a:p>
          <a:r>
            <a:rPr lang="en-US" dirty="0"/>
            <a:t>Who</a:t>
          </a:r>
        </a:p>
      </dgm:t>
    </dgm:pt>
    <dgm:pt modelId="{46B755EF-56DE-4074-8535-1EA0DA028EB7}" type="parTrans" cxnId="{2CEAAC2F-2B09-499E-A367-97972317858C}">
      <dgm:prSet/>
      <dgm:spPr/>
      <dgm:t>
        <a:bodyPr/>
        <a:lstStyle/>
        <a:p>
          <a:endParaRPr lang="en-US"/>
        </a:p>
      </dgm:t>
    </dgm:pt>
    <dgm:pt modelId="{B48776D3-105E-49E0-BC4F-368FAA256C2A}" type="sibTrans" cxnId="{2CEAAC2F-2B09-499E-A367-97972317858C}">
      <dgm:prSet/>
      <dgm:spPr/>
      <dgm:t>
        <a:bodyPr/>
        <a:lstStyle/>
        <a:p>
          <a:endParaRPr lang="en-US"/>
        </a:p>
      </dgm:t>
    </dgm:pt>
    <dgm:pt modelId="{562CB7E6-8445-454B-91C9-A16C4FA257B0}">
      <dgm:prSet phldrT="[Text]"/>
      <dgm:spPr/>
      <dgm:t>
        <a:bodyPr/>
        <a:lstStyle/>
        <a:p>
          <a:r>
            <a:rPr lang="en-US" dirty="0"/>
            <a:t>Tester</a:t>
          </a:r>
        </a:p>
      </dgm:t>
    </dgm:pt>
    <dgm:pt modelId="{06E2E607-AA34-4616-81D9-BD63C8DE0731}" type="parTrans" cxnId="{6E7D5C39-9EC7-43C6-A983-6BD9AE20EB82}">
      <dgm:prSet/>
      <dgm:spPr/>
      <dgm:t>
        <a:bodyPr/>
        <a:lstStyle/>
        <a:p>
          <a:endParaRPr lang="en-US"/>
        </a:p>
      </dgm:t>
    </dgm:pt>
    <dgm:pt modelId="{BB0E7D2F-7BA9-43CA-93F0-C1CD3FB459C8}" type="sibTrans" cxnId="{6E7D5C39-9EC7-43C6-A983-6BD9AE20EB82}">
      <dgm:prSet/>
      <dgm:spPr/>
      <dgm:t>
        <a:bodyPr/>
        <a:lstStyle/>
        <a:p>
          <a:endParaRPr lang="en-US"/>
        </a:p>
      </dgm:t>
    </dgm:pt>
    <dgm:pt modelId="{2CB420AF-8665-475F-B2E5-65D35D79103A}">
      <dgm:prSet phldrT="[Text]"/>
      <dgm:spPr/>
      <dgm:t>
        <a:bodyPr/>
        <a:lstStyle/>
        <a:p>
          <a:r>
            <a:rPr lang="en-US" dirty="0"/>
            <a:t>Defect-status</a:t>
          </a:r>
        </a:p>
      </dgm:t>
    </dgm:pt>
    <dgm:pt modelId="{445FC4B1-238C-4B28-9124-BAC219DC55D6}" type="parTrans" cxnId="{92951F8B-BE6C-423B-BC17-2AFF68882CC5}">
      <dgm:prSet/>
      <dgm:spPr/>
      <dgm:t>
        <a:bodyPr/>
        <a:lstStyle/>
        <a:p>
          <a:endParaRPr lang="en-US"/>
        </a:p>
      </dgm:t>
    </dgm:pt>
    <dgm:pt modelId="{9D022D78-AEF5-4ABF-80BC-47A088C3FA82}" type="sibTrans" cxnId="{92951F8B-BE6C-423B-BC17-2AFF68882CC5}">
      <dgm:prSet/>
      <dgm:spPr/>
      <dgm:t>
        <a:bodyPr/>
        <a:lstStyle/>
        <a:p>
          <a:endParaRPr lang="en-US"/>
        </a:p>
      </dgm:t>
    </dgm:pt>
    <dgm:pt modelId="{27126F40-84E1-41D4-A682-3468C6CECAC5}">
      <dgm:prSet phldrT="[Text]"/>
      <dgm:spPr/>
      <dgm:t>
        <a:bodyPr/>
        <a:lstStyle/>
        <a:p>
          <a:r>
            <a:rPr lang="en-US" dirty="0"/>
            <a:t>ERROR</a:t>
          </a:r>
        </a:p>
      </dgm:t>
    </dgm:pt>
    <dgm:pt modelId="{52B65D1B-99A0-40DC-BBE0-0B1316A9BD9B}" type="parTrans" cxnId="{93733AE6-17CE-4E92-B949-5D321247DCF5}">
      <dgm:prSet/>
      <dgm:spPr/>
      <dgm:t>
        <a:bodyPr/>
        <a:lstStyle/>
        <a:p>
          <a:endParaRPr lang="en-US"/>
        </a:p>
      </dgm:t>
    </dgm:pt>
    <dgm:pt modelId="{F9AE0893-66AC-465D-9274-835CA3D34DD1}" type="sibTrans" cxnId="{93733AE6-17CE-4E92-B949-5D321247DCF5}">
      <dgm:prSet/>
      <dgm:spPr/>
      <dgm:t>
        <a:bodyPr/>
        <a:lstStyle/>
        <a:p>
          <a:endParaRPr lang="en-US"/>
        </a:p>
      </dgm:t>
    </dgm:pt>
    <dgm:pt modelId="{65522D45-E3CC-457C-A5FE-265B6C4E5871}">
      <dgm:prSet phldrT="[Text]"/>
      <dgm:spPr/>
      <dgm:t>
        <a:bodyPr/>
        <a:lstStyle/>
        <a:p>
          <a:r>
            <a:rPr lang="en-US" dirty="0"/>
            <a:t>QA</a:t>
          </a:r>
        </a:p>
      </dgm:t>
    </dgm:pt>
    <dgm:pt modelId="{1722EE17-DA5B-43A2-B8DF-0160B74C93A4}" type="parTrans" cxnId="{D61CB154-2819-45BA-B54D-FBB47838C44E}">
      <dgm:prSet/>
      <dgm:spPr/>
      <dgm:t>
        <a:bodyPr/>
        <a:lstStyle/>
        <a:p>
          <a:endParaRPr lang="en-US"/>
        </a:p>
      </dgm:t>
    </dgm:pt>
    <dgm:pt modelId="{513ECE53-F90F-49FF-8939-E44238576D31}" type="sibTrans" cxnId="{D61CB154-2819-45BA-B54D-FBB47838C44E}">
      <dgm:prSet/>
      <dgm:spPr/>
      <dgm:t>
        <a:bodyPr/>
        <a:lstStyle/>
        <a:p>
          <a:endParaRPr lang="en-US"/>
        </a:p>
      </dgm:t>
    </dgm:pt>
    <dgm:pt modelId="{DE44CF3F-6B49-4E33-8D37-38E789FB92F6}">
      <dgm:prSet phldrT="[Text]"/>
      <dgm:spPr/>
      <dgm:t>
        <a:bodyPr/>
        <a:lstStyle/>
        <a:p>
          <a:r>
            <a:rPr lang="en-US" dirty="0"/>
            <a:t>REPORTED</a:t>
          </a:r>
        </a:p>
      </dgm:t>
    </dgm:pt>
    <dgm:pt modelId="{736B380D-C265-4921-9E9D-0D2DF342F77E}" type="parTrans" cxnId="{BAAD51FC-BDF4-4AE2-BCCA-586544C20214}">
      <dgm:prSet/>
      <dgm:spPr/>
    </dgm:pt>
    <dgm:pt modelId="{92155CA7-22C8-48D6-9FF5-C509C24F42F5}" type="sibTrans" cxnId="{BAAD51FC-BDF4-4AE2-BCCA-586544C20214}">
      <dgm:prSet/>
      <dgm:spPr/>
    </dgm:pt>
    <dgm:pt modelId="{444DF462-674D-4175-88D8-AAFB2929A608}" type="pres">
      <dgm:prSet presAssocID="{51D14965-DDBF-461F-9458-0B4AC8F142B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CCD4851-17A7-49AA-A669-EC6836826930}" type="pres">
      <dgm:prSet presAssocID="{2CA4A38E-E902-46DF-ABA4-BDA2AC06812E}" presName="circle1" presStyleLbl="node1" presStyleIdx="0" presStyleCnt="3"/>
      <dgm:spPr/>
    </dgm:pt>
    <dgm:pt modelId="{6EFA6894-1C69-412E-87F1-B45C64BD05F4}" type="pres">
      <dgm:prSet presAssocID="{2CA4A38E-E902-46DF-ABA4-BDA2AC06812E}" presName="space" presStyleCnt="0"/>
      <dgm:spPr/>
    </dgm:pt>
    <dgm:pt modelId="{C3AEF421-9374-4BDE-B5D9-EE01307E1719}" type="pres">
      <dgm:prSet presAssocID="{2CA4A38E-E902-46DF-ABA4-BDA2AC06812E}" presName="rect1" presStyleLbl="alignAcc1" presStyleIdx="0" presStyleCnt="3"/>
      <dgm:spPr/>
    </dgm:pt>
    <dgm:pt modelId="{BF7D0A4A-4C4E-4B57-8CD3-4AA92DF7D960}" type="pres">
      <dgm:prSet presAssocID="{EAE1E58D-7CF1-4E67-8545-4A89449D1533}" presName="vertSpace2" presStyleLbl="node1" presStyleIdx="0" presStyleCnt="3"/>
      <dgm:spPr/>
    </dgm:pt>
    <dgm:pt modelId="{2B6C921F-26C0-4120-AB26-1D6EDD4F5C50}" type="pres">
      <dgm:prSet presAssocID="{EAE1E58D-7CF1-4E67-8545-4A89449D1533}" presName="circle2" presStyleLbl="node1" presStyleIdx="1" presStyleCnt="3"/>
      <dgm:spPr/>
    </dgm:pt>
    <dgm:pt modelId="{9AF493B8-5C36-4A83-B28C-D7BF431863E4}" type="pres">
      <dgm:prSet presAssocID="{EAE1E58D-7CF1-4E67-8545-4A89449D1533}" presName="rect2" presStyleLbl="alignAcc1" presStyleIdx="1" presStyleCnt="3"/>
      <dgm:spPr/>
    </dgm:pt>
    <dgm:pt modelId="{2ECB9E2F-B3B8-4302-943B-C9E236BA6DCC}" type="pres">
      <dgm:prSet presAssocID="{2CB420AF-8665-475F-B2E5-65D35D79103A}" presName="vertSpace3" presStyleLbl="node1" presStyleIdx="1" presStyleCnt="3"/>
      <dgm:spPr/>
    </dgm:pt>
    <dgm:pt modelId="{1E1A5DAE-D508-4045-839F-7E77C8918D3F}" type="pres">
      <dgm:prSet presAssocID="{2CB420AF-8665-475F-B2E5-65D35D79103A}" presName="circle3" presStyleLbl="node1" presStyleIdx="2" presStyleCnt="3"/>
      <dgm:spPr/>
    </dgm:pt>
    <dgm:pt modelId="{3712B035-3E52-42E5-9B70-6332E0A7A967}" type="pres">
      <dgm:prSet presAssocID="{2CB420AF-8665-475F-B2E5-65D35D79103A}" presName="rect3" presStyleLbl="alignAcc1" presStyleIdx="2" presStyleCnt="3"/>
      <dgm:spPr/>
    </dgm:pt>
    <dgm:pt modelId="{8471F9F7-B8D9-4F56-8E6B-01B8C8F75507}" type="pres">
      <dgm:prSet presAssocID="{2CA4A38E-E902-46DF-ABA4-BDA2AC06812E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8F17186D-AE29-4CCA-9325-49069F0A9972}" type="pres">
      <dgm:prSet presAssocID="{2CA4A38E-E902-46DF-ABA4-BDA2AC06812E}" presName="rect1ChTx" presStyleLbl="alignAcc1" presStyleIdx="2" presStyleCnt="3">
        <dgm:presLayoutVars>
          <dgm:bulletEnabled val="1"/>
        </dgm:presLayoutVars>
      </dgm:prSet>
      <dgm:spPr/>
    </dgm:pt>
    <dgm:pt modelId="{58FDA021-7624-4C78-9CC0-C5095E2FC8A4}" type="pres">
      <dgm:prSet presAssocID="{EAE1E58D-7CF1-4E67-8545-4A89449D1533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72C4D951-7AF5-443E-8027-9488980359B7}" type="pres">
      <dgm:prSet presAssocID="{EAE1E58D-7CF1-4E67-8545-4A89449D1533}" presName="rect2ChTx" presStyleLbl="alignAcc1" presStyleIdx="2" presStyleCnt="3">
        <dgm:presLayoutVars>
          <dgm:bulletEnabled val="1"/>
        </dgm:presLayoutVars>
      </dgm:prSet>
      <dgm:spPr/>
    </dgm:pt>
    <dgm:pt modelId="{3AD2D14B-0411-415E-AEA8-4F49CD276DB2}" type="pres">
      <dgm:prSet presAssocID="{2CB420AF-8665-475F-B2E5-65D35D79103A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25C75279-25A3-4AFC-816C-FD1E0DB8055D}" type="pres">
      <dgm:prSet presAssocID="{2CB420AF-8665-475F-B2E5-65D35D79103A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93733AE6-17CE-4E92-B949-5D321247DCF5}" srcId="{2CB420AF-8665-475F-B2E5-65D35D79103A}" destId="{27126F40-84E1-41D4-A682-3468C6CECAC5}" srcOrd="0" destOrd="0" parTransId="{52B65D1B-99A0-40DC-BBE0-0B1316A9BD9B}" sibTransId="{F9AE0893-66AC-465D-9274-835CA3D34DD1}"/>
    <dgm:cxn modelId="{0BFDA8EC-2DFF-4212-99AD-11E2B14DBA69}" srcId="{2CA4A38E-E902-46DF-ABA4-BDA2AC06812E}" destId="{41784092-43CF-4668-9866-85B3B799AE04}" srcOrd="0" destOrd="0" parTransId="{38DE1207-C431-45F2-8F20-D87E5528B8DF}" sibTransId="{78C3202A-B540-48A9-BA99-B32E5A403B7D}"/>
    <dgm:cxn modelId="{F3EE4A49-4778-4172-952D-170F7756EE38}" type="presOf" srcId="{2CB420AF-8665-475F-B2E5-65D35D79103A}" destId="{3712B035-3E52-42E5-9B70-6332E0A7A967}" srcOrd="0" destOrd="0" presId="urn:microsoft.com/office/officeart/2005/8/layout/target3"/>
    <dgm:cxn modelId="{CF6793AA-20FD-4384-B27A-0D502498EF35}" type="presOf" srcId="{EAE1E58D-7CF1-4E67-8545-4A89449D1533}" destId="{58FDA021-7624-4C78-9CC0-C5095E2FC8A4}" srcOrd="1" destOrd="0" presId="urn:microsoft.com/office/officeart/2005/8/layout/target3"/>
    <dgm:cxn modelId="{6E7D5C39-9EC7-43C6-A983-6BD9AE20EB82}" srcId="{EAE1E58D-7CF1-4E67-8545-4A89449D1533}" destId="{562CB7E6-8445-454B-91C9-A16C4FA257B0}" srcOrd="0" destOrd="0" parTransId="{06E2E607-AA34-4616-81D9-BD63C8DE0731}" sibTransId="{BB0E7D2F-7BA9-43CA-93F0-C1CD3FB459C8}"/>
    <dgm:cxn modelId="{C94EF21A-F4DA-4129-A802-79E0EAB69B89}" type="presOf" srcId="{DE44CF3F-6B49-4E33-8D37-38E789FB92F6}" destId="{25C75279-25A3-4AFC-816C-FD1E0DB8055D}" srcOrd="0" destOrd="1" presId="urn:microsoft.com/office/officeart/2005/8/layout/target3"/>
    <dgm:cxn modelId="{AA785877-9AC6-486E-A242-B8577216270E}" type="presOf" srcId="{562CB7E6-8445-454B-91C9-A16C4FA257B0}" destId="{72C4D951-7AF5-443E-8027-9488980359B7}" srcOrd="0" destOrd="0" presId="urn:microsoft.com/office/officeart/2005/8/layout/target3"/>
    <dgm:cxn modelId="{F7A29603-E884-4D77-AF79-65EB37CD3160}" type="presOf" srcId="{2CA4A38E-E902-46DF-ABA4-BDA2AC06812E}" destId="{8471F9F7-B8D9-4F56-8E6B-01B8C8F75507}" srcOrd="1" destOrd="0" presId="urn:microsoft.com/office/officeart/2005/8/layout/target3"/>
    <dgm:cxn modelId="{E4AA0332-6E9C-460E-A1D4-4D6AE546E5A4}" type="presOf" srcId="{2CB420AF-8665-475F-B2E5-65D35D79103A}" destId="{3AD2D14B-0411-415E-AEA8-4F49CD276DB2}" srcOrd="1" destOrd="0" presId="urn:microsoft.com/office/officeart/2005/8/layout/target3"/>
    <dgm:cxn modelId="{92951F8B-BE6C-423B-BC17-2AFF68882CC5}" srcId="{51D14965-DDBF-461F-9458-0B4AC8F142BC}" destId="{2CB420AF-8665-475F-B2E5-65D35D79103A}" srcOrd="2" destOrd="0" parTransId="{445FC4B1-238C-4B28-9124-BAC219DC55D6}" sibTransId="{9D022D78-AEF5-4ABF-80BC-47A088C3FA82}"/>
    <dgm:cxn modelId="{D61CB154-2819-45BA-B54D-FBB47838C44E}" srcId="{EAE1E58D-7CF1-4E67-8545-4A89449D1533}" destId="{65522D45-E3CC-457C-A5FE-265B6C4E5871}" srcOrd="1" destOrd="0" parTransId="{1722EE17-DA5B-43A2-B8DF-0160B74C93A4}" sibTransId="{513ECE53-F90F-49FF-8939-E44238576D31}"/>
    <dgm:cxn modelId="{3755452D-A6CF-4F59-A106-076B1241699E}" type="presOf" srcId="{65522D45-E3CC-457C-A5FE-265B6C4E5871}" destId="{72C4D951-7AF5-443E-8027-9488980359B7}" srcOrd="0" destOrd="1" presId="urn:microsoft.com/office/officeart/2005/8/layout/target3"/>
    <dgm:cxn modelId="{BAAD51FC-BDF4-4AE2-BCCA-586544C20214}" srcId="{2CB420AF-8665-475F-B2E5-65D35D79103A}" destId="{DE44CF3F-6B49-4E33-8D37-38E789FB92F6}" srcOrd="1" destOrd="0" parTransId="{736B380D-C265-4921-9E9D-0D2DF342F77E}" sibTransId="{92155CA7-22C8-48D6-9FF5-C509C24F42F5}"/>
    <dgm:cxn modelId="{2CEAAC2F-2B09-499E-A367-97972317858C}" srcId="{51D14965-DDBF-461F-9458-0B4AC8F142BC}" destId="{EAE1E58D-7CF1-4E67-8545-4A89449D1533}" srcOrd="1" destOrd="0" parTransId="{46B755EF-56DE-4074-8535-1EA0DA028EB7}" sibTransId="{B48776D3-105E-49E0-BC4F-368FAA256C2A}"/>
    <dgm:cxn modelId="{1080243E-8E49-43F7-882A-6AD25DABD9CA}" type="presOf" srcId="{2CA4A38E-E902-46DF-ABA4-BDA2AC06812E}" destId="{C3AEF421-9374-4BDE-B5D9-EE01307E1719}" srcOrd="0" destOrd="0" presId="urn:microsoft.com/office/officeart/2005/8/layout/target3"/>
    <dgm:cxn modelId="{EE43B5DE-D8DA-48CA-AAA4-8CE30057753C}" type="presOf" srcId="{27126F40-84E1-41D4-A682-3468C6CECAC5}" destId="{25C75279-25A3-4AFC-816C-FD1E0DB8055D}" srcOrd="0" destOrd="0" presId="urn:microsoft.com/office/officeart/2005/8/layout/target3"/>
    <dgm:cxn modelId="{B3EFFC98-6158-4BA0-A5C6-E2EBDC80FE60}" type="presOf" srcId="{41784092-43CF-4668-9866-85B3B799AE04}" destId="{8F17186D-AE29-4CCA-9325-49069F0A9972}" srcOrd="0" destOrd="0" presId="urn:microsoft.com/office/officeart/2005/8/layout/target3"/>
    <dgm:cxn modelId="{BD0C26C7-1234-4DA7-B8EA-57EFF017DCD1}" type="presOf" srcId="{EAE1E58D-7CF1-4E67-8545-4A89449D1533}" destId="{9AF493B8-5C36-4A83-B28C-D7BF431863E4}" srcOrd="0" destOrd="0" presId="urn:microsoft.com/office/officeart/2005/8/layout/target3"/>
    <dgm:cxn modelId="{95D92531-CA0F-46CC-9BA8-C689C2A5B1BF}" srcId="{51D14965-DDBF-461F-9458-0B4AC8F142BC}" destId="{2CA4A38E-E902-46DF-ABA4-BDA2AC06812E}" srcOrd="0" destOrd="0" parTransId="{BAF09B12-0A49-4187-8AB7-B665F92AC43A}" sibTransId="{83EF9A83-84BD-4953-843D-545EF189F2E0}"/>
    <dgm:cxn modelId="{5FDD1A0D-1E03-4D18-8B77-E8ECC67F044E}" type="presOf" srcId="{51D14965-DDBF-461F-9458-0B4AC8F142BC}" destId="{444DF462-674D-4175-88D8-AAFB2929A608}" srcOrd="0" destOrd="0" presId="urn:microsoft.com/office/officeart/2005/8/layout/target3"/>
    <dgm:cxn modelId="{F695C2CE-E408-42C1-818E-0EEFC06CC35E}" type="presParOf" srcId="{444DF462-674D-4175-88D8-AAFB2929A608}" destId="{9CCD4851-17A7-49AA-A669-EC6836826930}" srcOrd="0" destOrd="0" presId="urn:microsoft.com/office/officeart/2005/8/layout/target3"/>
    <dgm:cxn modelId="{D63E8942-70DF-4816-B15F-E76FF6E6DE5C}" type="presParOf" srcId="{444DF462-674D-4175-88D8-AAFB2929A608}" destId="{6EFA6894-1C69-412E-87F1-B45C64BD05F4}" srcOrd="1" destOrd="0" presId="urn:microsoft.com/office/officeart/2005/8/layout/target3"/>
    <dgm:cxn modelId="{F161AC53-8BB9-4E47-B574-D2EE478AED71}" type="presParOf" srcId="{444DF462-674D-4175-88D8-AAFB2929A608}" destId="{C3AEF421-9374-4BDE-B5D9-EE01307E1719}" srcOrd="2" destOrd="0" presId="urn:microsoft.com/office/officeart/2005/8/layout/target3"/>
    <dgm:cxn modelId="{C69C64B1-AD23-4F2B-8320-37AFAA3EE461}" type="presParOf" srcId="{444DF462-674D-4175-88D8-AAFB2929A608}" destId="{BF7D0A4A-4C4E-4B57-8CD3-4AA92DF7D960}" srcOrd="3" destOrd="0" presId="urn:microsoft.com/office/officeart/2005/8/layout/target3"/>
    <dgm:cxn modelId="{733F8F68-57E4-4813-9C56-58176BB5F071}" type="presParOf" srcId="{444DF462-674D-4175-88D8-AAFB2929A608}" destId="{2B6C921F-26C0-4120-AB26-1D6EDD4F5C50}" srcOrd="4" destOrd="0" presId="urn:microsoft.com/office/officeart/2005/8/layout/target3"/>
    <dgm:cxn modelId="{F5654841-90C6-4D1A-BD4C-98E355F3ECF1}" type="presParOf" srcId="{444DF462-674D-4175-88D8-AAFB2929A608}" destId="{9AF493B8-5C36-4A83-B28C-D7BF431863E4}" srcOrd="5" destOrd="0" presId="urn:microsoft.com/office/officeart/2005/8/layout/target3"/>
    <dgm:cxn modelId="{834F852E-518A-447C-BCCF-8DC75847A15F}" type="presParOf" srcId="{444DF462-674D-4175-88D8-AAFB2929A608}" destId="{2ECB9E2F-B3B8-4302-943B-C9E236BA6DCC}" srcOrd="6" destOrd="0" presId="urn:microsoft.com/office/officeart/2005/8/layout/target3"/>
    <dgm:cxn modelId="{FCC199B4-BE58-482F-A0F7-593E3854372E}" type="presParOf" srcId="{444DF462-674D-4175-88D8-AAFB2929A608}" destId="{1E1A5DAE-D508-4045-839F-7E77C8918D3F}" srcOrd="7" destOrd="0" presId="urn:microsoft.com/office/officeart/2005/8/layout/target3"/>
    <dgm:cxn modelId="{6E45C00A-72BF-4F0F-9956-978E51325553}" type="presParOf" srcId="{444DF462-674D-4175-88D8-AAFB2929A608}" destId="{3712B035-3E52-42E5-9B70-6332E0A7A967}" srcOrd="8" destOrd="0" presId="urn:microsoft.com/office/officeart/2005/8/layout/target3"/>
    <dgm:cxn modelId="{12105C5B-2488-4F6A-B8D8-5405E993941D}" type="presParOf" srcId="{444DF462-674D-4175-88D8-AAFB2929A608}" destId="{8471F9F7-B8D9-4F56-8E6B-01B8C8F75507}" srcOrd="9" destOrd="0" presId="urn:microsoft.com/office/officeart/2005/8/layout/target3"/>
    <dgm:cxn modelId="{3E16CB91-BF55-4D6B-9C0F-EFF91FE6FCB0}" type="presParOf" srcId="{444DF462-674D-4175-88D8-AAFB2929A608}" destId="{8F17186D-AE29-4CCA-9325-49069F0A9972}" srcOrd="10" destOrd="0" presId="urn:microsoft.com/office/officeart/2005/8/layout/target3"/>
    <dgm:cxn modelId="{C448D29B-20D5-4021-AAF9-310530A88066}" type="presParOf" srcId="{444DF462-674D-4175-88D8-AAFB2929A608}" destId="{58FDA021-7624-4C78-9CC0-C5095E2FC8A4}" srcOrd="11" destOrd="0" presId="urn:microsoft.com/office/officeart/2005/8/layout/target3"/>
    <dgm:cxn modelId="{E22F3849-169F-4C93-A495-3BF818B905A6}" type="presParOf" srcId="{444DF462-674D-4175-88D8-AAFB2929A608}" destId="{72C4D951-7AF5-443E-8027-9488980359B7}" srcOrd="12" destOrd="0" presId="urn:microsoft.com/office/officeart/2005/8/layout/target3"/>
    <dgm:cxn modelId="{EC8B440C-02C1-48C7-9D7D-76FA252FE2D7}" type="presParOf" srcId="{444DF462-674D-4175-88D8-AAFB2929A608}" destId="{3AD2D14B-0411-415E-AEA8-4F49CD276DB2}" srcOrd="13" destOrd="0" presId="urn:microsoft.com/office/officeart/2005/8/layout/target3"/>
    <dgm:cxn modelId="{29ED4F63-AB1B-4FDB-B6FC-6EB7AEED2359}" type="presParOf" srcId="{444DF462-674D-4175-88D8-AAFB2929A608}" destId="{25C75279-25A3-4AFC-816C-FD1E0DB8055D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23BF12-B2C5-43E1-9522-E79D002C0427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849D3E3-E679-4FF3-B2C3-5B382FB03ACC}">
      <dgm:prSet phldrT="[Text]"/>
      <dgm:spPr/>
      <dgm:t>
        <a:bodyPr/>
        <a:lstStyle/>
        <a:p>
          <a:r>
            <a:rPr lang="en-US" dirty="0" err="1"/>
            <a:t>Cung</a:t>
          </a:r>
          <a:r>
            <a:rPr lang="en-US" dirty="0"/>
            <a:t> </a:t>
          </a:r>
          <a:r>
            <a:rPr lang="en-US" dirty="0" err="1"/>
            <a:t>cấp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chi </a:t>
          </a:r>
          <a:r>
            <a:rPr lang="en-US" dirty="0" err="1"/>
            <a:t>tiết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lỗi</a:t>
          </a:r>
          <a:r>
            <a:rPr lang="en-US" dirty="0"/>
            <a:t> </a:t>
          </a:r>
          <a:r>
            <a:rPr lang="en-US" dirty="0" err="1"/>
            <a:t>xuất</a:t>
          </a:r>
          <a:r>
            <a:rPr lang="en-US" dirty="0"/>
            <a:t> </a:t>
          </a:r>
          <a:r>
            <a:rPr lang="en-US" dirty="0" err="1"/>
            <a:t>hiện</a:t>
          </a:r>
          <a:endParaRPr lang="en-US" dirty="0"/>
        </a:p>
      </dgm:t>
    </dgm:pt>
    <dgm:pt modelId="{E432D92F-EAA3-48B5-B67F-00688FC3AF89}" type="parTrans" cxnId="{68376C0E-F28B-45A0-A842-C2276BC5A934}">
      <dgm:prSet/>
      <dgm:spPr/>
      <dgm:t>
        <a:bodyPr/>
        <a:lstStyle/>
        <a:p>
          <a:endParaRPr lang="en-US"/>
        </a:p>
      </dgm:t>
    </dgm:pt>
    <dgm:pt modelId="{5288C538-E0D6-4A26-99F3-9743892742EC}" type="sibTrans" cxnId="{68376C0E-F28B-45A0-A842-C2276BC5A934}">
      <dgm:prSet/>
      <dgm:spPr/>
      <dgm:t>
        <a:bodyPr/>
        <a:lstStyle/>
        <a:p>
          <a:endParaRPr lang="en-US"/>
        </a:p>
      </dgm:t>
    </dgm:pt>
    <dgm:pt modelId="{1CCD83FB-5385-421A-9503-47883C784371}">
      <dgm:prSet phldrT="[Text]"/>
      <dgm:spPr/>
      <dgm:t>
        <a:bodyPr/>
        <a:lstStyle/>
        <a:p>
          <a:r>
            <a:rPr lang="en-US" dirty="0" err="1"/>
            <a:t>Cung</a:t>
          </a:r>
          <a:r>
            <a:rPr lang="en-US" dirty="0"/>
            <a:t> </a:t>
          </a:r>
          <a:r>
            <a:rPr lang="en-US" dirty="0" err="1"/>
            <a:t>cấp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cho</a:t>
          </a:r>
          <a:r>
            <a:rPr lang="en-US" dirty="0"/>
            <a:t> test leader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tiến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endParaRPr lang="en-US" dirty="0"/>
        </a:p>
      </dgm:t>
    </dgm:pt>
    <dgm:pt modelId="{CB33D1B7-CFE9-4435-A6CD-DDFF3D685882}" type="parTrans" cxnId="{4393E9B4-AA09-4937-AF18-8AD6163BE06D}">
      <dgm:prSet/>
      <dgm:spPr/>
      <dgm:t>
        <a:bodyPr/>
        <a:lstStyle/>
        <a:p>
          <a:endParaRPr lang="en-US"/>
        </a:p>
      </dgm:t>
    </dgm:pt>
    <dgm:pt modelId="{F6C5A71D-606A-4719-939F-A5A8D0530C28}" type="sibTrans" cxnId="{4393E9B4-AA09-4937-AF18-8AD6163BE06D}">
      <dgm:prSet/>
      <dgm:spPr/>
      <dgm:t>
        <a:bodyPr/>
        <a:lstStyle/>
        <a:p>
          <a:endParaRPr lang="en-US"/>
        </a:p>
      </dgm:t>
    </dgm:pt>
    <dgm:pt modelId="{E08CDC63-83AD-499F-87FB-4159CE268003}">
      <dgm:prSet phldrT="[Text]"/>
      <dgm:spPr/>
      <dgm:t>
        <a:bodyPr/>
        <a:lstStyle/>
        <a:p>
          <a:r>
            <a:rPr lang="en-US" dirty="0" err="1"/>
            <a:t>Ghi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cải</a:t>
          </a:r>
          <a:r>
            <a:rPr lang="en-US" dirty="0"/>
            <a:t> </a:t>
          </a:r>
          <a:r>
            <a:rPr lang="en-US" dirty="0" err="1"/>
            <a:t>tiến</a:t>
          </a:r>
          <a:r>
            <a:rPr lang="en-US" dirty="0"/>
            <a:t> </a:t>
          </a:r>
          <a:r>
            <a:rPr lang="en-US" dirty="0" err="1"/>
            <a:t>quy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lỗi</a:t>
          </a:r>
          <a:endParaRPr lang="en-US" dirty="0"/>
        </a:p>
      </dgm:t>
    </dgm:pt>
    <dgm:pt modelId="{8235AE9E-0011-449F-B8E4-87B250A4E76A}" type="parTrans" cxnId="{4F321A51-B050-46D8-BBC6-88C9427C50E0}">
      <dgm:prSet/>
      <dgm:spPr/>
      <dgm:t>
        <a:bodyPr/>
        <a:lstStyle/>
        <a:p>
          <a:endParaRPr lang="en-US"/>
        </a:p>
      </dgm:t>
    </dgm:pt>
    <dgm:pt modelId="{00ECAAE7-F125-49B8-99CE-AEB16A330982}" type="sibTrans" cxnId="{4F321A51-B050-46D8-BBC6-88C9427C50E0}">
      <dgm:prSet/>
      <dgm:spPr/>
      <dgm:t>
        <a:bodyPr/>
        <a:lstStyle/>
        <a:p>
          <a:endParaRPr lang="en-US"/>
        </a:p>
      </dgm:t>
    </dgm:pt>
    <dgm:pt modelId="{268CFD94-B5B8-469C-BA06-24507E57391B}" type="pres">
      <dgm:prSet presAssocID="{3723BF12-B2C5-43E1-9522-E79D002C0427}" presName="Name0" presStyleCnt="0">
        <dgm:presLayoutVars>
          <dgm:chMax val="7"/>
          <dgm:chPref val="7"/>
          <dgm:dir/>
        </dgm:presLayoutVars>
      </dgm:prSet>
      <dgm:spPr/>
    </dgm:pt>
    <dgm:pt modelId="{132F919B-4A9C-4CE1-98F9-99B6087D6B8E}" type="pres">
      <dgm:prSet presAssocID="{3723BF12-B2C5-43E1-9522-E79D002C0427}" presName="Name1" presStyleCnt="0"/>
      <dgm:spPr/>
    </dgm:pt>
    <dgm:pt modelId="{25E81A7A-1C32-4C21-8D7C-E349920A8B3D}" type="pres">
      <dgm:prSet presAssocID="{3723BF12-B2C5-43E1-9522-E79D002C0427}" presName="cycle" presStyleCnt="0"/>
      <dgm:spPr/>
    </dgm:pt>
    <dgm:pt modelId="{31D41FC4-3066-418A-B14D-E0F1806C3C87}" type="pres">
      <dgm:prSet presAssocID="{3723BF12-B2C5-43E1-9522-E79D002C0427}" presName="srcNode" presStyleLbl="node1" presStyleIdx="0" presStyleCnt="3"/>
      <dgm:spPr/>
    </dgm:pt>
    <dgm:pt modelId="{E4BBEA13-1723-4A79-AAD6-DDD4F136542A}" type="pres">
      <dgm:prSet presAssocID="{3723BF12-B2C5-43E1-9522-E79D002C0427}" presName="conn" presStyleLbl="parChTrans1D2" presStyleIdx="0" presStyleCnt="1"/>
      <dgm:spPr/>
    </dgm:pt>
    <dgm:pt modelId="{9F4646E3-50EF-4C6A-A650-373E15001B2E}" type="pres">
      <dgm:prSet presAssocID="{3723BF12-B2C5-43E1-9522-E79D002C0427}" presName="extraNode" presStyleLbl="node1" presStyleIdx="0" presStyleCnt="3"/>
      <dgm:spPr/>
    </dgm:pt>
    <dgm:pt modelId="{DD6381A0-C717-4749-B2B7-0EEE4967B7ED}" type="pres">
      <dgm:prSet presAssocID="{3723BF12-B2C5-43E1-9522-E79D002C0427}" presName="dstNode" presStyleLbl="node1" presStyleIdx="0" presStyleCnt="3"/>
      <dgm:spPr/>
    </dgm:pt>
    <dgm:pt modelId="{8D634A84-D796-48D1-8873-4E9315079265}" type="pres">
      <dgm:prSet presAssocID="{6849D3E3-E679-4FF3-B2C3-5B382FB03ACC}" presName="text_1" presStyleLbl="node1" presStyleIdx="0" presStyleCnt="3">
        <dgm:presLayoutVars>
          <dgm:bulletEnabled val="1"/>
        </dgm:presLayoutVars>
      </dgm:prSet>
      <dgm:spPr/>
    </dgm:pt>
    <dgm:pt modelId="{198A5103-7294-455B-A1C5-5C4ED443A567}" type="pres">
      <dgm:prSet presAssocID="{6849D3E3-E679-4FF3-B2C3-5B382FB03ACC}" presName="accent_1" presStyleCnt="0"/>
      <dgm:spPr/>
    </dgm:pt>
    <dgm:pt modelId="{639599CA-FDE6-472F-AC69-F4E8D695621C}" type="pres">
      <dgm:prSet presAssocID="{6849D3E3-E679-4FF3-B2C3-5B382FB03ACC}" presName="accentRepeatNode" presStyleLbl="solidFgAcc1" presStyleIdx="0" presStyleCnt="3"/>
      <dgm:spPr/>
    </dgm:pt>
    <dgm:pt modelId="{A24E97FA-8F36-4E50-91B2-340DB133200F}" type="pres">
      <dgm:prSet presAssocID="{1CCD83FB-5385-421A-9503-47883C784371}" presName="text_2" presStyleLbl="node1" presStyleIdx="1" presStyleCnt="3">
        <dgm:presLayoutVars>
          <dgm:bulletEnabled val="1"/>
        </dgm:presLayoutVars>
      </dgm:prSet>
      <dgm:spPr/>
    </dgm:pt>
    <dgm:pt modelId="{BABE65F5-23CF-48F4-94A7-B2F2CDC5951D}" type="pres">
      <dgm:prSet presAssocID="{1CCD83FB-5385-421A-9503-47883C784371}" presName="accent_2" presStyleCnt="0"/>
      <dgm:spPr/>
    </dgm:pt>
    <dgm:pt modelId="{EB8BE988-9D71-4A60-8E09-194E001DC382}" type="pres">
      <dgm:prSet presAssocID="{1CCD83FB-5385-421A-9503-47883C784371}" presName="accentRepeatNode" presStyleLbl="solidFgAcc1" presStyleIdx="1" presStyleCnt="3"/>
      <dgm:spPr/>
    </dgm:pt>
    <dgm:pt modelId="{DCD5EDA9-46AC-43BB-9C66-A15F07B9177A}" type="pres">
      <dgm:prSet presAssocID="{E08CDC63-83AD-499F-87FB-4159CE268003}" presName="text_3" presStyleLbl="node1" presStyleIdx="2" presStyleCnt="3">
        <dgm:presLayoutVars>
          <dgm:bulletEnabled val="1"/>
        </dgm:presLayoutVars>
      </dgm:prSet>
      <dgm:spPr/>
    </dgm:pt>
    <dgm:pt modelId="{6F057137-C73E-4152-9ADB-18F11E2DE18B}" type="pres">
      <dgm:prSet presAssocID="{E08CDC63-83AD-499F-87FB-4159CE268003}" presName="accent_3" presStyleCnt="0"/>
      <dgm:spPr/>
    </dgm:pt>
    <dgm:pt modelId="{7EF298F8-1A0C-4430-8E77-FC2A68957463}" type="pres">
      <dgm:prSet presAssocID="{E08CDC63-83AD-499F-87FB-4159CE268003}" presName="accentRepeatNode" presStyleLbl="solidFgAcc1" presStyleIdx="2" presStyleCnt="3"/>
      <dgm:spPr/>
    </dgm:pt>
  </dgm:ptLst>
  <dgm:cxnLst>
    <dgm:cxn modelId="{55AB3669-73BB-4B51-A90D-87B91CAFBC26}" type="presOf" srcId="{6849D3E3-E679-4FF3-B2C3-5B382FB03ACC}" destId="{8D634A84-D796-48D1-8873-4E9315079265}" srcOrd="0" destOrd="0" presId="urn:microsoft.com/office/officeart/2008/layout/VerticalCurvedList"/>
    <dgm:cxn modelId="{44C8DCD8-4403-44F7-8AD4-540FB0E3A1C7}" type="presOf" srcId="{5288C538-E0D6-4A26-99F3-9743892742EC}" destId="{E4BBEA13-1723-4A79-AAD6-DDD4F136542A}" srcOrd="0" destOrd="0" presId="urn:microsoft.com/office/officeart/2008/layout/VerticalCurvedList"/>
    <dgm:cxn modelId="{EF51D3BE-34E1-41CF-8126-2007F4267A11}" type="presOf" srcId="{3723BF12-B2C5-43E1-9522-E79D002C0427}" destId="{268CFD94-B5B8-469C-BA06-24507E57391B}" srcOrd="0" destOrd="0" presId="urn:microsoft.com/office/officeart/2008/layout/VerticalCurvedList"/>
    <dgm:cxn modelId="{499C4173-922F-4492-A3CB-2693D5D3D67C}" type="presOf" srcId="{E08CDC63-83AD-499F-87FB-4159CE268003}" destId="{DCD5EDA9-46AC-43BB-9C66-A15F07B9177A}" srcOrd="0" destOrd="0" presId="urn:microsoft.com/office/officeart/2008/layout/VerticalCurvedList"/>
    <dgm:cxn modelId="{68376C0E-F28B-45A0-A842-C2276BC5A934}" srcId="{3723BF12-B2C5-43E1-9522-E79D002C0427}" destId="{6849D3E3-E679-4FF3-B2C3-5B382FB03ACC}" srcOrd="0" destOrd="0" parTransId="{E432D92F-EAA3-48B5-B67F-00688FC3AF89}" sibTransId="{5288C538-E0D6-4A26-99F3-9743892742EC}"/>
    <dgm:cxn modelId="{E8CDB085-E137-49E9-B831-8B3AF0916C0F}" type="presOf" srcId="{1CCD83FB-5385-421A-9503-47883C784371}" destId="{A24E97FA-8F36-4E50-91B2-340DB133200F}" srcOrd="0" destOrd="0" presId="urn:microsoft.com/office/officeart/2008/layout/VerticalCurvedList"/>
    <dgm:cxn modelId="{4F321A51-B050-46D8-BBC6-88C9427C50E0}" srcId="{3723BF12-B2C5-43E1-9522-E79D002C0427}" destId="{E08CDC63-83AD-499F-87FB-4159CE268003}" srcOrd="2" destOrd="0" parTransId="{8235AE9E-0011-449F-B8E4-87B250A4E76A}" sibTransId="{00ECAAE7-F125-49B8-99CE-AEB16A330982}"/>
    <dgm:cxn modelId="{4393E9B4-AA09-4937-AF18-8AD6163BE06D}" srcId="{3723BF12-B2C5-43E1-9522-E79D002C0427}" destId="{1CCD83FB-5385-421A-9503-47883C784371}" srcOrd="1" destOrd="0" parTransId="{CB33D1B7-CFE9-4435-A6CD-DDFF3D685882}" sibTransId="{F6C5A71D-606A-4719-939F-A5A8D0530C28}"/>
    <dgm:cxn modelId="{F372BEB5-C1BD-4037-9733-6059B23596FC}" type="presParOf" srcId="{268CFD94-B5B8-469C-BA06-24507E57391B}" destId="{132F919B-4A9C-4CE1-98F9-99B6087D6B8E}" srcOrd="0" destOrd="0" presId="urn:microsoft.com/office/officeart/2008/layout/VerticalCurvedList"/>
    <dgm:cxn modelId="{BE5F9761-611B-49ED-AF8D-CDF724CCEEA3}" type="presParOf" srcId="{132F919B-4A9C-4CE1-98F9-99B6087D6B8E}" destId="{25E81A7A-1C32-4C21-8D7C-E349920A8B3D}" srcOrd="0" destOrd="0" presId="urn:microsoft.com/office/officeart/2008/layout/VerticalCurvedList"/>
    <dgm:cxn modelId="{4DC27BA5-E71D-4FC7-8BE5-9FFE09A58F7F}" type="presParOf" srcId="{25E81A7A-1C32-4C21-8D7C-E349920A8B3D}" destId="{31D41FC4-3066-418A-B14D-E0F1806C3C87}" srcOrd="0" destOrd="0" presId="urn:microsoft.com/office/officeart/2008/layout/VerticalCurvedList"/>
    <dgm:cxn modelId="{AF582524-A61B-41D4-8111-1246282492ED}" type="presParOf" srcId="{25E81A7A-1C32-4C21-8D7C-E349920A8B3D}" destId="{E4BBEA13-1723-4A79-AAD6-DDD4F136542A}" srcOrd="1" destOrd="0" presId="urn:microsoft.com/office/officeart/2008/layout/VerticalCurvedList"/>
    <dgm:cxn modelId="{BA722855-C91B-4425-A513-F8AC88043C64}" type="presParOf" srcId="{25E81A7A-1C32-4C21-8D7C-E349920A8B3D}" destId="{9F4646E3-50EF-4C6A-A650-373E15001B2E}" srcOrd="2" destOrd="0" presId="urn:microsoft.com/office/officeart/2008/layout/VerticalCurvedList"/>
    <dgm:cxn modelId="{DF7BFF45-1F4C-4F8C-8964-D643D46D52D7}" type="presParOf" srcId="{25E81A7A-1C32-4C21-8D7C-E349920A8B3D}" destId="{DD6381A0-C717-4749-B2B7-0EEE4967B7ED}" srcOrd="3" destOrd="0" presId="urn:microsoft.com/office/officeart/2008/layout/VerticalCurvedList"/>
    <dgm:cxn modelId="{721C8C43-D0DF-4330-95AE-E7990B2A8557}" type="presParOf" srcId="{132F919B-4A9C-4CE1-98F9-99B6087D6B8E}" destId="{8D634A84-D796-48D1-8873-4E9315079265}" srcOrd="1" destOrd="0" presId="urn:microsoft.com/office/officeart/2008/layout/VerticalCurvedList"/>
    <dgm:cxn modelId="{A9632492-95DD-485F-96CA-E022B86C494E}" type="presParOf" srcId="{132F919B-4A9C-4CE1-98F9-99B6087D6B8E}" destId="{198A5103-7294-455B-A1C5-5C4ED443A567}" srcOrd="2" destOrd="0" presId="urn:microsoft.com/office/officeart/2008/layout/VerticalCurvedList"/>
    <dgm:cxn modelId="{03ABEE86-08E3-42FD-B1A3-8ABC966A43A9}" type="presParOf" srcId="{198A5103-7294-455B-A1C5-5C4ED443A567}" destId="{639599CA-FDE6-472F-AC69-F4E8D695621C}" srcOrd="0" destOrd="0" presId="urn:microsoft.com/office/officeart/2008/layout/VerticalCurvedList"/>
    <dgm:cxn modelId="{37C1B18C-C593-4927-94BA-D51A9ABCF27B}" type="presParOf" srcId="{132F919B-4A9C-4CE1-98F9-99B6087D6B8E}" destId="{A24E97FA-8F36-4E50-91B2-340DB133200F}" srcOrd="3" destOrd="0" presId="urn:microsoft.com/office/officeart/2008/layout/VerticalCurvedList"/>
    <dgm:cxn modelId="{52E216F3-C633-4394-9EC1-445C93FCABC3}" type="presParOf" srcId="{132F919B-4A9C-4CE1-98F9-99B6087D6B8E}" destId="{BABE65F5-23CF-48F4-94A7-B2F2CDC5951D}" srcOrd="4" destOrd="0" presId="urn:microsoft.com/office/officeart/2008/layout/VerticalCurvedList"/>
    <dgm:cxn modelId="{AD4A87B2-D0D6-47A1-BE8A-E86098955145}" type="presParOf" srcId="{BABE65F5-23CF-48F4-94A7-B2F2CDC5951D}" destId="{EB8BE988-9D71-4A60-8E09-194E001DC382}" srcOrd="0" destOrd="0" presId="urn:microsoft.com/office/officeart/2008/layout/VerticalCurvedList"/>
    <dgm:cxn modelId="{3B680614-B6A0-4013-BF9A-5B37C5972699}" type="presParOf" srcId="{132F919B-4A9C-4CE1-98F9-99B6087D6B8E}" destId="{DCD5EDA9-46AC-43BB-9C66-A15F07B9177A}" srcOrd="5" destOrd="0" presId="urn:microsoft.com/office/officeart/2008/layout/VerticalCurvedList"/>
    <dgm:cxn modelId="{CD9F39DD-8967-4D38-B5FC-42AED7240174}" type="presParOf" srcId="{132F919B-4A9C-4CE1-98F9-99B6087D6B8E}" destId="{6F057137-C73E-4152-9ADB-18F11E2DE18B}" srcOrd="6" destOrd="0" presId="urn:microsoft.com/office/officeart/2008/layout/VerticalCurvedList"/>
    <dgm:cxn modelId="{27D8EF18-8166-4311-8CB5-A894E186FF71}" type="presParOf" srcId="{6F057137-C73E-4152-9ADB-18F11E2DE18B}" destId="{7EF298F8-1A0C-4430-8E77-FC2A689574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D14965-DDBF-461F-9458-0B4AC8F142BC}" type="doc">
      <dgm:prSet loTypeId="urn:microsoft.com/office/officeart/2005/8/layout/target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CA4A38E-E902-46DF-ABA4-BDA2AC06812E}">
      <dgm:prSet phldrT="[Text]"/>
      <dgm:spPr/>
      <dgm:t>
        <a:bodyPr/>
        <a:lstStyle/>
        <a:p>
          <a:r>
            <a:rPr lang="en-US" dirty="0"/>
            <a:t>What</a:t>
          </a:r>
        </a:p>
      </dgm:t>
    </dgm:pt>
    <dgm:pt modelId="{BAF09B12-0A49-4187-8AB7-B665F92AC43A}" type="parTrans" cxnId="{95D92531-CA0F-46CC-9BA8-C689C2A5B1BF}">
      <dgm:prSet/>
      <dgm:spPr/>
      <dgm:t>
        <a:bodyPr/>
        <a:lstStyle/>
        <a:p>
          <a:endParaRPr lang="en-US"/>
        </a:p>
      </dgm:t>
    </dgm:pt>
    <dgm:pt modelId="{83EF9A83-84BD-4953-843D-545EF189F2E0}" type="sibTrans" cxnId="{95D92531-CA0F-46CC-9BA8-C689C2A5B1BF}">
      <dgm:prSet/>
      <dgm:spPr/>
      <dgm:t>
        <a:bodyPr/>
        <a:lstStyle/>
        <a:p>
          <a:endParaRPr lang="en-US"/>
        </a:p>
      </dgm:t>
    </dgm:pt>
    <dgm:pt modelId="{41784092-43CF-4668-9866-85B3B799AE04}">
      <dgm:prSet phldrT="[Text]"/>
      <dgm:spPr/>
      <dgm:t>
        <a:bodyPr/>
        <a:lstStyle/>
        <a:p>
          <a:r>
            <a:rPr lang="en-US" dirty="0"/>
            <a:t>Nguyên </a:t>
          </a:r>
          <a:r>
            <a:rPr lang="en-US" dirty="0" err="1"/>
            <a:t>nhân</a:t>
          </a:r>
          <a:r>
            <a:rPr lang="en-US" dirty="0"/>
            <a:t> </a:t>
          </a:r>
          <a:r>
            <a:rPr lang="en-US" dirty="0" err="1"/>
            <a:t>lỗi</a:t>
          </a:r>
          <a:endParaRPr lang="en-US" dirty="0"/>
        </a:p>
      </dgm:t>
    </dgm:pt>
    <dgm:pt modelId="{38DE1207-C431-45F2-8F20-D87E5528B8DF}" type="parTrans" cxnId="{0BFDA8EC-2DFF-4212-99AD-11E2B14DBA69}">
      <dgm:prSet/>
      <dgm:spPr/>
      <dgm:t>
        <a:bodyPr/>
        <a:lstStyle/>
        <a:p>
          <a:endParaRPr lang="en-US"/>
        </a:p>
      </dgm:t>
    </dgm:pt>
    <dgm:pt modelId="{78C3202A-B540-48A9-BA99-B32E5A403B7D}" type="sibTrans" cxnId="{0BFDA8EC-2DFF-4212-99AD-11E2B14DBA69}">
      <dgm:prSet/>
      <dgm:spPr/>
      <dgm:t>
        <a:bodyPr/>
        <a:lstStyle/>
        <a:p>
          <a:endParaRPr lang="en-US"/>
        </a:p>
      </dgm:t>
    </dgm:pt>
    <dgm:pt modelId="{EAE1E58D-7CF1-4E67-8545-4A89449D1533}">
      <dgm:prSet phldrT="[Text]"/>
      <dgm:spPr/>
      <dgm:t>
        <a:bodyPr/>
        <a:lstStyle/>
        <a:p>
          <a:r>
            <a:rPr lang="en-US" dirty="0"/>
            <a:t>Who</a:t>
          </a:r>
        </a:p>
      </dgm:t>
    </dgm:pt>
    <dgm:pt modelId="{46B755EF-56DE-4074-8535-1EA0DA028EB7}" type="parTrans" cxnId="{2CEAAC2F-2B09-499E-A367-97972317858C}">
      <dgm:prSet/>
      <dgm:spPr/>
      <dgm:t>
        <a:bodyPr/>
        <a:lstStyle/>
        <a:p>
          <a:endParaRPr lang="en-US"/>
        </a:p>
      </dgm:t>
    </dgm:pt>
    <dgm:pt modelId="{B48776D3-105E-49E0-BC4F-368FAA256C2A}" type="sibTrans" cxnId="{2CEAAC2F-2B09-499E-A367-97972317858C}">
      <dgm:prSet/>
      <dgm:spPr/>
      <dgm:t>
        <a:bodyPr/>
        <a:lstStyle/>
        <a:p>
          <a:endParaRPr lang="en-US"/>
        </a:p>
      </dgm:t>
    </dgm:pt>
    <dgm:pt modelId="{562CB7E6-8445-454B-91C9-A16C4FA257B0}">
      <dgm:prSet phldrT="[Text]"/>
      <dgm:spPr/>
      <dgm:t>
        <a:bodyPr/>
        <a:lstStyle/>
        <a:p>
          <a:r>
            <a:rPr lang="en-US" dirty="0"/>
            <a:t>Project Leader</a:t>
          </a:r>
        </a:p>
      </dgm:t>
    </dgm:pt>
    <dgm:pt modelId="{06E2E607-AA34-4616-81D9-BD63C8DE0731}" type="parTrans" cxnId="{6E7D5C39-9EC7-43C6-A983-6BD9AE20EB82}">
      <dgm:prSet/>
      <dgm:spPr/>
      <dgm:t>
        <a:bodyPr/>
        <a:lstStyle/>
        <a:p>
          <a:endParaRPr lang="en-US"/>
        </a:p>
      </dgm:t>
    </dgm:pt>
    <dgm:pt modelId="{BB0E7D2F-7BA9-43CA-93F0-C1CD3FB459C8}" type="sibTrans" cxnId="{6E7D5C39-9EC7-43C6-A983-6BD9AE20EB82}">
      <dgm:prSet/>
      <dgm:spPr/>
      <dgm:t>
        <a:bodyPr/>
        <a:lstStyle/>
        <a:p>
          <a:endParaRPr lang="en-US"/>
        </a:p>
      </dgm:t>
    </dgm:pt>
    <dgm:pt modelId="{2CB420AF-8665-475F-B2E5-65D35D79103A}">
      <dgm:prSet phldrT="[Text]"/>
      <dgm:spPr/>
      <dgm:t>
        <a:bodyPr/>
        <a:lstStyle/>
        <a:p>
          <a:r>
            <a:rPr lang="en-US" dirty="0"/>
            <a:t>Defect-status</a:t>
          </a:r>
        </a:p>
      </dgm:t>
    </dgm:pt>
    <dgm:pt modelId="{445FC4B1-238C-4B28-9124-BAC219DC55D6}" type="parTrans" cxnId="{92951F8B-BE6C-423B-BC17-2AFF68882CC5}">
      <dgm:prSet/>
      <dgm:spPr/>
      <dgm:t>
        <a:bodyPr/>
        <a:lstStyle/>
        <a:p>
          <a:endParaRPr lang="en-US"/>
        </a:p>
      </dgm:t>
    </dgm:pt>
    <dgm:pt modelId="{9D022D78-AEF5-4ABF-80BC-47A088C3FA82}" type="sibTrans" cxnId="{92951F8B-BE6C-423B-BC17-2AFF68882CC5}">
      <dgm:prSet/>
      <dgm:spPr/>
      <dgm:t>
        <a:bodyPr/>
        <a:lstStyle/>
        <a:p>
          <a:endParaRPr lang="en-US"/>
        </a:p>
      </dgm:t>
    </dgm:pt>
    <dgm:pt modelId="{27126F40-84E1-41D4-A682-3468C6CECAC5}">
      <dgm:prSet phldrT="[Text]"/>
      <dgm:spPr/>
      <dgm:t>
        <a:bodyPr/>
        <a:lstStyle/>
        <a:p>
          <a:r>
            <a:rPr lang="en-US" dirty="0"/>
            <a:t>REJECTED</a:t>
          </a:r>
        </a:p>
      </dgm:t>
    </dgm:pt>
    <dgm:pt modelId="{52B65D1B-99A0-40DC-BBE0-0B1316A9BD9B}" type="parTrans" cxnId="{93733AE6-17CE-4E92-B949-5D321247DCF5}">
      <dgm:prSet/>
      <dgm:spPr/>
      <dgm:t>
        <a:bodyPr/>
        <a:lstStyle/>
        <a:p>
          <a:endParaRPr lang="en-US"/>
        </a:p>
      </dgm:t>
    </dgm:pt>
    <dgm:pt modelId="{F9AE0893-66AC-465D-9274-835CA3D34DD1}" type="sibTrans" cxnId="{93733AE6-17CE-4E92-B949-5D321247DCF5}">
      <dgm:prSet/>
      <dgm:spPr/>
      <dgm:t>
        <a:bodyPr/>
        <a:lstStyle/>
        <a:p>
          <a:endParaRPr lang="en-US"/>
        </a:p>
      </dgm:t>
    </dgm:pt>
    <dgm:pt modelId="{2E000062-6A09-4475-918B-A9A0021068B5}">
      <dgm:prSet phldrT="[Text]"/>
      <dgm:spPr/>
      <dgm:t>
        <a:bodyPr/>
        <a:lstStyle/>
        <a:p>
          <a:r>
            <a:rPr lang="en-US" dirty="0" err="1"/>
            <a:t>Giải</a:t>
          </a:r>
          <a:r>
            <a:rPr lang="en-US" dirty="0"/>
            <a:t> </a:t>
          </a:r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lỗi</a:t>
          </a:r>
          <a:endParaRPr lang="en-US" dirty="0"/>
        </a:p>
      </dgm:t>
    </dgm:pt>
    <dgm:pt modelId="{7AB68744-A5FB-4543-A144-437D9044606B}" type="parTrans" cxnId="{85B709D7-255E-4BB5-871B-68835944532C}">
      <dgm:prSet/>
      <dgm:spPr/>
      <dgm:t>
        <a:bodyPr/>
        <a:lstStyle/>
        <a:p>
          <a:endParaRPr lang="en-US"/>
        </a:p>
      </dgm:t>
    </dgm:pt>
    <dgm:pt modelId="{2DF0B428-95DD-4070-8C7A-909E99B7B1C8}" type="sibTrans" cxnId="{85B709D7-255E-4BB5-871B-68835944532C}">
      <dgm:prSet/>
      <dgm:spPr/>
      <dgm:t>
        <a:bodyPr/>
        <a:lstStyle/>
        <a:p>
          <a:endParaRPr lang="en-US"/>
        </a:p>
      </dgm:t>
    </dgm:pt>
    <dgm:pt modelId="{8AA02AC7-05E4-4495-A676-D795E7313C4D}">
      <dgm:prSet phldrT="[Text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</a:p>
      </dgm:t>
    </dgm:pt>
    <dgm:pt modelId="{49CD48B0-6269-4BEB-AFFC-348A40950A1A}" type="parTrans" cxnId="{9792DE5B-7917-4F8E-9F4D-15F31DD8C3E3}">
      <dgm:prSet/>
      <dgm:spPr/>
      <dgm:t>
        <a:bodyPr/>
        <a:lstStyle/>
        <a:p>
          <a:endParaRPr lang="en-US"/>
        </a:p>
      </dgm:t>
    </dgm:pt>
    <dgm:pt modelId="{9E38D525-5550-4F88-B299-A685367DC4D8}" type="sibTrans" cxnId="{9792DE5B-7917-4F8E-9F4D-15F31DD8C3E3}">
      <dgm:prSet/>
      <dgm:spPr/>
      <dgm:t>
        <a:bodyPr/>
        <a:lstStyle/>
        <a:p>
          <a:endParaRPr lang="en-US"/>
        </a:p>
      </dgm:t>
    </dgm:pt>
    <dgm:pt modelId="{FAC0BF83-D939-402F-8DEB-965FB51D7E5F}">
      <dgm:prSet phldrT="[Text]"/>
      <dgm:spPr/>
      <dgm:t>
        <a:bodyPr/>
        <a:lstStyle/>
        <a:p>
          <a:r>
            <a:rPr lang="en-US" dirty="0"/>
            <a:t>ASSIGNED</a:t>
          </a:r>
        </a:p>
      </dgm:t>
    </dgm:pt>
    <dgm:pt modelId="{54EF5C67-DB6B-409B-B0FD-A34D484498E7}" type="parTrans" cxnId="{55E800A7-6C2A-4D5C-836A-54D0DF614A66}">
      <dgm:prSet/>
      <dgm:spPr/>
      <dgm:t>
        <a:bodyPr/>
        <a:lstStyle/>
        <a:p>
          <a:endParaRPr lang="en-US"/>
        </a:p>
      </dgm:t>
    </dgm:pt>
    <dgm:pt modelId="{E0AE6BE9-F4BA-4088-B6CB-53487EFD5AF9}" type="sibTrans" cxnId="{55E800A7-6C2A-4D5C-836A-54D0DF614A66}">
      <dgm:prSet/>
      <dgm:spPr/>
      <dgm:t>
        <a:bodyPr/>
        <a:lstStyle/>
        <a:p>
          <a:endParaRPr lang="en-US"/>
        </a:p>
      </dgm:t>
    </dgm:pt>
    <dgm:pt modelId="{5B15625D-29F4-499A-8325-24B8F98D50E2}">
      <dgm:prSet phldrT="[Text]"/>
      <dgm:spPr/>
      <dgm:t>
        <a:bodyPr/>
        <a:lstStyle/>
        <a:p>
          <a:r>
            <a:rPr lang="en-US" dirty="0"/>
            <a:t>ACCEPTED</a:t>
          </a:r>
        </a:p>
      </dgm:t>
    </dgm:pt>
    <dgm:pt modelId="{F2103BD9-991D-45DF-81DC-FABB431A1FFE}" type="parTrans" cxnId="{9FCB4307-D52A-4F2E-AAF0-24BE06B471EB}">
      <dgm:prSet/>
      <dgm:spPr/>
      <dgm:t>
        <a:bodyPr/>
        <a:lstStyle/>
        <a:p>
          <a:endParaRPr lang="en-US"/>
        </a:p>
      </dgm:t>
    </dgm:pt>
    <dgm:pt modelId="{3E394702-3C7F-4656-810E-B97A9788029D}" type="sibTrans" cxnId="{9FCB4307-D52A-4F2E-AAF0-24BE06B471EB}">
      <dgm:prSet/>
      <dgm:spPr/>
      <dgm:t>
        <a:bodyPr/>
        <a:lstStyle/>
        <a:p>
          <a:endParaRPr lang="en-US"/>
        </a:p>
      </dgm:t>
    </dgm:pt>
    <dgm:pt modelId="{444DF462-674D-4175-88D8-AAFB2929A608}" type="pres">
      <dgm:prSet presAssocID="{51D14965-DDBF-461F-9458-0B4AC8F142B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CCD4851-17A7-49AA-A669-EC6836826930}" type="pres">
      <dgm:prSet presAssocID="{2CA4A38E-E902-46DF-ABA4-BDA2AC06812E}" presName="circle1" presStyleLbl="node1" presStyleIdx="0" presStyleCnt="3"/>
      <dgm:spPr/>
    </dgm:pt>
    <dgm:pt modelId="{6EFA6894-1C69-412E-87F1-B45C64BD05F4}" type="pres">
      <dgm:prSet presAssocID="{2CA4A38E-E902-46DF-ABA4-BDA2AC06812E}" presName="space" presStyleCnt="0"/>
      <dgm:spPr/>
    </dgm:pt>
    <dgm:pt modelId="{C3AEF421-9374-4BDE-B5D9-EE01307E1719}" type="pres">
      <dgm:prSet presAssocID="{2CA4A38E-E902-46DF-ABA4-BDA2AC06812E}" presName="rect1" presStyleLbl="alignAcc1" presStyleIdx="0" presStyleCnt="3"/>
      <dgm:spPr/>
    </dgm:pt>
    <dgm:pt modelId="{BF7D0A4A-4C4E-4B57-8CD3-4AA92DF7D960}" type="pres">
      <dgm:prSet presAssocID="{EAE1E58D-7CF1-4E67-8545-4A89449D1533}" presName="vertSpace2" presStyleLbl="node1" presStyleIdx="0" presStyleCnt="3"/>
      <dgm:spPr/>
    </dgm:pt>
    <dgm:pt modelId="{2B6C921F-26C0-4120-AB26-1D6EDD4F5C50}" type="pres">
      <dgm:prSet presAssocID="{EAE1E58D-7CF1-4E67-8545-4A89449D1533}" presName="circle2" presStyleLbl="node1" presStyleIdx="1" presStyleCnt="3"/>
      <dgm:spPr/>
    </dgm:pt>
    <dgm:pt modelId="{9AF493B8-5C36-4A83-B28C-D7BF431863E4}" type="pres">
      <dgm:prSet presAssocID="{EAE1E58D-7CF1-4E67-8545-4A89449D1533}" presName="rect2" presStyleLbl="alignAcc1" presStyleIdx="1" presStyleCnt="3"/>
      <dgm:spPr/>
    </dgm:pt>
    <dgm:pt modelId="{2ECB9E2F-B3B8-4302-943B-C9E236BA6DCC}" type="pres">
      <dgm:prSet presAssocID="{2CB420AF-8665-475F-B2E5-65D35D79103A}" presName="vertSpace3" presStyleLbl="node1" presStyleIdx="1" presStyleCnt="3"/>
      <dgm:spPr/>
    </dgm:pt>
    <dgm:pt modelId="{1E1A5DAE-D508-4045-839F-7E77C8918D3F}" type="pres">
      <dgm:prSet presAssocID="{2CB420AF-8665-475F-B2E5-65D35D79103A}" presName="circle3" presStyleLbl="node1" presStyleIdx="2" presStyleCnt="3"/>
      <dgm:spPr/>
    </dgm:pt>
    <dgm:pt modelId="{3712B035-3E52-42E5-9B70-6332E0A7A967}" type="pres">
      <dgm:prSet presAssocID="{2CB420AF-8665-475F-B2E5-65D35D79103A}" presName="rect3" presStyleLbl="alignAcc1" presStyleIdx="2" presStyleCnt="3"/>
      <dgm:spPr/>
    </dgm:pt>
    <dgm:pt modelId="{8471F9F7-B8D9-4F56-8E6B-01B8C8F75507}" type="pres">
      <dgm:prSet presAssocID="{2CA4A38E-E902-46DF-ABA4-BDA2AC06812E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8F17186D-AE29-4CCA-9325-49069F0A9972}" type="pres">
      <dgm:prSet presAssocID="{2CA4A38E-E902-46DF-ABA4-BDA2AC06812E}" presName="rect1ChTx" presStyleLbl="alignAcc1" presStyleIdx="2" presStyleCnt="3">
        <dgm:presLayoutVars>
          <dgm:bulletEnabled val="1"/>
        </dgm:presLayoutVars>
      </dgm:prSet>
      <dgm:spPr/>
    </dgm:pt>
    <dgm:pt modelId="{58FDA021-7624-4C78-9CC0-C5095E2FC8A4}" type="pres">
      <dgm:prSet presAssocID="{EAE1E58D-7CF1-4E67-8545-4A89449D1533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72C4D951-7AF5-443E-8027-9488980359B7}" type="pres">
      <dgm:prSet presAssocID="{EAE1E58D-7CF1-4E67-8545-4A89449D1533}" presName="rect2ChTx" presStyleLbl="alignAcc1" presStyleIdx="2" presStyleCnt="3">
        <dgm:presLayoutVars>
          <dgm:bulletEnabled val="1"/>
        </dgm:presLayoutVars>
      </dgm:prSet>
      <dgm:spPr/>
    </dgm:pt>
    <dgm:pt modelId="{3AD2D14B-0411-415E-AEA8-4F49CD276DB2}" type="pres">
      <dgm:prSet presAssocID="{2CB420AF-8665-475F-B2E5-65D35D79103A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25C75279-25A3-4AFC-816C-FD1E0DB8055D}" type="pres">
      <dgm:prSet presAssocID="{2CB420AF-8665-475F-B2E5-65D35D79103A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93733AE6-17CE-4E92-B949-5D321247DCF5}" srcId="{2CB420AF-8665-475F-B2E5-65D35D79103A}" destId="{27126F40-84E1-41D4-A682-3468C6CECAC5}" srcOrd="0" destOrd="0" parTransId="{52B65D1B-99A0-40DC-BBE0-0B1316A9BD9B}" sibTransId="{F9AE0893-66AC-465D-9274-835CA3D34DD1}"/>
    <dgm:cxn modelId="{FEA2DAE9-B5D7-47BD-8CCA-906715EB18CD}" type="presOf" srcId="{FAC0BF83-D939-402F-8DEB-965FB51D7E5F}" destId="{25C75279-25A3-4AFC-816C-FD1E0DB8055D}" srcOrd="0" destOrd="1" presId="urn:microsoft.com/office/officeart/2005/8/layout/target3"/>
    <dgm:cxn modelId="{0BFDA8EC-2DFF-4212-99AD-11E2B14DBA69}" srcId="{2CA4A38E-E902-46DF-ABA4-BDA2AC06812E}" destId="{41784092-43CF-4668-9866-85B3B799AE04}" srcOrd="0" destOrd="0" parTransId="{38DE1207-C431-45F2-8F20-D87E5528B8DF}" sibTransId="{78C3202A-B540-48A9-BA99-B32E5A403B7D}"/>
    <dgm:cxn modelId="{CF6793AA-20FD-4384-B27A-0D502498EF35}" type="presOf" srcId="{EAE1E58D-7CF1-4E67-8545-4A89449D1533}" destId="{58FDA021-7624-4C78-9CC0-C5095E2FC8A4}" srcOrd="1" destOrd="0" presId="urn:microsoft.com/office/officeart/2005/8/layout/target3"/>
    <dgm:cxn modelId="{F3EE4A49-4778-4172-952D-170F7756EE38}" type="presOf" srcId="{2CB420AF-8665-475F-B2E5-65D35D79103A}" destId="{3712B035-3E52-42E5-9B70-6332E0A7A967}" srcOrd="0" destOrd="0" presId="urn:microsoft.com/office/officeart/2005/8/layout/target3"/>
    <dgm:cxn modelId="{F7A29603-E884-4D77-AF79-65EB37CD3160}" type="presOf" srcId="{2CA4A38E-E902-46DF-ABA4-BDA2AC06812E}" destId="{8471F9F7-B8D9-4F56-8E6B-01B8C8F75507}" srcOrd="1" destOrd="0" presId="urn:microsoft.com/office/officeart/2005/8/layout/target3"/>
    <dgm:cxn modelId="{DD82EC5F-6A0C-44D2-A63F-33BEBF8C29C8}" type="presOf" srcId="{8AA02AC7-05E4-4495-A676-D795E7313C4D}" destId="{8F17186D-AE29-4CCA-9325-49069F0A9972}" srcOrd="0" destOrd="2" presId="urn:microsoft.com/office/officeart/2005/8/layout/target3"/>
    <dgm:cxn modelId="{6E7D5C39-9EC7-43C6-A983-6BD9AE20EB82}" srcId="{EAE1E58D-7CF1-4E67-8545-4A89449D1533}" destId="{562CB7E6-8445-454B-91C9-A16C4FA257B0}" srcOrd="0" destOrd="0" parTransId="{06E2E607-AA34-4616-81D9-BD63C8DE0731}" sibTransId="{BB0E7D2F-7BA9-43CA-93F0-C1CD3FB459C8}"/>
    <dgm:cxn modelId="{AA785877-9AC6-486E-A242-B8577216270E}" type="presOf" srcId="{562CB7E6-8445-454B-91C9-A16C4FA257B0}" destId="{72C4D951-7AF5-443E-8027-9488980359B7}" srcOrd="0" destOrd="0" presId="urn:microsoft.com/office/officeart/2005/8/layout/target3"/>
    <dgm:cxn modelId="{9792DE5B-7917-4F8E-9F4D-15F31DD8C3E3}" srcId="{2CA4A38E-E902-46DF-ABA4-BDA2AC06812E}" destId="{8AA02AC7-05E4-4495-A676-D795E7313C4D}" srcOrd="2" destOrd="0" parTransId="{49CD48B0-6269-4BEB-AFFC-348A40950A1A}" sibTransId="{9E38D525-5550-4F88-B299-A685367DC4D8}"/>
    <dgm:cxn modelId="{9FCB4307-D52A-4F2E-AAF0-24BE06B471EB}" srcId="{2CB420AF-8665-475F-B2E5-65D35D79103A}" destId="{5B15625D-29F4-499A-8325-24B8F98D50E2}" srcOrd="2" destOrd="0" parTransId="{F2103BD9-991D-45DF-81DC-FABB431A1FFE}" sibTransId="{3E394702-3C7F-4656-810E-B97A9788029D}"/>
    <dgm:cxn modelId="{A06E35BC-410F-4239-A110-273A66341668}" type="presOf" srcId="{5B15625D-29F4-499A-8325-24B8F98D50E2}" destId="{25C75279-25A3-4AFC-816C-FD1E0DB8055D}" srcOrd="0" destOrd="2" presId="urn:microsoft.com/office/officeart/2005/8/layout/target3"/>
    <dgm:cxn modelId="{E4AA0332-6E9C-460E-A1D4-4D6AE546E5A4}" type="presOf" srcId="{2CB420AF-8665-475F-B2E5-65D35D79103A}" destId="{3AD2D14B-0411-415E-AEA8-4F49CD276DB2}" srcOrd="1" destOrd="0" presId="urn:microsoft.com/office/officeart/2005/8/layout/target3"/>
    <dgm:cxn modelId="{92951F8B-BE6C-423B-BC17-2AFF68882CC5}" srcId="{51D14965-DDBF-461F-9458-0B4AC8F142BC}" destId="{2CB420AF-8665-475F-B2E5-65D35D79103A}" srcOrd="2" destOrd="0" parTransId="{445FC4B1-238C-4B28-9124-BAC219DC55D6}" sibTransId="{9D022D78-AEF5-4ABF-80BC-47A088C3FA82}"/>
    <dgm:cxn modelId="{55E800A7-6C2A-4D5C-836A-54D0DF614A66}" srcId="{2CB420AF-8665-475F-B2E5-65D35D79103A}" destId="{FAC0BF83-D939-402F-8DEB-965FB51D7E5F}" srcOrd="1" destOrd="0" parTransId="{54EF5C67-DB6B-409B-B0FD-A34D484498E7}" sibTransId="{E0AE6BE9-F4BA-4088-B6CB-53487EFD5AF9}"/>
    <dgm:cxn modelId="{2CEAAC2F-2B09-499E-A367-97972317858C}" srcId="{51D14965-DDBF-461F-9458-0B4AC8F142BC}" destId="{EAE1E58D-7CF1-4E67-8545-4A89449D1533}" srcOrd="1" destOrd="0" parTransId="{46B755EF-56DE-4074-8535-1EA0DA028EB7}" sibTransId="{B48776D3-105E-49E0-BC4F-368FAA256C2A}"/>
    <dgm:cxn modelId="{8B79CCF8-760B-4F17-9F6D-9D62B49E68A3}" type="presOf" srcId="{2E000062-6A09-4475-918B-A9A0021068B5}" destId="{8F17186D-AE29-4CCA-9325-49069F0A9972}" srcOrd="0" destOrd="1" presId="urn:microsoft.com/office/officeart/2005/8/layout/target3"/>
    <dgm:cxn modelId="{1080243E-8E49-43F7-882A-6AD25DABD9CA}" type="presOf" srcId="{2CA4A38E-E902-46DF-ABA4-BDA2AC06812E}" destId="{C3AEF421-9374-4BDE-B5D9-EE01307E1719}" srcOrd="0" destOrd="0" presId="urn:microsoft.com/office/officeart/2005/8/layout/target3"/>
    <dgm:cxn modelId="{EE43B5DE-D8DA-48CA-AAA4-8CE30057753C}" type="presOf" srcId="{27126F40-84E1-41D4-A682-3468C6CECAC5}" destId="{25C75279-25A3-4AFC-816C-FD1E0DB8055D}" srcOrd="0" destOrd="0" presId="urn:microsoft.com/office/officeart/2005/8/layout/target3"/>
    <dgm:cxn modelId="{B3EFFC98-6158-4BA0-A5C6-E2EBDC80FE60}" type="presOf" srcId="{41784092-43CF-4668-9866-85B3B799AE04}" destId="{8F17186D-AE29-4CCA-9325-49069F0A9972}" srcOrd="0" destOrd="0" presId="urn:microsoft.com/office/officeart/2005/8/layout/target3"/>
    <dgm:cxn modelId="{BD0C26C7-1234-4DA7-B8EA-57EFF017DCD1}" type="presOf" srcId="{EAE1E58D-7CF1-4E67-8545-4A89449D1533}" destId="{9AF493B8-5C36-4A83-B28C-D7BF431863E4}" srcOrd="0" destOrd="0" presId="urn:microsoft.com/office/officeart/2005/8/layout/target3"/>
    <dgm:cxn modelId="{85B709D7-255E-4BB5-871B-68835944532C}" srcId="{2CA4A38E-E902-46DF-ABA4-BDA2AC06812E}" destId="{2E000062-6A09-4475-918B-A9A0021068B5}" srcOrd="1" destOrd="0" parTransId="{7AB68744-A5FB-4543-A144-437D9044606B}" sibTransId="{2DF0B428-95DD-4070-8C7A-909E99B7B1C8}"/>
    <dgm:cxn modelId="{95D92531-CA0F-46CC-9BA8-C689C2A5B1BF}" srcId="{51D14965-DDBF-461F-9458-0B4AC8F142BC}" destId="{2CA4A38E-E902-46DF-ABA4-BDA2AC06812E}" srcOrd="0" destOrd="0" parTransId="{BAF09B12-0A49-4187-8AB7-B665F92AC43A}" sibTransId="{83EF9A83-84BD-4953-843D-545EF189F2E0}"/>
    <dgm:cxn modelId="{5FDD1A0D-1E03-4D18-8B77-E8ECC67F044E}" type="presOf" srcId="{51D14965-DDBF-461F-9458-0B4AC8F142BC}" destId="{444DF462-674D-4175-88D8-AAFB2929A608}" srcOrd="0" destOrd="0" presId="urn:microsoft.com/office/officeart/2005/8/layout/target3"/>
    <dgm:cxn modelId="{F695C2CE-E408-42C1-818E-0EEFC06CC35E}" type="presParOf" srcId="{444DF462-674D-4175-88D8-AAFB2929A608}" destId="{9CCD4851-17A7-49AA-A669-EC6836826930}" srcOrd="0" destOrd="0" presId="urn:microsoft.com/office/officeart/2005/8/layout/target3"/>
    <dgm:cxn modelId="{D63E8942-70DF-4816-B15F-E76FF6E6DE5C}" type="presParOf" srcId="{444DF462-674D-4175-88D8-AAFB2929A608}" destId="{6EFA6894-1C69-412E-87F1-B45C64BD05F4}" srcOrd="1" destOrd="0" presId="urn:microsoft.com/office/officeart/2005/8/layout/target3"/>
    <dgm:cxn modelId="{F161AC53-8BB9-4E47-B574-D2EE478AED71}" type="presParOf" srcId="{444DF462-674D-4175-88D8-AAFB2929A608}" destId="{C3AEF421-9374-4BDE-B5D9-EE01307E1719}" srcOrd="2" destOrd="0" presId="urn:microsoft.com/office/officeart/2005/8/layout/target3"/>
    <dgm:cxn modelId="{C69C64B1-AD23-4F2B-8320-37AFAA3EE461}" type="presParOf" srcId="{444DF462-674D-4175-88D8-AAFB2929A608}" destId="{BF7D0A4A-4C4E-4B57-8CD3-4AA92DF7D960}" srcOrd="3" destOrd="0" presId="urn:microsoft.com/office/officeart/2005/8/layout/target3"/>
    <dgm:cxn modelId="{733F8F68-57E4-4813-9C56-58176BB5F071}" type="presParOf" srcId="{444DF462-674D-4175-88D8-AAFB2929A608}" destId="{2B6C921F-26C0-4120-AB26-1D6EDD4F5C50}" srcOrd="4" destOrd="0" presId="urn:microsoft.com/office/officeart/2005/8/layout/target3"/>
    <dgm:cxn modelId="{F5654841-90C6-4D1A-BD4C-98E355F3ECF1}" type="presParOf" srcId="{444DF462-674D-4175-88D8-AAFB2929A608}" destId="{9AF493B8-5C36-4A83-B28C-D7BF431863E4}" srcOrd="5" destOrd="0" presId="urn:microsoft.com/office/officeart/2005/8/layout/target3"/>
    <dgm:cxn modelId="{834F852E-518A-447C-BCCF-8DC75847A15F}" type="presParOf" srcId="{444DF462-674D-4175-88D8-AAFB2929A608}" destId="{2ECB9E2F-B3B8-4302-943B-C9E236BA6DCC}" srcOrd="6" destOrd="0" presId="urn:microsoft.com/office/officeart/2005/8/layout/target3"/>
    <dgm:cxn modelId="{FCC199B4-BE58-482F-A0F7-593E3854372E}" type="presParOf" srcId="{444DF462-674D-4175-88D8-AAFB2929A608}" destId="{1E1A5DAE-D508-4045-839F-7E77C8918D3F}" srcOrd="7" destOrd="0" presId="urn:microsoft.com/office/officeart/2005/8/layout/target3"/>
    <dgm:cxn modelId="{6E45C00A-72BF-4F0F-9956-978E51325553}" type="presParOf" srcId="{444DF462-674D-4175-88D8-AAFB2929A608}" destId="{3712B035-3E52-42E5-9B70-6332E0A7A967}" srcOrd="8" destOrd="0" presId="urn:microsoft.com/office/officeart/2005/8/layout/target3"/>
    <dgm:cxn modelId="{12105C5B-2488-4F6A-B8D8-5405E993941D}" type="presParOf" srcId="{444DF462-674D-4175-88D8-AAFB2929A608}" destId="{8471F9F7-B8D9-4F56-8E6B-01B8C8F75507}" srcOrd="9" destOrd="0" presId="urn:microsoft.com/office/officeart/2005/8/layout/target3"/>
    <dgm:cxn modelId="{3E16CB91-BF55-4D6B-9C0F-EFF91FE6FCB0}" type="presParOf" srcId="{444DF462-674D-4175-88D8-AAFB2929A608}" destId="{8F17186D-AE29-4CCA-9325-49069F0A9972}" srcOrd="10" destOrd="0" presId="urn:microsoft.com/office/officeart/2005/8/layout/target3"/>
    <dgm:cxn modelId="{C448D29B-20D5-4021-AAF9-310530A88066}" type="presParOf" srcId="{444DF462-674D-4175-88D8-AAFB2929A608}" destId="{58FDA021-7624-4C78-9CC0-C5095E2FC8A4}" srcOrd="11" destOrd="0" presId="urn:microsoft.com/office/officeart/2005/8/layout/target3"/>
    <dgm:cxn modelId="{E22F3849-169F-4C93-A495-3BF818B905A6}" type="presParOf" srcId="{444DF462-674D-4175-88D8-AAFB2929A608}" destId="{72C4D951-7AF5-443E-8027-9488980359B7}" srcOrd="12" destOrd="0" presId="urn:microsoft.com/office/officeart/2005/8/layout/target3"/>
    <dgm:cxn modelId="{EC8B440C-02C1-48C7-9D7D-76FA252FE2D7}" type="presParOf" srcId="{444DF462-674D-4175-88D8-AAFB2929A608}" destId="{3AD2D14B-0411-415E-AEA8-4F49CD276DB2}" srcOrd="13" destOrd="0" presId="urn:microsoft.com/office/officeart/2005/8/layout/target3"/>
    <dgm:cxn modelId="{29ED4F63-AB1B-4FDB-B6FC-6EB7AEED2359}" type="presParOf" srcId="{444DF462-674D-4175-88D8-AAFB2929A608}" destId="{25C75279-25A3-4AFC-816C-FD1E0DB8055D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D14965-DDBF-461F-9458-0B4AC8F142BC}" type="doc">
      <dgm:prSet loTypeId="urn:microsoft.com/office/officeart/2005/8/layout/target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CA4A38E-E902-46DF-ABA4-BDA2AC06812E}">
      <dgm:prSet phldrT="[Text]"/>
      <dgm:spPr/>
      <dgm:t>
        <a:bodyPr/>
        <a:lstStyle/>
        <a:p>
          <a:r>
            <a:rPr lang="en-US" dirty="0"/>
            <a:t>What</a:t>
          </a:r>
        </a:p>
      </dgm:t>
    </dgm:pt>
    <dgm:pt modelId="{BAF09B12-0A49-4187-8AB7-B665F92AC43A}" type="parTrans" cxnId="{95D92531-CA0F-46CC-9BA8-C689C2A5B1BF}">
      <dgm:prSet/>
      <dgm:spPr/>
      <dgm:t>
        <a:bodyPr/>
        <a:lstStyle/>
        <a:p>
          <a:endParaRPr lang="en-US"/>
        </a:p>
      </dgm:t>
    </dgm:pt>
    <dgm:pt modelId="{83EF9A83-84BD-4953-843D-545EF189F2E0}" type="sibTrans" cxnId="{95D92531-CA0F-46CC-9BA8-C689C2A5B1BF}">
      <dgm:prSet/>
      <dgm:spPr/>
      <dgm:t>
        <a:bodyPr/>
        <a:lstStyle/>
        <a:p>
          <a:endParaRPr lang="en-US"/>
        </a:p>
      </dgm:t>
    </dgm:pt>
    <dgm:pt modelId="{41784092-43CF-4668-9866-85B3B799AE04}">
      <dgm:prSet phldrT="[Text]"/>
      <dgm:spPr/>
      <dgm:t>
        <a:bodyPr/>
        <a:lstStyle/>
        <a:p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sửa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đảm</a:t>
          </a:r>
          <a:r>
            <a:rPr lang="en-US" dirty="0"/>
            <a:t>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lỗi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endParaRPr lang="en-US" dirty="0"/>
        </a:p>
      </dgm:t>
    </dgm:pt>
    <dgm:pt modelId="{38DE1207-C431-45F2-8F20-D87E5528B8DF}" type="parTrans" cxnId="{0BFDA8EC-2DFF-4212-99AD-11E2B14DBA69}">
      <dgm:prSet/>
      <dgm:spPr/>
      <dgm:t>
        <a:bodyPr/>
        <a:lstStyle/>
        <a:p>
          <a:endParaRPr lang="en-US"/>
        </a:p>
      </dgm:t>
    </dgm:pt>
    <dgm:pt modelId="{78C3202A-B540-48A9-BA99-B32E5A403B7D}" type="sibTrans" cxnId="{0BFDA8EC-2DFF-4212-99AD-11E2B14DBA69}">
      <dgm:prSet/>
      <dgm:spPr/>
      <dgm:t>
        <a:bodyPr/>
        <a:lstStyle/>
        <a:p>
          <a:endParaRPr lang="en-US"/>
        </a:p>
      </dgm:t>
    </dgm:pt>
    <dgm:pt modelId="{EAE1E58D-7CF1-4E67-8545-4A89449D1533}">
      <dgm:prSet phldrT="[Text]"/>
      <dgm:spPr/>
      <dgm:t>
        <a:bodyPr/>
        <a:lstStyle/>
        <a:p>
          <a:r>
            <a:rPr lang="en-US" dirty="0"/>
            <a:t>Who</a:t>
          </a:r>
        </a:p>
      </dgm:t>
    </dgm:pt>
    <dgm:pt modelId="{46B755EF-56DE-4074-8535-1EA0DA028EB7}" type="parTrans" cxnId="{2CEAAC2F-2B09-499E-A367-97972317858C}">
      <dgm:prSet/>
      <dgm:spPr/>
      <dgm:t>
        <a:bodyPr/>
        <a:lstStyle/>
        <a:p>
          <a:endParaRPr lang="en-US"/>
        </a:p>
      </dgm:t>
    </dgm:pt>
    <dgm:pt modelId="{B48776D3-105E-49E0-BC4F-368FAA256C2A}" type="sibTrans" cxnId="{2CEAAC2F-2B09-499E-A367-97972317858C}">
      <dgm:prSet/>
      <dgm:spPr/>
      <dgm:t>
        <a:bodyPr/>
        <a:lstStyle/>
        <a:p>
          <a:endParaRPr lang="en-US"/>
        </a:p>
      </dgm:t>
    </dgm:pt>
    <dgm:pt modelId="{562CB7E6-8445-454B-91C9-A16C4FA257B0}">
      <dgm:prSet phldrT="[Text]"/>
      <dgm:spPr/>
      <dgm:t>
        <a:bodyPr/>
        <a:lstStyle/>
        <a:p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giả</a:t>
          </a:r>
          <a:endParaRPr lang="en-US" dirty="0"/>
        </a:p>
      </dgm:t>
    </dgm:pt>
    <dgm:pt modelId="{06E2E607-AA34-4616-81D9-BD63C8DE0731}" type="parTrans" cxnId="{6E7D5C39-9EC7-43C6-A983-6BD9AE20EB82}">
      <dgm:prSet/>
      <dgm:spPr/>
      <dgm:t>
        <a:bodyPr/>
        <a:lstStyle/>
        <a:p>
          <a:endParaRPr lang="en-US"/>
        </a:p>
      </dgm:t>
    </dgm:pt>
    <dgm:pt modelId="{BB0E7D2F-7BA9-43CA-93F0-C1CD3FB459C8}" type="sibTrans" cxnId="{6E7D5C39-9EC7-43C6-A983-6BD9AE20EB82}">
      <dgm:prSet/>
      <dgm:spPr/>
      <dgm:t>
        <a:bodyPr/>
        <a:lstStyle/>
        <a:p>
          <a:endParaRPr lang="en-US"/>
        </a:p>
      </dgm:t>
    </dgm:pt>
    <dgm:pt modelId="{2CB420AF-8665-475F-B2E5-65D35D79103A}">
      <dgm:prSet phldrT="[Text]"/>
      <dgm:spPr/>
      <dgm:t>
        <a:bodyPr/>
        <a:lstStyle/>
        <a:p>
          <a:r>
            <a:rPr lang="en-US" dirty="0"/>
            <a:t>Defect-status</a:t>
          </a:r>
        </a:p>
      </dgm:t>
    </dgm:pt>
    <dgm:pt modelId="{445FC4B1-238C-4B28-9124-BAC219DC55D6}" type="parTrans" cxnId="{92951F8B-BE6C-423B-BC17-2AFF68882CC5}">
      <dgm:prSet/>
      <dgm:spPr/>
      <dgm:t>
        <a:bodyPr/>
        <a:lstStyle/>
        <a:p>
          <a:endParaRPr lang="en-US"/>
        </a:p>
      </dgm:t>
    </dgm:pt>
    <dgm:pt modelId="{9D022D78-AEF5-4ABF-80BC-47A088C3FA82}" type="sibTrans" cxnId="{92951F8B-BE6C-423B-BC17-2AFF68882CC5}">
      <dgm:prSet/>
      <dgm:spPr/>
      <dgm:t>
        <a:bodyPr/>
        <a:lstStyle/>
        <a:p>
          <a:endParaRPr lang="en-US"/>
        </a:p>
      </dgm:t>
    </dgm:pt>
    <dgm:pt modelId="{27126F40-84E1-41D4-A682-3468C6CECAC5}">
      <dgm:prSet phldrT="[Text]"/>
      <dgm:spPr/>
      <dgm:t>
        <a:bodyPr/>
        <a:lstStyle/>
        <a:p>
          <a:r>
            <a:rPr lang="en-US" dirty="0"/>
            <a:t>CORRECTED</a:t>
          </a:r>
        </a:p>
      </dgm:t>
    </dgm:pt>
    <dgm:pt modelId="{52B65D1B-99A0-40DC-BBE0-0B1316A9BD9B}" type="parTrans" cxnId="{93733AE6-17CE-4E92-B949-5D321247DCF5}">
      <dgm:prSet/>
      <dgm:spPr/>
      <dgm:t>
        <a:bodyPr/>
        <a:lstStyle/>
        <a:p>
          <a:endParaRPr lang="en-US"/>
        </a:p>
      </dgm:t>
    </dgm:pt>
    <dgm:pt modelId="{F9AE0893-66AC-465D-9274-835CA3D34DD1}" type="sibTrans" cxnId="{93733AE6-17CE-4E92-B949-5D321247DCF5}">
      <dgm:prSet/>
      <dgm:spPr/>
      <dgm:t>
        <a:bodyPr/>
        <a:lstStyle/>
        <a:p>
          <a:endParaRPr lang="en-US"/>
        </a:p>
      </dgm:t>
    </dgm:pt>
    <dgm:pt modelId="{7E88154D-D18D-4BB9-823E-D69283041D88}">
      <dgm:prSet phldrT="[Text]"/>
      <dgm:spPr/>
      <dgm:t>
        <a:bodyPr/>
        <a:lstStyle/>
        <a:p>
          <a:r>
            <a:rPr lang="en-US" dirty="0"/>
            <a:t>FIXED</a:t>
          </a:r>
        </a:p>
      </dgm:t>
    </dgm:pt>
    <dgm:pt modelId="{CEBF7919-5198-44EC-A35A-0E48E4A6C2AC}" type="parTrans" cxnId="{B3E9C000-C1BD-46DF-A559-4DB874894D86}">
      <dgm:prSet/>
      <dgm:spPr/>
    </dgm:pt>
    <dgm:pt modelId="{778298DB-1E77-4256-94D2-2A52425C8C7A}" type="sibTrans" cxnId="{B3E9C000-C1BD-46DF-A559-4DB874894D86}">
      <dgm:prSet/>
      <dgm:spPr/>
    </dgm:pt>
    <dgm:pt modelId="{444DF462-674D-4175-88D8-AAFB2929A608}" type="pres">
      <dgm:prSet presAssocID="{51D14965-DDBF-461F-9458-0B4AC8F142B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CCD4851-17A7-49AA-A669-EC6836826930}" type="pres">
      <dgm:prSet presAssocID="{2CA4A38E-E902-46DF-ABA4-BDA2AC06812E}" presName="circle1" presStyleLbl="node1" presStyleIdx="0" presStyleCnt="3"/>
      <dgm:spPr/>
    </dgm:pt>
    <dgm:pt modelId="{6EFA6894-1C69-412E-87F1-B45C64BD05F4}" type="pres">
      <dgm:prSet presAssocID="{2CA4A38E-E902-46DF-ABA4-BDA2AC06812E}" presName="space" presStyleCnt="0"/>
      <dgm:spPr/>
    </dgm:pt>
    <dgm:pt modelId="{C3AEF421-9374-4BDE-B5D9-EE01307E1719}" type="pres">
      <dgm:prSet presAssocID="{2CA4A38E-E902-46DF-ABA4-BDA2AC06812E}" presName="rect1" presStyleLbl="alignAcc1" presStyleIdx="0" presStyleCnt="3"/>
      <dgm:spPr/>
    </dgm:pt>
    <dgm:pt modelId="{BF7D0A4A-4C4E-4B57-8CD3-4AA92DF7D960}" type="pres">
      <dgm:prSet presAssocID="{EAE1E58D-7CF1-4E67-8545-4A89449D1533}" presName="vertSpace2" presStyleLbl="node1" presStyleIdx="0" presStyleCnt="3"/>
      <dgm:spPr/>
    </dgm:pt>
    <dgm:pt modelId="{2B6C921F-26C0-4120-AB26-1D6EDD4F5C50}" type="pres">
      <dgm:prSet presAssocID="{EAE1E58D-7CF1-4E67-8545-4A89449D1533}" presName="circle2" presStyleLbl="node1" presStyleIdx="1" presStyleCnt="3"/>
      <dgm:spPr/>
    </dgm:pt>
    <dgm:pt modelId="{9AF493B8-5C36-4A83-B28C-D7BF431863E4}" type="pres">
      <dgm:prSet presAssocID="{EAE1E58D-7CF1-4E67-8545-4A89449D1533}" presName="rect2" presStyleLbl="alignAcc1" presStyleIdx="1" presStyleCnt="3"/>
      <dgm:spPr/>
    </dgm:pt>
    <dgm:pt modelId="{2ECB9E2F-B3B8-4302-943B-C9E236BA6DCC}" type="pres">
      <dgm:prSet presAssocID="{2CB420AF-8665-475F-B2E5-65D35D79103A}" presName="vertSpace3" presStyleLbl="node1" presStyleIdx="1" presStyleCnt="3"/>
      <dgm:spPr/>
    </dgm:pt>
    <dgm:pt modelId="{1E1A5DAE-D508-4045-839F-7E77C8918D3F}" type="pres">
      <dgm:prSet presAssocID="{2CB420AF-8665-475F-B2E5-65D35D79103A}" presName="circle3" presStyleLbl="node1" presStyleIdx="2" presStyleCnt="3"/>
      <dgm:spPr/>
    </dgm:pt>
    <dgm:pt modelId="{3712B035-3E52-42E5-9B70-6332E0A7A967}" type="pres">
      <dgm:prSet presAssocID="{2CB420AF-8665-475F-B2E5-65D35D79103A}" presName="rect3" presStyleLbl="alignAcc1" presStyleIdx="2" presStyleCnt="3"/>
      <dgm:spPr/>
    </dgm:pt>
    <dgm:pt modelId="{8471F9F7-B8D9-4F56-8E6B-01B8C8F75507}" type="pres">
      <dgm:prSet presAssocID="{2CA4A38E-E902-46DF-ABA4-BDA2AC06812E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8F17186D-AE29-4CCA-9325-49069F0A9972}" type="pres">
      <dgm:prSet presAssocID="{2CA4A38E-E902-46DF-ABA4-BDA2AC06812E}" presName="rect1ChTx" presStyleLbl="alignAcc1" presStyleIdx="2" presStyleCnt="3">
        <dgm:presLayoutVars>
          <dgm:bulletEnabled val="1"/>
        </dgm:presLayoutVars>
      </dgm:prSet>
      <dgm:spPr/>
    </dgm:pt>
    <dgm:pt modelId="{58FDA021-7624-4C78-9CC0-C5095E2FC8A4}" type="pres">
      <dgm:prSet presAssocID="{EAE1E58D-7CF1-4E67-8545-4A89449D1533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72C4D951-7AF5-443E-8027-9488980359B7}" type="pres">
      <dgm:prSet presAssocID="{EAE1E58D-7CF1-4E67-8545-4A89449D1533}" presName="rect2ChTx" presStyleLbl="alignAcc1" presStyleIdx="2" presStyleCnt="3">
        <dgm:presLayoutVars>
          <dgm:bulletEnabled val="1"/>
        </dgm:presLayoutVars>
      </dgm:prSet>
      <dgm:spPr/>
    </dgm:pt>
    <dgm:pt modelId="{3AD2D14B-0411-415E-AEA8-4F49CD276DB2}" type="pres">
      <dgm:prSet presAssocID="{2CB420AF-8665-475F-B2E5-65D35D79103A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25C75279-25A3-4AFC-816C-FD1E0DB8055D}" type="pres">
      <dgm:prSet presAssocID="{2CB420AF-8665-475F-B2E5-65D35D79103A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93733AE6-17CE-4E92-B949-5D321247DCF5}" srcId="{2CB420AF-8665-475F-B2E5-65D35D79103A}" destId="{27126F40-84E1-41D4-A682-3468C6CECAC5}" srcOrd="0" destOrd="0" parTransId="{52B65D1B-99A0-40DC-BBE0-0B1316A9BD9B}" sibTransId="{F9AE0893-66AC-465D-9274-835CA3D34DD1}"/>
    <dgm:cxn modelId="{3E82E586-DB92-44C6-9763-E8D14B00F537}" type="presOf" srcId="{7E88154D-D18D-4BB9-823E-D69283041D88}" destId="{25C75279-25A3-4AFC-816C-FD1E0DB8055D}" srcOrd="0" destOrd="1" presId="urn:microsoft.com/office/officeart/2005/8/layout/target3"/>
    <dgm:cxn modelId="{0BFDA8EC-2DFF-4212-99AD-11E2B14DBA69}" srcId="{2CA4A38E-E902-46DF-ABA4-BDA2AC06812E}" destId="{41784092-43CF-4668-9866-85B3B799AE04}" srcOrd="0" destOrd="0" parTransId="{38DE1207-C431-45F2-8F20-D87E5528B8DF}" sibTransId="{78C3202A-B540-48A9-BA99-B32E5A403B7D}"/>
    <dgm:cxn modelId="{CF6793AA-20FD-4384-B27A-0D502498EF35}" type="presOf" srcId="{EAE1E58D-7CF1-4E67-8545-4A89449D1533}" destId="{58FDA021-7624-4C78-9CC0-C5095E2FC8A4}" srcOrd="1" destOrd="0" presId="urn:microsoft.com/office/officeart/2005/8/layout/target3"/>
    <dgm:cxn modelId="{F3EE4A49-4778-4172-952D-170F7756EE38}" type="presOf" srcId="{2CB420AF-8665-475F-B2E5-65D35D79103A}" destId="{3712B035-3E52-42E5-9B70-6332E0A7A967}" srcOrd="0" destOrd="0" presId="urn:microsoft.com/office/officeart/2005/8/layout/target3"/>
    <dgm:cxn modelId="{6E7D5C39-9EC7-43C6-A983-6BD9AE20EB82}" srcId="{EAE1E58D-7CF1-4E67-8545-4A89449D1533}" destId="{562CB7E6-8445-454B-91C9-A16C4FA257B0}" srcOrd="0" destOrd="0" parTransId="{06E2E607-AA34-4616-81D9-BD63C8DE0731}" sibTransId="{BB0E7D2F-7BA9-43CA-93F0-C1CD3FB459C8}"/>
    <dgm:cxn modelId="{AA785877-9AC6-486E-A242-B8577216270E}" type="presOf" srcId="{562CB7E6-8445-454B-91C9-A16C4FA257B0}" destId="{72C4D951-7AF5-443E-8027-9488980359B7}" srcOrd="0" destOrd="0" presId="urn:microsoft.com/office/officeart/2005/8/layout/target3"/>
    <dgm:cxn modelId="{F7A29603-E884-4D77-AF79-65EB37CD3160}" type="presOf" srcId="{2CA4A38E-E902-46DF-ABA4-BDA2AC06812E}" destId="{8471F9F7-B8D9-4F56-8E6B-01B8C8F75507}" srcOrd="1" destOrd="0" presId="urn:microsoft.com/office/officeart/2005/8/layout/target3"/>
    <dgm:cxn modelId="{E4AA0332-6E9C-460E-A1D4-4D6AE546E5A4}" type="presOf" srcId="{2CB420AF-8665-475F-B2E5-65D35D79103A}" destId="{3AD2D14B-0411-415E-AEA8-4F49CD276DB2}" srcOrd="1" destOrd="0" presId="urn:microsoft.com/office/officeart/2005/8/layout/target3"/>
    <dgm:cxn modelId="{B3E9C000-C1BD-46DF-A559-4DB874894D86}" srcId="{2CB420AF-8665-475F-B2E5-65D35D79103A}" destId="{7E88154D-D18D-4BB9-823E-D69283041D88}" srcOrd="1" destOrd="0" parTransId="{CEBF7919-5198-44EC-A35A-0E48E4A6C2AC}" sibTransId="{778298DB-1E77-4256-94D2-2A52425C8C7A}"/>
    <dgm:cxn modelId="{92951F8B-BE6C-423B-BC17-2AFF68882CC5}" srcId="{51D14965-DDBF-461F-9458-0B4AC8F142BC}" destId="{2CB420AF-8665-475F-B2E5-65D35D79103A}" srcOrd="2" destOrd="0" parTransId="{445FC4B1-238C-4B28-9124-BAC219DC55D6}" sibTransId="{9D022D78-AEF5-4ABF-80BC-47A088C3FA82}"/>
    <dgm:cxn modelId="{2CEAAC2F-2B09-499E-A367-97972317858C}" srcId="{51D14965-DDBF-461F-9458-0B4AC8F142BC}" destId="{EAE1E58D-7CF1-4E67-8545-4A89449D1533}" srcOrd="1" destOrd="0" parTransId="{46B755EF-56DE-4074-8535-1EA0DA028EB7}" sibTransId="{B48776D3-105E-49E0-BC4F-368FAA256C2A}"/>
    <dgm:cxn modelId="{1080243E-8E49-43F7-882A-6AD25DABD9CA}" type="presOf" srcId="{2CA4A38E-E902-46DF-ABA4-BDA2AC06812E}" destId="{C3AEF421-9374-4BDE-B5D9-EE01307E1719}" srcOrd="0" destOrd="0" presId="urn:microsoft.com/office/officeart/2005/8/layout/target3"/>
    <dgm:cxn modelId="{EE43B5DE-D8DA-48CA-AAA4-8CE30057753C}" type="presOf" srcId="{27126F40-84E1-41D4-A682-3468C6CECAC5}" destId="{25C75279-25A3-4AFC-816C-FD1E0DB8055D}" srcOrd="0" destOrd="0" presId="urn:microsoft.com/office/officeart/2005/8/layout/target3"/>
    <dgm:cxn modelId="{B3EFFC98-6158-4BA0-A5C6-E2EBDC80FE60}" type="presOf" srcId="{41784092-43CF-4668-9866-85B3B799AE04}" destId="{8F17186D-AE29-4CCA-9325-49069F0A9972}" srcOrd="0" destOrd="0" presId="urn:microsoft.com/office/officeart/2005/8/layout/target3"/>
    <dgm:cxn modelId="{BD0C26C7-1234-4DA7-B8EA-57EFF017DCD1}" type="presOf" srcId="{EAE1E58D-7CF1-4E67-8545-4A89449D1533}" destId="{9AF493B8-5C36-4A83-B28C-D7BF431863E4}" srcOrd="0" destOrd="0" presId="urn:microsoft.com/office/officeart/2005/8/layout/target3"/>
    <dgm:cxn modelId="{95D92531-CA0F-46CC-9BA8-C689C2A5B1BF}" srcId="{51D14965-DDBF-461F-9458-0B4AC8F142BC}" destId="{2CA4A38E-E902-46DF-ABA4-BDA2AC06812E}" srcOrd="0" destOrd="0" parTransId="{BAF09B12-0A49-4187-8AB7-B665F92AC43A}" sibTransId="{83EF9A83-84BD-4953-843D-545EF189F2E0}"/>
    <dgm:cxn modelId="{5FDD1A0D-1E03-4D18-8B77-E8ECC67F044E}" type="presOf" srcId="{51D14965-DDBF-461F-9458-0B4AC8F142BC}" destId="{444DF462-674D-4175-88D8-AAFB2929A608}" srcOrd="0" destOrd="0" presId="urn:microsoft.com/office/officeart/2005/8/layout/target3"/>
    <dgm:cxn modelId="{F695C2CE-E408-42C1-818E-0EEFC06CC35E}" type="presParOf" srcId="{444DF462-674D-4175-88D8-AAFB2929A608}" destId="{9CCD4851-17A7-49AA-A669-EC6836826930}" srcOrd="0" destOrd="0" presId="urn:microsoft.com/office/officeart/2005/8/layout/target3"/>
    <dgm:cxn modelId="{D63E8942-70DF-4816-B15F-E76FF6E6DE5C}" type="presParOf" srcId="{444DF462-674D-4175-88D8-AAFB2929A608}" destId="{6EFA6894-1C69-412E-87F1-B45C64BD05F4}" srcOrd="1" destOrd="0" presId="urn:microsoft.com/office/officeart/2005/8/layout/target3"/>
    <dgm:cxn modelId="{F161AC53-8BB9-4E47-B574-D2EE478AED71}" type="presParOf" srcId="{444DF462-674D-4175-88D8-AAFB2929A608}" destId="{C3AEF421-9374-4BDE-B5D9-EE01307E1719}" srcOrd="2" destOrd="0" presId="urn:microsoft.com/office/officeart/2005/8/layout/target3"/>
    <dgm:cxn modelId="{C69C64B1-AD23-4F2B-8320-37AFAA3EE461}" type="presParOf" srcId="{444DF462-674D-4175-88D8-AAFB2929A608}" destId="{BF7D0A4A-4C4E-4B57-8CD3-4AA92DF7D960}" srcOrd="3" destOrd="0" presId="urn:microsoft.com/office/officeart/2005/8/layout/target3"/>
    <dgm:cxn modelId="{733F8F68-57E4-4813-9C56-58176BB5F071}" type="presParOf" srcId="{444DF462-674D-4175-88D8-AAFB2929A608}" destId="{2B6C921F-26C0-4120-AB26-1D6EDD4F5C50}" srcOrd="4" destOrd="0" presId="urn:microsoft.com/office/officeart/2005/8/layout/target3"/>
    <dgm:cxn modelId="{F5654841-90C6-4D1A-BD4C-98E355F3ECF1}" type="presParOf" srcId="{444DF462-674D-4175-88D8-AAFB2929A608}" destId="{9AF493B8-5C36-4A83-B28C-D7BF431863E4}" srcOrd="5" destOrd="0" presId="urn:microsoft.com/office/officeart/2005/8/layout/target3"/>
    <dgm:cxn modelId="{834F852E-518A-447C-BCCF-8DC75847A15F}" type="presParOf" srcId="{444DF462-674D-4175-88D8-AAFB2929A608}" destId="{2ECB9E2F-B3B8-4302-943B-C9E236BA6DCC}" srcOrd="6" destOrd="0" presId="urn:microsoft.com/office/officeart/2005/8/layout/target3"/>
    <dgm:cxn modelId="{FCC199B4-BE58-482F-A0F7-593E3854372E}" type="presParOf" srcId="{444DF462-674D-4175-88D8-AAFB2929A608}" destId="{1E1A5DAE-D508-4045-839F-7E77C8918D3F}" srcOrd="7" destOrd="0" presId="urn:microsoft.com/office/officeart/2005/8/layout/target3"/>
    <dgm:cxn modelId="{6E45C00A-72BF-4F0F-9956-978E51325553}" type="presParOf" srcId="{444DF462-674D-4175-88D8-AAFB2929A608}" destId="{3712B035-3E52-42E5-9B70-6332E0A7A967}" srcOrd="8" destOrd="0" presId="urn:microsoft.com/office/officeart/2005/8/layout/target3"/>
    <dgm:cxn modelId="{12105C5B-2488-4F6A-B8D8-5405E993941D}" type="presParOf" srcId="{444DF462-674D-4175-88D8-AAFB2929A608}" destId="{8471F9F7-B8D9-4F56-8E6B-01B8C8F75507}" srcOrd="9" destOrd="0" presId="urn:microsoft.com/office/officeart/2005/8/layout/target3"/>
    <dgm:cxn modelId="{3E16CB91-BF55-4D6B-9C0F-EFF91FE6FCB0}" type="presParOf" srcId="{444DF462-674D-4175-88D8-AAFB2929A608}" destId="{8F17186D-AE29-4CCA-9325-49069F0A9972}" srcOrd="10" destOrd="0" presId="urn:microsoft.com/office/officeart/2005/8/layout/target3"/>
    <dgm:cxn modelId="{C448D29B-20D5-4021-AAF9-310530A88066}" type="presParOf" srcId="{444DF462-674D-4175-88D8-AAFB2929A608}" destId="{58FDA021-7624-4C78-9CC0-C5095E2FC8A4}" srcOrd="11" destOrd="0" presId="urn:microsoft.com/office/officeart/2005/8/layout/target3"/>
    <dgm:cxn modelId="{E22F3849-169F-4C93-A495-3BF818B905A6}" type="presParOf" srcId="{444DF462-674D-4175-88D8-AAFB2929A608}" destId="{72C4D951-7AF5-443E-8027-9488980359B7}" srcOrd="12" destOrd="0" presId="urn:microsoft.com/office/officeart/2005/8/layout/target3"/>
    <dgm:cxn modelId="{EC8B440C-02C1-48C7-9D7D-76FA252FE2D7}" type="presParOf" srcId="{444DF462-674D-4175-88D8-AAFB2929A608}" destId="{3AD2D14B-0411-415E-AEA8-4F49CD276DB2}" srcOrd="13" destOrd="0" presId="urn:microsoft.com/office/officeart/2005/8/layout/target3"/>
    <dgm:cxn modelId="{29ED4F63-AB1B-4FDB-B6FC-6EB7AEED2359}" type="presParOf" srcId="{444DF462-674D-4175-88D8-AAFB2929A608}" destId="{25C75279-25A3-4AFC-816C-FD1E0DB8055D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D14965-DDBF-461F-9458-0B4AC8F142BC}" type="doc">
      <dgm:prSet loTypeId="urn:microsoft.com/office/officeart/2005/8/layout/target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CA4A38E-E902-46DF-ABA4-BDA2AC06812E}">
      <dgm:prSet phldrT="[Text]"/>
      <dgm:spPr/>
      <dgm:t>
        <a:bodyPr/>
        <a:lstStyle/>
        <a:p>
          <a:r>
            <a:rPr lang="en-US" dirty="0"/>
            <a:t>What</a:t>
          </a:r>
        </a:p>
      </dgm:t>
    </dgm:pt>
    <dgm:pt modelId="{BAF09B12-0A49-4187-8AB7-B665F92AC43A}" type="parTrans" cxnId="{95D92531-CA0F-46CC-9BA8-C689C2A5B1BF}">
      <dgm:prSet/>
      <dgm:spPr/>
      <dgm:t>
        <a:bodyPr/>
        <a:lstStyle/>
        <a:p>
          <a:endParaRPr lang="en-US"/>
        </a:p>
      </dgm:t>
    </dgm:pt>
    <dgm:pt modelId="{83EF9A83-84BD-4953-843D-545EF189F2E0}" type="sibTrans" cxnId="{95D92531-CA0F-46CC-9BA8-C689C2A5B1BF}">
      <dgm:prSet/>
      <dgm:spPr/>
      <dgm:t>
        <a:bodyPr/>
        <a:lstStyle/>
        <a:p>
          <a:endParaRPr lang="en-US"/>
        </a:p>
      </dgm:t>
    </dgm:pt>
    <dgm:pt modelId="{41784092-43CF-4668-9866-85B3B799AE04}">
      <dgm:prSet phldrT="[Text]"/>
      <dgm:spPr/>
      <dgm:t>
        <a:bodyPr/>
        <a:lstStyle/>
        <a:p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đảm</a:t>
          </a:r>
          <a:r>
            <a:rPr lang="en-US" dirty="0"/>
            <a:t>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lỗi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sửa</a:t>
          </a:r>
          <a:endParaRPr lang="en-US" dirty="0"/>
        </a:p>
      </dgm:t>
    </dgm:pt>
    <dgm:pt modelId="{38DE1207-C431-45F2-8F20-D87E5528B8DF}" type="parTrans" cxnId="{0BFDA8EC-2DFF-4212-99AD-11E2B14DBA69}">
      <dgm:prSet/>
      <dgm:spPr/>
      <dgm:t>
        <a:bodyPr/>
        <a:lstStyle/>
        <a:p>
          <a:endParaRPr lang="en-US"/>
        </a:p>
      </dgm:t>
    </dgm:pt>
    <dgm:pt modelId="{78C3202A-B540-48A9-BA99-B32E5A403B7D}" type="sibTrans" cxnId="{0BFDA8EC-2DFF-4212-99AD-11E2B14DBA69}">
      <dgm:prSet/>
      <dgm:spPr/>
      <dgm:t>
        <a:bodyPr/>
        <a:lstStyle/>
        <a:p>
          <a:endParaRPr lang="en-US"/>
        </a:p>
      </dgm:t>
    </dgm:pt>
    <dgm:pt modelId="{EAE1E58D-7CF1-4E67-8545-4A89449D1533}">
      <dgm:prSet phldrT="[Text]"/>
      <dgm:spPr/>
      <dgm:t>
        <a:bodyPr/>
        <a:lstStyle/>
        <a:p>
          <a:r>
            <a:rPr lang="en-US" dirty="0"/>
            <a:t>Who</a:t>
          </a:r>
        </a:p>
      </dgm:t>
    </dgm:pt>
    <dgm:pt modelId="{46B755EF-56DE-4074-8535-1EA0DA028EB7}" type="parTrans" cxnId="{2CEAAC2F-2B09-499E-A367-97972317858C}">
      <dgm:prSet/>
      <dgm:spPr/>
      <dgm:t>
        <a:bodyPr/>
        <a:lstStyle/>
        <a:p>
          <a:endParaRPr lang="en-US"/>
        </a:p>
      </dgm:t>
    </dgm:pt>
    <dgm:pt modelId="{B48776D3-105E-49E0-BC4F-368FAA256C2A}" type="sibTrans" cxnId="{2CEAAC2F-2B09-499E-A367-97972317858C}">
      <dgm:prSet/>
      <dgm:spPr/>
      <dgm:t>
        <a:bodyPr/>
        <a:lstStyle/>
        <a:p>
          <a:endParaRPr lang="en-US"/>
        </a:p>
      </dgm:t>
    </dgm:pt>
    <dgm:pt modelId="{562CB7E6-8445-454B-91C9-A16C4FA257B0}">
      <dgm:prSet phldrT="[Text]"/>
      <dgm:spPr/>
      <dgm:t>
        <a:bodyPr/>
        <a:lstStyle/>
        <a:p>
          <a:r>
            <a:rPr lang="en-US" dirty="0"/>
            <a:t>Tester</a:t>
          </a:r>
        </a:p>
      </dgm:t>
    </dgm:pt>
    <dgm:pt modelId="{06E2E607-AA34-4616-81D9-BD63C8DE0731}" type="parTrans" cxnId="{6E7D5C39-9EC7-43C6-A983-6BD9AE20EB82}">
      <dgm:prSet/>
      <dgm:spPr/>
      <dgm:t>
        <a:bodyPr/>
        <a:lstStyle/>
        <a:p>
          <a:endParaRPr lang="en-US"/>
        </a:p>
      </dgm:t>
    </dgm:pt>
    <dgm:pt modelId="{BB0E7D2F-7BA9-43CA-93F0-C1CD3FB459C8}" type="sibTrans" cxnId="{6E7D5C39-9EC7-43C6-A983-6BD9AE20EB82}">
      <dgm:prSet/>
      <dgm:spPr/>
      <dgm:t>
        <a:bodyPr/>
        <a:lstStyle/>
        <a:p>
          <a:endParaRPr lang="en-US"/>
        </a:p>
      </dgm:t>
    </dgm:pt>
    <dgm:pt modelId="{2CB420AF-8665-475F-B2E5-65D35D79103A}">
      <dgm:prSet phldrT="[Text]"/>
      <dgm:spPr/>
      <dgm:t>
        <a:bodyPr/>
        <a:lstStyle/>
        <a:p>
          <a:r>
            <a:rPr lang="en-US" dirty="0"/>
            <a:t>Defect-status</a:t>
          </a:r>
        </a:p>
      </dgm:t>
    </dgm:pt>
    <dgm:pt modelId="{445FC4B1-238C-4B28-9124-BAC219DC55D6}" type="parTrans" cxnId="{92951F8B-BE6C-423B-BC17-2AFF68882CC5}">
      <dgm:prSet/>
      <dgm:spPr/>
      <dgm:t>
        <a:bodyPr/>
        <a:lstStyle/>
        <a:p>
          <a:endParaRPr lang="en-US"/>
        </a:p>
      </dgm:t>
    </dgm:pt>
    <dgm:pt modelId="{9D022D78-AEF5-4ABF-80BC-47A088C3FA82}" type="sibTrans" cxnId="{92951F8B-BE6C-423B-BC17-2AFF68882CC5}">
      <dgm:prSet/>
      <dgm:spPr/>
      <dgm:t>
        <a:bodyPr/>
        <a:lstStyle/>
        <a:p>
          <a:endParaRPr lang="en-US"/>
        </a:p>
      </dgm:t>
    </dgm:pt>
    <dgm:pt modelId="{27126F40-84E1-41D4-A682-3468C6CECAC5}">
      <dgm:prSet phldrT="[Text]"/>
      <dgm:spPr/>
      <dgm:t>
        <a:bodyPr/>
        <a:lstStyle/>
        <a:p>
          <a:r>
            <a:rPr lang="en-US" dirty="0"/>
            <a:t>CLOSED</a:t>
          </a:r>
        </a:p>
      </dgm:t>
    </dgm:pt>
    <dgm:pt modelId="{52B65D1B-99A0-40DC-BBE0-0B1316A9BD9B}" type="parTrans" cxnId="{93733AE6-17CE-4E92-B949-5D321247DCF5}">
      <dgm:prSet/>
      <dgm:spPr/>
      <dgm:t>
        <a:bodyPr/>
        <a:lstStyle/>
        <a:p>
          <a:endParaRPr lang="en-US"/>
        </a:p>
      </dgm:t>
    </dgm:pt>
    <dgm:pt modelId="{F9AE0893-66AC-465D-9274-835CA3D34DD1}" type="sibTrans" cxnId="{93733AE6-17CE-4E92-B949-5D321247DCF5}">
      <dgm:prSet/>
      <dgm:spPr/>
      <dgm:t>
        <a:bodyPr/>
        <a:lstStyle/>
        <a:p>
          <a:endParaRPr lang="en-US"/>
        </a:p>
      </dgm:t>
    </dgm:pt>
    <dgm:pt modelId="{C76EC5BB-E196-4227-B938-316935BDCFE0}">
      <dgm:prSet phldrT="[Text]"/>
      <dgm:spPr/>
      <dgm:t>
        <a:bodyPr/>
        <a:lstStyle/>
        <a:p>
          <a:r>
            <a:rPr lang="en-US" dirty="0"/>
            <a:t>QA</a:t>
          </a:r>
        </a:p>
      </dgm:t>
    </dgm:pt>
    <dgm:pt modelId="{44A18EEB-3DFF-4D56-8E8D-B10DB453776A}" type="parTrans" cxnId="{CA8D338D-8BCC-4425-8E95-51AC52BE2127}">
      <dgm:prSet/>
      <dgm:spPr/>
      <dgm:t>
        <a:bodyPr/>
        <a:lstStyle/>
        <a:p>
          <a:endParaRPr lang="en-US"/>
        </a:p>
      </dgm:t>
    </dgm:pt>
    <dgm:pt modelId="{9E21379F-6D11-4396-AEC6-3BE1400A5136}" type="sibTrans" cxnId="{CA8D338D-8BCC-4425-8E95-51AC52BE2127}">
      <dgm:prSet/>
      <dgm:spPr/>
      <dgm:t>
        <a:bodyPr/>
        <a:lstStyle/>
        <a:p>
          <a:endParaRPr lang="en-US"/>
        </a:p>
      </dgm:t>
    </dgm:pt>
    <dgm:pt modelId="{444DF462-674D-4175-88D8-AAFB2929A608}" type="pres">
      <dgm:prSet presAssocID="{51D14965-DDBF-461F-9458-0B4AC8F142B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CCD4851-17A7-49AA-A669-EC6836826930}" type="pres">
      <dgm:prSet presAssocID="{2CA4A38E-E902-46DF-ABA4-BDA2AC06812E}" presName="circle1" presStyleLbl="node1" presStyleIdx="0" presStyleCnt="3"/>
      <dgm:spPr/>
    </dgm:pt>
    <dgm:pt modelId="{6EFA6894-1C69-412E-87F1-B45C64BD05F4}" type="pres">
      <dgm:prSet presAssocID="{2CA4A38E-E902-46DF-ABA4-BDA2AC06812E}" presName="space" presStyleCnt="0"/>
      <dgm:spPr/>
    </dgm:pt>
    <dgm:pt modelId="{C3AEF421-9374-4BDE-B5D9-EE01307E1719}" type="pres">
      <dgm:prSet presAssocID="{2CA4A38E-E902-46DF-ABA4-BDA2AC06812E}" presName="rect1" presStyleLbl="alignAcc1" presStyleIdx="0" presStyleCnt="3"/>
      <dgm:spPr/>
    </dgm:pt>
    <dgm:pt modelId="{BF7D0A4A-4C4E-4B57-8CD3-4AA92DF7D960}" type="pres">
      <dgm:prSet presAssocID="{EAE1E58D-7CF1-4E67-8545-4A89449D1533}" presName="vertSpace2" presStyleLbl="node1" presStyleIdx="0" presStyleCnt="3"/>
      <dgm:spPr/>
    </dgm:pt>
    <dgm:pt modelId="{2B6C921F-26C0-4120-AB26-1D6EDD4F5C50}" type="pres">
      <dgm:prSet presAssocID="{EAE1E58D-7CF1-4E67-8545-4A89449D1533}" presName="circle2" presStyleLbl="node1" presStyleIdx="1" presStyleCnt="3"/>
      <dgm:spPr/>
    </dgm:pt>
    <dgm:pt modelId="{9AF493B8-5C36-4A83-B28C-D7BF431863E4}" type="pres">
      <dgm:prSet presAssocID="{EAE1E58D-7CF1-4E67-8545-4A89449D1533}" presName="rect2" presStyleLbl="alignAcc1" presStyleIdx="1" presStyleCnt="3"/>
      <dgm:spPr/>
    </dgm:pt>
    <dgm:pt modelId="{2ECB9E2F-B3B8-4302-943B-C9E236BA6DCC}" type="pres">
      <dgm:prSet presAssocID="{2CB420AF-8665-475F-B2E5-65D35D79103A}" presName="vertSpace3" presStyleLbl="node1" presStyleIdx="1" presStyleCnt="3"/>
      <dgm:spPr/>
    </dgm:pt>
    <dgm:pt modelId="{1E1A5DAE-D508-4045-839F-7E77C8918D3F}" type="pres">
      <dgm:prSet presAssocID="{2CB420AF-8665-475F-B2E5-65D35D79103A}" presName="circle3" presStyleLbl="node1" presStyleIdx="2" presStyleCnt="3"/>
      <dgm:spPr/>
    </dgm:pt>
    <dgm:pt modelId="{3712B035-3E52-42E5-9B70-6332E0A7A967}" type="pres">
      <dgm:prSet presAssocID="{2CB420AF-8665-475F-B2E5-65D35D79103A}" presName="rect3" presStyleLbl="alignAcc1" presStyleIdx="2" presStyleCnt="3"/>
      <dgm:spPr/>
    </dgm:pt>
    <dgm:pt modelId="{8471F9F7-B8D9-4F56-8E6B-01B8C8F75507}" type="pres">
      <dgm:prSet presAssocID="{2CA4A38E-E902-46DF-ABA4-BDA2AC06812E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8F17186D-AE29-4CCA-9325-49069F0A9972}" type="pres">
      <dgm:prSet presAssocID="{2CA4A38E-E902-46DF-ABA4-BDA2AC06812E}" presName="rect1ChTx" presStyleLbl="alignAcc1" presStyleIdx="2" presStyleCnt="3">
        <dgm:presLayoutVars>
          <dgm:bulletEnabled val="1"/>
        </dgm:presLayoutVars>
      </dgm:prSet>
      <dgm:spPr/>
    </dgm:pt>
    <dgm:pt modelId="{58FDA021-7624-4C78-9CC0-C5095E2FC8A4}" type="pres">
      <dgm:prSet presAssocID="{EAE1E58D-7CF1-4E67-8545-4A89449D1533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72C4D951-7AF5-443E-8027-9488980359B7}" type="pres">
      <dgm:prSet presAssocID="{EAE1E58D-7CF1-4E67-8545-4A89449D1533}" presName="rect2ChTx" presStyleLbl="alignAcc1" presStyleIdx="2" presStyleCnt="3">
        <dgm:presLayoutVars>
          <dgm:bulletEnabled val="1"/>
        </dgm:presLayoutVars>
      </dgm:prSet>
      <dgm:spPr/>
    </dgm:pt>
    <dgm:pt modelId="{3AD2D14B-0411-415E-AEA8-4F49CD276DB2}" type="pres">
      <dgm:prSet presAssocID="{2CB420AF-8665-475F-B2E5-65D35D79103A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25C75279-25A3-4AFC-816C-FD1E0DB8055D}" type="pres">
      <dgm:prSet presAssocID="{2CB420AF-8665-475F-B2E5-65D35D79103A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93733AE6-17CE-4E92-B949-5D321247DCF5}" srcId="{2CB420AF-8665-475F-B2E5-65D35D79103A}" destId="{27126F40-84E1-41D4-A682-3468C6CECAC5}" srcOrd="0" destOrd="0" parTransId="{52B65D1B-99A0-40DC-BBE0-0B1316A9BD9B}" sibTransId="{F9AE0893-66AC-465D-9274-835CA3D34DD1}"/>
    <dgm:cxn modelId="{0BFDA8EC-2DFF-4212-99AD-11E2B14DBA69}" srcId="{2CA4A38E-E902-46DF-ABA4-BDA2AC06812E}" destId="{41784092-43CF-4668-9866-85B3B799AE04}" srcOrd="0" destOrd="0" parTransId="{38DE1207-C431-45F2-8F20-D87E5528B8DF}" sibTransId="{78C3202A-B540-48A9-BA99-B32E5A403B7D}"/>
    <dgm:cxn modelId="{CF6793AA-20FD-4384-B27A-0D502498EF35}" type="presOf" srcId="{EAE1E58D-7CF1-4E67-8545-4A89449D1533}" destId="{58FDA021-7624-4C78-9CC0-C5095E2FC8A4}" srcOrd="1" destOrd="0" presId="urn:microsoft.com/office/officeart/2005/8/layout/target3"/>
    <dgm:cxn modelId="{F3EE4A49-4778-4172-952D-170F7756EE38}" type="presOf" srcId="{2CB420AF-8665-475F-B2E5-65D35D79103A}" destId="{3712B035-3E52-42E5-9B70-6332E0A7A967}" srcOrd="0" destOrd="0" presId="urn:microsoft.com/office/officeart/2005/8/layout/target3"/>
    <dgm:cxn modelId="{F7A29603-E884-4D77-AF79-65EB37CD3160}" type="presOf" srcId="{2CA4A38E-E902-46DF-ABA4-BDA2AC06812E}" destId="{8471F9F7-B8D9-4F56-8E6B-01B8C8F75507}" srcOrd="1" destOrd="0" presId="urn:microsoft.com/office/officeart/2005/8/layout/target3"/>
    <dgm:cxn modelId="{6E7D5C39-9EC7-43C6-A983-6BD9AE20EB82}" srcId="{EAE1E58D-7CF1-4E67-8545-4A89449D1533}" destId="{562CB7E6-8445-454B-91C9-A16C4FA257B0}" srcOrd="0" destOrd="0" parTransId="{06E2E607-AA34-4616-81D9-BD63C8DE0731}" sibTransId="{BB0E7D2F-7BA9-43CA-93F0-C1CD3FB459C8}"/>
    <dgm:cxn modelId="{AA785877-9AC6-486E-A242-B8577216270E}" type="presOf" srcId="{562CB7E6-8445-454B-91C9-A16C4FA257B0}" destId="{72C4D951-7AF5-443E-8027-9488980359B7}" srcOrd="0" destOrd="0" presId="urn:microsoft.com/office/officeart/2005/8/layout/target3"/>
    <dgm:cxn modelId="{E4AA0332-6E9C-460E-A1D4-4D6AE546E5A4}" type="presOf" srcId="{2CB420AF-8665-475F-B2E5-65D35D79103A}" destId="{3AD2D14B-0411-415E-AEA8-4F49CD276DB2}" srcOrd="1" destOrd="0" presId="urn:microsoft.com/office/officeart/2005/8/layout/target3"/>
    <dgm:cxn modelId="{CA8D338D-8BCC-4425-8E95-51AC52BE2127}" srcId="{EAE1E58D-7CF1-4E67-8545-4A89449D1533}" destId="{C76EC5BB-E196-4227-B938-316935BDCFE0}" srcOrd="1" destOrd="0" parTransId="{44A18EEB-3DFF-4D56-8E8D-B10DB453776A}" sibTransId="{9E21379F-6D11-4396-AEC6-3BE1400A5136}"/>
    <dgm:cxn modelId="{92951F8B-BE6C-423B-BC17-2AFF68882CC5}" srcId="{51D14965-DDBF-461F-9458-0B4AC8F142BC}" destId="{2CB420AF-8665-475F-B2E5-65D35D79103A}" srcOrd="2" destOrd="0" parTransId="{445FC4B1-238C-4B28-9124-BAC219DC55D6}" sibTransId="{9D022D78-AEF5-4ABF-80BC-47A088C3FA82}"/>
    <dgm:cxn modelId="{6F598A93-730D-41DB-B0B8-57D4857E351D}" type="presOf" srcId="{C76EC5BB-E196-4227-B938-316935BDCFE0}" destId="{72C4D951-7AF5-443E-8027-9488980359B7}" srcOrd="0" destOrd="1" presId="urn:microsoft.com/office/officeart/2005/8/layout/target3"/>
    <dgm:cxn modelId="{2CEAAC2F-2B09-499E-A367-97972317858C}" srcId="{51D14965-DDBF-461F-9458-0B4AC8F142BC}" destId="{EAE1E58D-7CF1-4E67-8545-4A89449D1533}" srcOrd="1" destOrd="0" parTransId="{46B755EF-56DE-4074-8535-1EA0DA028EB7}" sibTransId="{B48776D3-105E-49E0-BC4F-368FAA256C2A}"/>
    <dgm:cxn modelId="{1080243E-8E49-43F7-882A-6AD25DABD9CA}" type="presOf" srcId="{2CA4A38E-E902-46DF-ABA4-BDA2AC06812E}" destId="{C3AEF421-9374-4BDE-B5D9-EE01307E1719}" srcOrd="0" destOrd="0" presId="urn:microsoft.com/office/officeart/2005/8/layout/target3"/>
    <dgm:cxn modelId="{EE43B5DE-D8DA-48CA-AAA4-8CE30057753C}" type="presOf" srcId="{27126F40-84E1-41D4-A682-3468C6CECAC5}" destId="{25C75279-25A3-4AFC-816C-FD1E0DB8055D}" srcOrd="0" destOrd="0" presId="urn:microsoft.com/office/officeart/2005/8/layout/target3"/>
    <dgm:cxn modelId="{B3EFFC98-6158-4BA0-A5C6-E2EBDC80FE60}" type="presOf" srcId="{41784092-43CF-4668-9866-85B3B799AE04}" destId="{8F17186D-AE29-4CCA-9325-49069F0A9972}" srcOrd="0" destOrd="0" presId="urn:microsoft.com/office/officeart/2005/8/layout/target3"/>
    <dgm:cxn modelId="{BD0C26C7-1234-4DA7-B8EA-57EFF017DCD1}" type="presOf" srcId="{EAE1E58D-7CF1-4E67-8545-4A89449D1533}" destId="{9AF493B8-5C36-4A83-B28C-D7BF431863E4}" srcOrd="0" destOrd="0" presId="urn:microsoft.com/office/officeart/2005/8/layout/target3"/>
    <dgm:cxn modelId="{95D92531-CA0F-46CC-9BA8-C689C2A5B1BF}" srcId="{51D14965-DDBF-461F-9458-0B4AC8F142BC}" destId="{2CA4A38E-E902-46DF-ABA4-BDA2AC06812E}" srcOrd="0" destOrd="0" parTransId="{BAF09B12-0A49-4187-8AB7-B665F92AC43A}" sibTransId="{83EF9A83-84BD-4953-843D-545EF189F2E0}"/>
    <dgm:cxn modelId="{5FDD1A0D-1E03-4D18-8B77-E8ECC67F044E}" type="presOf" srcId="{51D14965-DDBF-461F-9458-0B4AC8F142BC}" destId="{444DF462-674D-4175-88D8-AAFB2929A608}" srcOrd="0" destOrd="0" presId="urn:microsoft.com/office/officeart/2005/8/layout/target3"/>
    <dgm:cxn modelId="{F695C2CE-E408-42C1-818E-0EEFC06CC35E}" type="presParOf" srcId="{444DF462-674D-4175-88D8-AAFB2929A608}" destId="{9CCD4851-17A7-49AA-A669-EC6836826930}" srcOrd="0" destOrd="0" presId="urn:microsoft.com/office/officeart/2005/8/layout/target3"/>
    <dgm:cxn modelId="{D63E8942-70DF-4816-B15F-E76FF6E6DE5C}" type="presParOf" srcId="{444DF462-674D-4175-88D8-AAFB2929A608}" destId="{6EFA6894-1C69-412E-87F1-B45C64BD05F4}" srcOrd="1" destOrd="0" presId="urn:microsoft.com/office/officeart/2005/8/layout/target3"/>
    <dgm:cxn modelId="{F161AC53-8BB9-4E47-B574-D2EE478AED71}" type="presParOf" srcId="{444DF462-674D-4175-88D8-AAFB2929A608}" destId="{C3AEF421-9374-4BDE-B5D9-EE01307E1719}" srcOrd="2" destOrd="0" presId="urn:microsoft.com/office/officeart/2005/8/layout/target3"/>
    <dgm:cxn modelId="{C69C64B1-AD23-4F2B-8320-37AFAA3EE461}" type="presParOf" srcId="{444DF462-674D-4175-88D8-AAFB2929A608}" destId="{BF7D0A4A-4C4E-4B57-8CD3-4AA92DF7D960}" srcOrd="3" destOrd="0" presId="urn:microsoft.com/office/officeart/2005/8/layout/target3"/>
    <dgm:cxn modelId="{733F8F68-57E4-4813-9C56-58176BB5F071}" type="presParOf" srcId="{444DF462-674D-4175-88D8-AAFB2929A608}" destId="{2B6C921F-26C0-4120-AB26-1D6EDD4F5C50}" srcOrd="4" destOrd="0" presId="urn:microsoft.com/office/officeart/2005/8/layout/target3"/>
    <dgm:cxn modelId="{F5654841-90C6-4D1A-BD4C-98E355F3ECF1}" type="presParOf" srcId="{444DF462-674D-4175-88D8-AAFB2929A608}" destId="{9AF493B8-5C36-4A83-B28C-D7BF431863E4}" srcOrd="5" destOrd="0" presId="urn:microsoft.com/office/officeart/2005/8/layout/target3"/>
    <dgm:cxn modelId="{834F852E-518A-447C-BCCF-8DC75847A15F}" type="presParOf" srcId="{444DF462-674D-4175-88D8-AAFB2929A608}" destId="{2ECB9E2F-B3B8-4302-943B-C9E236BA6DCC}" srcOrd="6" destOrd="0" presId="urn:microsoft.com/office/officeart/2005/8/layout/target3"/>
    <dgm:cxn modelId="{FCC199B4-BE58-482F-A0F7-593E3854372E}" type="presParOf" srcId="{444DF462-674D-4175-88D8-AAFB2929A608}" destId="{1E1A5DAE-D508-4045-839F-7E77C8918D3F}" srcOrd="7" destOrd="0" presId="urn:microsoft.com/office/officeart/2005/8/layout/target3"/>
    <dgm:cxn modelId="{6E45C00A-72BF-4F0F-9956-978E51325553}" type="presParOf" srcId="{444DF462-674D-4175-88D8-AAFB2929A608}" destId="{3712B035-3E52-42E5-9B70-6332E0A7A967}" srcOrd="8" destOrd="0" presId="urn:microsoft.com/office/officeart/2005/8/layout/target3"/>
    <dgm:cxn modelId="{12105C5B-2488-4F6A-B8D8-5405E993941D}" type="presParOf" srcId="{444DF462-674D-4175-88D8-AAFB2929A608}" destId="{8471F9F7-B8D9-4F56-8E6B-01B8C8F75507}" srcOrd="9" destOrd="0" presId="urn:microsoft.com/office/officeart/2005/8/layout/target3"/>
    <dgm:cxn modelId="{3E16CB91-BF55-4D6B-9C0F-EFF91FE6FCB0}" type="presParOf" srcId="{444DF462-674D-4175-88D8-AAFB2929A608}" destId="{8F17186D-AE29-4CCA-9325-49069F0A9972}" srcOrd="10" destOrd="0" presId="urn:microsoft.com/office/officeart/2005/8/layout/target3"/>
    <dgm:cxn modelId="{C448D29B-20D5-4021-AAF9-310530A88066}" type="presParOf" srcId="{444DF462-674D-4175-88D8-AAFB2929A608}" destId="{58FDA021-7624-4C78-9CC0-C5095E2FC8A4}" srcOrd="11" destOrd="0" presId="urn:microsoft.com/office/officeart/2005/8/layout/target3"/>
    <dgm:cxn modelId="{E22F3849-169F-4C93-A495-3BF818B905A6}" type="presParOf" srcId="{444DF462-674D-4175-88D8-AAFB2929A608}" destId="{72C4D951-7AF5-443E-8027-9488980359B7}" srcOrd="12" destOrd="0" presId="urn:microsoft.com/office/officeart/2005/8/layout/target3"/>
    <dgm:cxn modelId="{EC8B440C-02C1-48C7-9D7D-76FA252FE2D7}" type="presParOf" srcId="{444DF462-674D-4175-88D8-AAFB2929A608}" destId="{3AD2D14B-0411-415E-AEA8-4F49CD276DB2}" srcOrd="13" destOrd="0" presId="urn:microsoft.com/office/officeart/2005/8/layout/target3"/>
    <dgm:cxn modelId="{29ED4F63-AB1B-4FDB-B6FC-6EB7AEED2359}" type="presParOf" srcId="{444DF462-674D-4175-88D8-AAFB2929A608}" destId="{25C75279-25A3-4AFC-816C-FD1E0DB8055D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B52FF6-0A0A-4768-A39B-AD2AB6BCBBFA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D045047-D581-492A-8B68-777AAC728B9C}">
      <dgm:prSet phldrT="[Text]"/>
      <dgm:spPr/>
      <dgm:t>
        <a:bodyPr/>
        <a:lstStyle/>
        <a:p>
          <a:r>
            <a:rPr lang="en-US" dirty="0"/>
            <a:t>Fatal/Critical</a:t>
          </a:r>
        </a:p>
      </dgm:t>
    </dgm:pt>
    <dgm:pt modelId="{1648E657-148F-4ADE-A987-4DF82F78FCC7}" type="parTrans" cxnId="{9AE8BB90-B74C-467A-A49D-E28044436961}">
      <dgm:prSet/>
      <dgm:spPr/>
      <dgm:t>
        <a:bodyPr/>
        <a:lstStyle/>
        <a:p>
          <a:endParaRPr lang="en-US"/>
        </a:p>
      </dgm:t>
    </dgm:pt>
    <dgm:pt modelId="{924C7D3D-95AF-46B5-A1F5-222E0FC468B2}" type="sibTrans" cxnId="{9AE8BB90-B74C-467A-A49D-E28044436961}">
      <dgm:prSet/>
      <dgm:spPr/>
      <dgm:t>
        <a:bodyPr/>
        <a:lstStyle/>
        <a:p>
          <a:endParaRPr lang="en-US"/>
        </a:p>
      </dgm:t>
    </dgm:pt>
    <dgm:pt modelId="{24FC69C2-6591-4F8B-81EE-5EC6730F5D33}">
      <dgm:prSet phldrT="[Text]"/>
      <dgm:spPr/>
      <dgm:t>
        <a:bodyPr/>
        <a:lstStyle/>
        <a:p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ngưng</a:t>
          </a:r>
          <a:r>
            <a:rPr lang="en-US" dirty="0"/>
            <a:t> </a:t>
          </a:r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endParaRPr lang="en-US" dirty="0"/>
        </a:p>
      </dgm:t>
    </dgm:pt>
    <dgm:pt modelId="{2438451D-3C78-4FCC-AD9A-297B52236CA3}" type="parTrans" cxnId="{7485DC9D-B89D-49A5-8011-B173DE502998}">
      <dgm:prSet/>
      <dgm:spPr/>
      <dgm:t>
        <a:bodyPr/>
        <a:lstStyle/>
        <a:p>
          <a:endParaRPr lang="en-US"/>
        </a:p>
      </dgm:t>
    </dgm:pt>
    <dgm:pt modelId="{AD7ADDDB-3AC4-4F91-8958-EBE54AB8655F}" type="sibTrans" cxnId="{7485DC9D-B89D-49A5-8011-B173DE502998}">
      <dgm:prSet/>
      <dgm:spPr/>
      <dgm:t>
        <a:bodyPr/>
        <a:lstStyle/>
        <a:p>
          <a:endParaRPr lang="en-US"/>
        </a:p>
      </dgm:t>
    </dgm:pt>
    <dgm:pt modelId="{B9E64133-AFA2-4E0A-BA4E-E865EB41A39D}">
      <dgm:prSet phldrT="[Text]"/>
      <dgm:spPr/>
      <dgm:t>
        <a:bodyPr/>
        <a:lstStyle/>
        <a:p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mở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endParaRPr lang="en-US" dirty="0"/>
        </a:p>
      </dgm:t>
    </dgm:pt>
    <dgm:pt modelId="{80A346BF-27F4-4465-BAAC-9161E04A04D2}" type="parTrans" cxnId="{21467545-774A-4150-8AE9-78B2199D1CBD}">
      <dgm:prSet/>
      <dgm:spPr/>
      <dgm:t>
        <a:bodyPr/>
        <a:lstStyle/>
        <a:p>
          <a:endParaRPr lang="en-US"/>
        </a:p>
      </dgm:t>
    </dgm:pt>
    <dgm:pt modelId="{2CDBC62D-60AC-4E23-B68D-77FE0B43A0AA}" type="sibTrans" cxnId="{21467545-774A-4150-8AE9-78B2199D1CBD}">
      <dgm:prSet/>
      <dgm:spPr/>
      <dgm:t>
        <a:bodyPr/>
        <a:lstStyle/>
        <a:p>
          <a:endParaRPr lang="en-US"/>
        </a:p>
      </dgm:t>
    </dgm:pt>
    <dgm:pt modelId="{D8057FB4-321C-4553-8A47-3E1976B6FDD9}">
      <dgm:prSet phldrT="[Text]"/>
      <dgm:spPr/>
      <dgm:t>
        <a:bodyPr/>
        <a:lstStyle/>
        <a:p>
          <a:r>
            <a:rPr lang="en-US" dirty="0"/>
            <a:t>Serious/Major</a:t>
          </a:r>
        </a:p>
      </dgm:t>
    </dgm:pt>
    <dgm:pt modelId="{C6DE078C-71ED-4D29-B1A4-A0AEADA52F1F}" type="parTrans" cxnId="{B3111189-4069-42DC-A43B-FC6510ECBC19}">
      <dgm:prSet/>
      <dgm:spPr/>
      <dgm:t>
        <a:bodyPr/>
        <a:lstStyle/>
        <a:p>
          <a:endParaRPr lang="en-US"/>
        </a:p>
      </dgm:t>
    </dgm:pt>
    <dgm:pt modelId="{7DC5A74F-777E-4545-90A1-24114840C615}" type="sibTrans" cxnId="{B3111189-4069-42DC-A43B-FC6510ECBC19}">
      <dgm:prSet/>
      <dgm:spPr/>
      <dgm:t>
        <a:bodyPr/>
        <a:lstStyle/>
        <a:p>
          <a:endParaRPr lang="en-US"/>
        </a:p>
      </dgm:t>
    </dgm:pt>
    <dgm:pt modelId="{B2D96383-EDDA-4FE1-8466-407B0693116D}">
      <dgm:prSet phldrT="[Text]"/>
      <dgm:spPr/>
      <dgm:t>
        <a:bodyPr/>
        <a:lstStyle/>
        <a:p>
          <a:r>
            <a:rPr lang="en-US" dirty="0" err="1"/>
            <a:t>Hiển</a:t>
          </a:r>
          <a:r>
            <a:rPr lang="en-US" dirty="0"/>
            <a:t> </a:t>
          </a:r>
          <a:r>
            <a:rPr lang="en-US" dirty="0" err="1"/>
            <a:t>thị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endParaRPr lang="en-US" dirty="0"/>
        </a:p>
      </dgm:t>
    </dgm:pt>
    <dgm:pt modelId="{89AD6CD9-9BA7-484E-8F74-1F35DC50C75E}" type="parTrans" cxnId="{EDB45F6B-E0D7-4CA8-8FBB-EBD118566834}">
      <dgm:prSet/>
      <dgm:spPr/>
      <dgm:t>
        <a:bodyPr/>
        <a:lstStyle/>
        <a:p>
          <a:endParaRPr lang="en-US"/>
        </a:p>
      </dgm:t>
    </dgm:pt>
    <dgm:pt modelId="{6CE41EBB-34F7-4C64-8D26-494186B40660}" type="sibTrans" cxnId="{EDB45F6B-E0D7-4CA8-8FBB-EBD118566834}">
      <dgm:prSet/>
      <dgm:spPr/>
      <dgm:t>
        <a:bodyPr/>
        <a:lstStyle/>
        <a:p>
          <a:endParaRPr lang="en-US"/>
        </a:p>
      </dgm:t>
    </dgm:pt>
    <dgm:pt modelId="{76C7CA3A-54A9-4137-851E-9316258FE645}">
      <dgm:prSet phldrT="[Text]"/>
      <dgm:spPr/>
      <dgm:t>
        <a:bodyPr/>
        <a:lstStyle/>
        <a:p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chính</a:t>
          </a:r>
          <a:endParaRPr lang="en-US" dirty="0"/>
        </a:p>
      </dgm:t>
    </dgm:pt>
    <dgm:pt modelId="{5CFDB22D-CB98-47B3-B8C6-DF66388CEE04}" type="parTrans" cxnId="{4E5E5F84-429F-4BBE-9E2A-65BF5F197692}">
      <dgm:prSet/>
      <dgm:spPr/>
      <dgm:t>
        <a:bodyPr/>
        <a:lstStyle/>
        <a:p>
          <a:endParaRPr lang="en-US"/>
        </a:p>
      </dgm:t>
    </dgm:pt>
    <dgm:pt modelId="{A93C5299-2487-4CE8-AF6D-0006D16703A8}" type="sibTrans" cxnId="{4E5E5F84-429F-4BBE-9E2A-65BF5F197692}">
      <dgm:prSet/>
      <dgm:spPr/>
      <dgm:t>
        <a:bodyPr/>
        <a:lstStyle/>
        <a:p>
          <a:endParaRPr lang="en-US"/>
        </a:p>
      </dgm:t>
    </dgm:pt>
    <dgm:pt modelId="{F270D0AB-DD28-494E-9841-F58C05FF71E4}">
      <dgm:prSet phldrT="[Text]"/>
      <dgm:spPr/>
      <dgm:t>
        <a:bodyPr/>
        <a:lstStyle/>
        <a:p>
          <a:r>
            <a:rPr lang="en-US" dirty="0"/>
            <a:t>Medium</a:t>
          </a:r>
        </a:p>
      </dgm:t>
    </dgm:pt>
    <dgm:pt modelId="{5D127D54-E932-4C17-95A6-FF49F921062B}" type="parTrans" cxnId="{50C6A780-AE3C-48D0-A77A-F343A5EB54EC}">
      <dgm:prSet/>
      <dgm:spPr/>
      <dgm:t>
        <a:bodyPr/>
        <a:lstStyle/>
        <a:p>
          <a:endParaRPr lang="en-US"/>
        </a:p>
      </dgm:t>
    </dgm:pt>
    <dgm:pt modelId="{38BC50B5-3200-401B-9F17-CC799E0D64BD}" type="sibTrans" cxnId="{50C6A780-AE3C-48D0-A77A-F343A5EB54EC}">
      <dgm:prSet/>
      <dgm:spPr/>
      <dgm:t>
        <a:bodyPr/>
        <a:lstStyle/>
        <a:p>
          <a:endParaRPr lang="en-US"/>
        </a:p>
      </dgm:t>
    </dgm:pt>
    <dgm:pt modelId="{73EAD3F2-6D60-492F-BE1F-C41DAC39FAF4}">
      <dgm:prSet phldrT="[Text]"/>
      <dgm:spPr/>
      <dgm:t>
        <a:bodyPr/>
        <a:lstStyle/>
        <a:p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chính</a:t>
          </a:r>
          <a:r>
            <a:rPr lang="en-US" dirty="0"/>
            <a:t> </a:t>
          </a:r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chính</a:t>
          </a:r>
          <a:r>
            <a:rPr lang="en-US" dirty="0"/>
            <a:t> </a:t>
          </a:r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như</a:t>
          </a:r>
          <a:r>
            <a:rPr lang="en-US" dirty="0"/>
            <a:t>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tả</a:t>
          </a:r>
          <a:endParaRPr lang="en-US" dirty="0"/>
        </a:p>
      </dgm:t>
    </dgm:pt>
    <dgm:pt modelId="{E923C7E5-E835-4654-832E-1552BDE31408}" type="parTrans" cxnId="{414C672D-5D7E-46CD-9E2E-1266E187B01C}">
      <dgm:prSet/>
      <dgm:spPr/>
      <dgm:t>
        <a:bodyPr/>
        <a:lstStyle/>
        <a:p>
          <a:endParaRPr lang="en-US"/>
        </a:p>
      </dgm:t>
    </dgm:pt>
    <dgm:pt modelId="{185371BD-9AE5-48CB-84A4-433D9EE65360}" type="sibTrans" cxnId="{414C672D-5D7E-46CD-9E2E-1266E187B01C}">
      <dgm:prSet/>
      <dgm:spPr/>
      <dgm:t>
        <a:bodyPr/>
        <a:lstStyle/>
        <a:p>
          <a:endParaRPr lang="en-US"/>
        </a:p>
      </dgm:t>
    </dgm:pt>
    <dgm:pt modelId="{5A211B95-A78E-457E-A434-14A16B70252C}">
      <dgm:prSet phldrT="[Text]"/>
      <dgm:spPr/>
      <dgm:t>
        <a:bodyPr/>
        <a:lstStyle/>
        <a:p>
          <a:r>
            <a:rPr lang="en-US" dirty="0"/>
            <a:t>Cosmetic/Low</a:t>
          </a:r>
        </a:p>
      </dgm:t>
    </dgm:pt>
    <dgm:pt modelId="{B0AFB658-ED9D-4BEF-A4C3-0AC1558B4FB5}" type="parTrans" cxnId="{686018C8-43A7-472A-A310-DDDC078584B4}">
      <dgm:prSet/>
      <dgm:spPr/>
      <dgm:t>
        <a:bodyPr/>
        <a:lstStyle/>
        <a:p>
          <a:endParaRPr lang="en-US"/>
        </a:p>
      </dgm:t>
    </dgm:pt>
    <dgm:pt modelId="{D3A87723-69DA-4F1B-9B6F-A9017CE6E8ED}" type="sibTrans" cxnId="{686018C8-43A7-472A-A310-DDDC078584B4}">
      <dgm:prSet/>
      <dgm:spPr/>
      <dgm:t>
        <a:bodyPr/>
        <a:lstStyle/>
        <a:p>
          <a:endParaRPr lang="en-US"/>
        </a:p>
      </dgm:t>
    </dgm:pt>
    <dgm:pt modelId="{EE4B346B-B233-4DBB-A7BF-6C92610697C3}">
      <dgm:prSet phldrT="[Text]"/>
      <dgm:spPr/>
      <dgm:t>
        <a:bodyPr/>
        <a:lstStyle/>
        <a:p>
          <a:r>
            <a:rPr lang="en-US" dirty="0" err="1"/>
            <a:t>Lỗi</a:t>
          </a:r>
          <a:r>
            <a:rPr lang="en-US" dirty="0"/>
            <a:t> </a:t>
          </a:r>
          <a:r>
            <a:rPr lang="en-US" dirty="0" err="1"/>
            <a:t>màn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,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r>
            <a:rPr lang="en-US" dirty="0"/>
            <a:t> </a:t>
          </a:r>
          <a:r>
            <a:rPr lang="en-US" dirty="0" err="1"/>
            <a:t>hiên</a:t>
          </a:r>
          <a:r>
            <a:rPr lang="en-US" dirty="0"/>
            <a:t> </a:t>
          </a:r>
          <a:r>
            <a:rPr lang="en-US" dirty="0" err="1"/>
            <a:t>thị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chính</a:t>
          </a:r>
          <a:r>
            <a:rPr lang="en-US" dirty="0"/>
            <a:t> </a:t>
          </a:r>
          <a:r>
            <a:rPr lang="en-US" dirty="0" err="1"/>
            <a:t>xác</a:t>
          </a:r>
          <a:endParaRPr lang="en-US" dirty="0"/>
        </a:p>
      </dgm:t>
    </dgm:pt>
    <dgm:pt modelId="{95B5EF41-8DE1-4527-800E-726325FCC652}" type="parTrans" cxnId="{ED1788DB-874C-4F70-9EAC-39ACC44BA8D2}">
      <dgm:prSet/>
      <dgm:spPr/>
      <dgm:t>
        <a:bodyPr/>
        <a:lstStyle/>
        <a:p>
          <a:endParaRPr lang="en-US"/>
        </a:p>
      </dgm:t>
    </dgm:pt>
    <dgm:pt modelId="{B206825F-A5C5-4764-BE5F-91ED0E6BA8D7}" type="sibTrans" cxnId="{ED1788DB-874C-4F70-9EAC-39ACC44BA8D2}">
      <dgm:prSet/>
      <dgm:spPr/>
      <dgm:t>
        <a:bodyPr/>
        <a:lstStyle/>
        <a:p>
          <a:endParaRPr lang="en-US"/>
        </a:p>
      </dgm:t>
    </dgm:pt>
    <dgm:pt modelId="{6BC644DD-E3A3-41D3-96D3-D50D92EAB6F3}" type="pres">
      <dgm:prSet presAssocID="{2AB52FF6-0A0A-4768-A39B-AD2AB6BCBBFA}" presName="Name0" presStyleCnt="0">
        <dgm:presLayoutVars>
          <dgm:dir/>
          <dgm:animLvl val="lvl"/>
          <dgm:resizeHandles val="exact"/>
        </dgm:presLayoutVars>
      </dgm:prSet>
      <dgm:spPr/>
    </dgm:pt>
    <dgm:pt modelId="{07960FC1-390C-440A-B4AE-E854AE7C500C}" type="pres">
      <dgm:prSet presAssocID="{2D045047-D581-492A-8B68-777AAC728B9C}" presName="linNode" presStyleCnt="0"/>
      <dgm:spPr/>
    </dgm:pt>
    <dgm:pt modelId="{F71D1B0E-8BFE-4BB1-94BB-E15DC257102C}" type="pres">
      <dgm:prSet presAssocID="{2D045047-D581-492A-8B68-777AAC728B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1BCCB12-ACA1-4E39-A69F-23F89AA3B30A}" type="pres">
      <dgm:prSet presAssocID="{2D045047-D581-492A-8B68-777AAC728B9C}" presName="descendantText" presStyleLbl="alignAccFollowNode1" presStyleIdx="0" presStyleCnt="4">
        <dgm:presLayoutVars>
          <dgm:bulletEnabled val="1"/>
        </dgm:presLayoutVars>
      </dgm:prSet>
      <dgm:spPr/>
    </dgm:pt>
    <dgm:pt modelId="{3BE9CADB-AF13-496E-AABC-8132D96ECAEE}" type="pres">
      <dgm:prSet presAssocID="{924C7D3D-95AF-46B5-A1F5-222E0FC468B2}" presName="sp" presStyleCnt="0"/>
      <dgm:spPr/>
    </dgm:pt>
    <dgm:pt modelId="{D720023C-8EF5-4A4F-A5BE-698DBF05163D}" type="pres">
      <dgm:prSet presAssocID="{D8057FB4-321C-4553-8A47-3E1976B6FDD9}" presName="linNode" presStyleCnt="0"/>
      <dgm:spPr/>
    </dgm:pt>
    <dgm:pt modelId="{4499AFAB-C9A2-4FE9-97FE-CB94E6B1B310}" type="pres">
      <dgm:prSet presAssocID="{D8057FB4-321C-4553-8A47-3E1976B6FDD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35815A5-A446-4F96-AD39-9D8333517757}" type="pres">
      <dgm:prSet presAssocID="{D8057FB4-321C-4553-8A47-3E1976B6FDD9}" presName="descendantText" presStyleLbl="alignAccFollowNode1" presStyleIdx="1" presStyleCnt="4">
        <dgm:presLayoutVars>
          <dgm:bulletEnabled val="1"/>
        </dgm:presLayoutVars>
      </dgm:prSet>
      <dgm:spPr/>
    </dgm:pt>
    <dgm:pt modelId="{43025E22-AA1E-4C9C-AEA6-ABAE0D97FF5B}" type="pres">
      <dgm:prSet presAssocID="{7DC5A74F-777E-4545-90A1-24114840C615}" presName="sp" presStyleCnt="0"/>
      <dgm:spPr/>
    </dgm:pt>
    <dgm:pt modelId="{9D9A728C-CBAD-47C6-BE33-17907C746D26}" type="pres">
      <dgm:prSet presAssocID="{F270D0AB-DD28-494E-9841-F58C05FF71E4}" presName="linNode" presStyleCnt="0"/>
      <dgm:spPr/>
    </dgm:pt>
    <dgm:pt modelId="{D7C7B1AD-B8DD-4908-B823-5D77FB8614F5}" type="pres">
      <dgm:prSet presAssocID="{F270D0AB-DD28-494E-9841-F58C05FF71E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1D9C02F-DFD3-4090-81C7-BE745FBC550D}" type="pres">
      <dgm:prSet presAssocID="{F270D0AB-DD28-494E-9841-F58C05FF71E4}" presName="descendantText" presStyleLbl="alignAccFollowNode1" presStyleIdx="2" presStyleCnt="4">
        <dgm:presLayoutVars>
          <dgm:bulletEnabled val="1"/>
        </dgm:presLayoutVars>
      </dgm:prSet>
      <dgm:spPr/>
    </dgm:pt>
    <dgm:pt modelId="{C2A00818-4B88-4C6D-AE3F-42E6CAC00688}" type="pres">
      <dgm:prSet presAssocID="{38BC50B5-3200-401B-9F17-CC799E0D64BD}" presName="sp" presStyleCnt="0"/>
      <dgm:spPr/>
    </dgm:pt>
    <dgm:pt modelId="{B48FBBB0-4C3F-44C5-AF56-BB1CBF293FFB}" type="pres">
      <dgm:prSet presAssocID="{5A211B95-A78E-457E-A434-14A16B70252C}" presName="linNode" presStyleCnt="0"/>
      <dgm:spPr/>
    </dgm:pt>
    <dgm:pt modelId="{1BC524C5-620F-435F-8541-4643C37F20F2}" type="pres">
      <dgm:prSet presAssocID="{5A211B95-A78E-457E-A434-14A16B70252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AE119B7-2318-4AEA-8B8E-1B3BA7A32127}" type="pres">
      <dgm:prSet presAssocID="{5A211B95-A78E-457E-A434-14A16B70252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1467545-774A-4150-8AE9-78B2199D1CBD}" srcId="{2D045047-D581-492A-8B68-777AAC728B9C}" destId="{B9E64133-AFA2-4E0A-BA4E-E865EB41A39D}" srcOrd="1" destOrd="0" parTransId="{80A346BF-27F4-4465-BAAC-9161E04A04D2}" sibTransId="{2CDBC62D-60AC-4E23-B68D-77FE0B43A0AA}"/>
    <dgm:cxn modelId="{2C58BB3D-4FF8-42AB-8E37-15F306C9536A}" type="presOf" srcId="{2D045047-D581-492A-8B68-777AAC728B9C}" destId="{F71D1B0E-8BFE-4BB1-94BB-E15DC257102C}" srcOrd="0" destOrd="0" presId="urn:microsoft.com/office/officeart/2005/8/layout/vList5"/>
    <dgm:cxn modelId="{ADD5BFC5-26D6-4B6C-A730-0634C42124D1}" type="presOf" srcId="{5A211B95-A78E-457E-A434-14A16B70252C}" destId="{1BC524C5-620F-435F-8541-4643C37F20F2}" srcOrd="0" destOrd="0" presId="urn:microsoft.com/office/officeart/2005/8/layout/vList5"/>
    <dgm:cxn modelId="{7485DC9D-B89D-49A5-8011-B173DE502998}" srcId="{2D045047-D581-492A-8B68-777AAC728B9C}" destId="{24FC69C2-6591-4F8B-81EE-5EC6730F5D33}" srcOrd="0" destOrd="0" parTransId="{2438451D-3C78-4FCC-AD9A-297B52236CA3}" sibTransId="{AD7ADDDB-3AC4-4F91-8958-EBE54AB8655F}"/>
    <dgm:cxn modelId="{414C672D-5D7E-46CD-9E2E-1266E187B01C}" srcId="{F270D0AB-DD28-494E-9841-F58C05FF71E4}" destId="{73EAD3F2-6D60-492F-BE1F-C41DAC39FAF4}" srcOrd="0" destOrd="0" parTransId="{E923C7E5-E835-4654-832E-1552BDE31408}" sibTransId="{185371BD-9AE5-48CB-84A4-433D9EE65360}"/>
    <dgm:cxn modelId="{4E5E5F84-429F-4BBE-9E2A-65BF5F197692}" srcId="{D8057FB4-321C-4553-8A47-3E1976B6FDD9}" destId="{76C7CA3A-54A9-4137-851E-9316258FE645}" srcOrd="1" destOrd="0" parTransId="{5CFDB22D-CB98-47B3-B8C6-DF66388CEE04}" sibTransId="{A93C5299-2487-4CE8-AF6D-0006D16703A8}"/>
    <dgm:cxn modelId="{73125B2B-3CAD-4F3E-AF09-8A8E7D4EA0F6}" type="presOf" srcId="{73EAD3F2-6D60-492F-BE1F-C41DAC39FAF4}" destId="{C1D9C02F-DFD3-4090-81C7-BE745FBC550D}" srcOrd="0" destOrd="0" presId="urn:microsoft.com/office/officeart/2005/8/layout/vList5"/>
    <dgm:cxn modelId="{F923A7BD-DF72-4FD7-B82D-2C69ECE679E3}" type="presOf" srcId="{76C7CA3A-54A9-4137-851E-9316258FE645}" destId="{035815A5-A446-4F96-AD39-9D8333517757}" srcOrd="0" destOrd="1" presId="urn:microsoft.com/office/officeart/2005/8/layout/vList5"/>
    <dgm:cxn modelId="{50C6A780-AE3C-48D0-A77A-F343A5EB54EC}" srcId="{2AB52FF6-0A0A-4768-A39B-AD2AB6BCBBFA}" destId="{F270D0AB-DD28-494E-9841-F58C05FF71E4}" srcOrd="2" destOrd="0" parTransId="{5D127D54-E932-4C17-95A6-FF49F921062B}" sibTransId="{38BC50B5-3200-401B-9F17-CC799E0D64BD}"/>
    <dgm:cxn modelId="{7C19F2A3-974B-43FF-BF15-78DA4F7955DD}" type="presOf" srcId="{D8057FB4-321C-4553-8A47-3E1976B6FDD9}" destId="{4499AFAB-C9A2-4FE9-97FE-CB94E6B1B310}" srcOrd="0" destOrd="0" presId="urn:microsoft.com/office/officeart/2005/8/layout/vList5"/>
    <dgm:cxn modelId="{686018C8-43A7-472A-A310-DDDC078584B4}" srcId="{2AB52FF6-0A0A-4768-A39B-AD2AB6BCBBFA}" destId="{5A211B95-A78E-457E-A434-14A16B70252C}" srcOrd="3" destOrd="0" parTransId="{B0AFB658-ED9D-4BEF-A4C3-0AC1558B4FB5}" sibTransId="{D3A87723-69DA-4F1B-9B6F-A9017CE6E8ED}"/>
    <dgm:cxn modelId="{ED1788DB-874C-4F70-9EAC-39ACC44BA8D2}" srcId="{5A211B95-A78E-457E-A434-14A16B70252C}" destId="{EE4B346B-B233-4DBB-A7BF-6C92610697C3}" srcOrd="0" destOrd="0" parTransId="{95B5EF41-8DE1-4527-800E-726325FCC652}" sibTransId="{B206825F-A5C5-4764-BE5F-91ED0E6BA8D7}"/>
    <dgm:cxn modelId="{9AE8BB90-B74C-467A-A49D-E28044436961}" srcId="{2AB52FF6-0A0A-4768-A39B-AD2AB6BCBBFA}" destId="{2D045047-D581-492A-8B68-777AAC728B9C}" srcOrd="0" destOrd="0" parTransId="{1648E657-148F-4ADE-A987-4DF82F78FCC7}" sibTransId="{924C7D3D-95AF-46B5-A1F5-222E0FC468B2}"/>
    <dgm:cxn modelId="{A38D426E-B947-485D-9ED2-C7989DE67EF7}" type="presOf" srcId="{B2D96383-EDDA-4FE1-8466-407B0693116D}" destId="{035815A5-A446-4F96-AD39-9D8333517757}" srcOrd="0" destOrd="0" presId="urn:microsoft.com/office/officeart/2005/8/layout/vList5"/>
    <dgm:cxn modelId="{EDB45F6B-E0D7-4CA8-8FBB-EBD118566834}" srcId="{D8057FB4-321C-4553-8A47-3E1976B6FDD9}" destId="{B2D96383-EDDA-4FE1-8466-407B0693116D}" srcOrd="0" destOrd="0" parTransId="{89AD6CD9-9BA7-484E-8F74-1F35DC50C75E}" sibTransId="{6CE41EBB-34F7-4C64-8D26-494186B40660}"/>
    <dgm:cxn modelId="{BC725584-248B-4955-A898-F0092CA91C5D}" type="presOf" srcId="{F270D0AB-DD28-494E-9841-F58C05FF71E4}" destId="{D7C7B1AD-B8DD-4908-B823-5D77FB8614F5}" srcOrd="0" destOrd="0" presId="urn:microsoft.com/office/officeart/2005/8/layout/vList5"/>
    <dgm:cxn modelId="{F805C20F-2A37-4147-B8EE-0105AC75B452}" type="presOf" srcId="{2AB52FF6-0A0A-4768-A39B-AD2AB6BCBBFA}" destId="{6BC644DD-E3A3-41D3-96D3-D50D92EAB6F3}" srcOrd="0" destOrd="0" presId="urn:microsoft.com/office/officeart/2005/8/layout/vList5"/>
    <dgm:cxn modelId="{B3111189-4069-42DC-A43B-FC6510ECBC19}" srcId="{2AB52FF6-0A0A-4768-A39B-AD2AB6BCBBFA}" destId="{D8057FB4-321C-4553-8A47-3E1976B6FDD9}" srcOrd="1" destOrd="0" parTransId="{C6DE078C-71ED-4D29-B1A4-A0AEADA52F1F}" sibTransId="{7DC5A74F-777E-4545-90A1-24114840C615}"/>
    <dgm:cxn modelId="{267DE6ED-5B90-4538-BC0D-85942665104B}" type="presOf" srcId="{EE4B346B-B233-4DBB-A7BF-6C92610697C3}" destId="{1AE119B7-2318-4AEA-8B8E-1B3BA7A32127}" srcOrd="0" destOrd="0" presId="urn:microsoft.com/office/officeart/2005/8/layout/vList5"/>
    <dgm:cxn modelId="{38D09EBD-5841-4DAE-8545-126753F26F3F}" type="presOf" srcId="{24FC69C2-6591-4F8B-81EE-5EC6730F5D33}" destId="{11BCCB12-ACA1-4E39-A69F-23F89AA3B30A}" srcOrd="0" destOrd="0" presId="urn:microsoft.com/office/officeart/2005/8/layout/vList5"/>
    <dgm:cxn modelId="{F80EBF01-B573-4E69-AD5D-81BE86E0579F}" type="presOf" srcId="{B9E64133-AFA2-4E0A-BA4E-E865EB41A39D}" destId="{11BCCB12-ACA1-4E39-A69F-23F89AA3B30A}" srcOrd="0" destOrd="1" presId="urn:microsoft.com/office/officeart/2005/8/layout/vList5"/>
    <dgm:cxn modelId="{AC58A9A4-5E1D-4043-B581-0064DCF8AC89}" type="presParOf" srcId="{6BC644DD-E3A3-41D3-96D3-D50D92EAB6F3}" destId="{07960FC1-390C-440A-B4AE-E854AE7C500C}" srcOrd="0" destOrd="0" presId="urn:microsoft.com/office/officeart/2005/8/layout/vList5"/>
    <dgm:cxn modelId="{801DCAF2-C25D-48FA-9C00-EB464B3C7FC0}" type="presParOf" srcId="{07960FC1-390C-440A-B4AE-E854AE7C500C}" destId="{F71D1B0E-8BFE-4BB1-94BB-E15DC257102C}" srcOrd="0" destOrd="0" presId="urn:microsoft.com/office/officeart/2005/8/layout/vList5"/>
    <dgm:cxn modelId="{7AA57DC8-42C9-4AAB-8BBB-6496879EA5C7}" type="presParOf" srcId="{07960FC1-390C-440A-B4AE-E854AE7C500C}" destId="{11BCCB12-ACA1-4E39-A69F-23F89AA3B30A}" srcOrd="1" destOrd="0" presId="urn:microsoft.com/office/officeart/2005/8/layout/vList5"/>
    <dgm:cxn modelId="{5FD82629-D5C4-4BDA-BDE4-206948E12470}" type="presParOf" srcId="{6BC644DD-E3A3-41D3-96D3-D50D92EAB6F3}" destId="{3BE9CADB-AF13-496E-AABC-8132D96ECAEE}" srcOrd="1" destOrd="0" presId="urn:microsoft.com/office/officeart/2005/8/layout/vList5"/>
    <dgm:cxn modelId="{EB47AD9F-A18F-4181-A553-430515B57665}" type="presParOf" srcId="{6BC644DD-E3A3-41D3-96D3-D50D92EAB6F3}" destId="{D720023C-8EF5-4A4F-A5BE-698DBF05163D}" srcOrd="2" destOrd="0" presId="urn:microsoft.com/office/officeart/2005/8/layout/vList5"/>
    <dgm:cxn modelId="{77E59CB5-80B8-49C2-8941-54E3C7D613F0}" type="presParOf" srcId="{D720023C-8EF5-4A4F-A5BE-698DBF05163D}" destId="{4499AFAB-C9A2-4FE9-97FE-CB94E6B1B310}" srcOrd="0" destOrd="0" presId="urn:microsoft.com/office/officeart/2005/8/layout/vList5"/>
    <dgm:cxn modelId="{B5B74400-4521-4423-AF8B-5837CCB6BCDB}" type="presParOf" srcId="{D720023C-8EF5-4A4F-A5BE-698DBF05163D}" destId="{035815A5-A446-4F96-AD39-9D8333517757}" srcOrd="1" destOrd="0" presId="urn:microsoft.com/office/officeart/2005/8/layout/vList5"/>
    <dgm:cxn modelId="{D44E92BD-0374-494E-B2D1-8A45E134317A}" type="presParOf" srcId="{6BC644DD-E3A3-41D3-96D3-D50D92EAB6F3}" destId="{43025E22-AA1E-4C9C-AEA6-ABAE0D97FF5B}" srcOrd="3" destOrd="0" presId="urn:microsoft.com/office/officeart/2005/8/layout/vList5"/>
    <dgm:cxn modelId="{942633EF-9FE4-4982-874F-65ED18B7FA4E}" type="presParOf" srcId="{6BC644DD-E3A3-41D3-96D3-D50D92EAB6F3}" destId="{9D9A728C-CBAD-47C6-BE33-17907C746D26}" srcOrd="4" destOrd="0" presId="urn:microsoft.com/office/officeart/2005/8/layout/vList5"/>
    <dgm:cxn modelId="{E76869DA-986C-45F5-B005-4EC4ABC7E281}" type="presParOf" srcId="{9D9A728C-CBAD-47C6-BE33-17907C746D26}" destId="{D7C7B1AD-B8DD-4908-B823-5D77FB8614F5}" srcOrd="0" destOrd="0" presId="urn:microsoft.com/office/officeart/2005/8/layout/vList5"/>
    <dgm:cxn modelId="{45047A75-4DE8-47A0-BA07-7E1BC30D1345}" type="presParOf" srcId="{9D9A728C-CBAD-47C6-BE33-17907C746D26}" destId="{C1D9C02F-DFD3-4090-81C7-BE745FBC550D}" srcOrd="1" destOrd="0" presId="urn:microsoft.com/office/officeart/2005/8/layout/vList5"/>
    <dgm:cxn modelId="{8FEAC2A8-764F-43DE-AA98-E68610E5E7D2}" type="presParOf" srcId="{6BC644DD-E3A3-41D3-96D3-D50D92EAB6F3}" destId="{C2A00818-4B88-4C6D-AE3F-42E6CAC00688}" srcOrd="5" destOrd="0" presId="urn:microsoft.com/office/officeart/2005/8/layout/vList5"/>
    <dgm:cxn modelId="{324BBE45-DCEA-4C1F-BA90-116C20EA3C88}" type="presParOf" srcId="{6BC644DD-E3A3-41D3-96D3-D50D92EAB6F3}" destId="{B48FBBB0-4C3F-44C5-AF56-BB1CBF293FFB}" srcOrd="6" destOrd="0" presId="urn:microsoft.com/office/officeart/2005/8/layout/vList5"/>
    <dgm:cxn modelId="{9C90A2E1-AFA8-4FD1-A9DE-2D0A31071A50}" type="presParOf" srcId="{B48FBBB0-4C3F-44C5-AF56-BB1CBF293FFB}" destId="{1BC524C5-620F-435F-8541-4643C37F20F2}" srcOrd="0" destOrd="0" presId="urn:microsoft.com/office/officeart/2005/8/layout/vList5"/>
    <dgm:cxn modelId="{27D042CD-F461-4A07-B4BC-2A86CC387F39}" type="presParOf" srcId="{B48FBBB0-4C3F-44C5-AF56-BB1CBF293FFB}" destId="{1AE119B7-2318-4AEA-8B8E-1B3BA7A321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DF0C1B-CF42-4DA3-A6EB-43D735DDB345}" type="doc">
      <dgm:prSet loTypeId="urn:microsoft.com/office/officeart/2005/8/layout/chevron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A398003-F7EF-4C0D-B9AC-C1FF3EB409AD}">
      <dgm:prSet phldrT="[Text]"/>
      <dgm:spPr/>
      <dgm:t>
        <a:bodyPr/>
        <a:lstStyle/>
        <a:p>
          <a:r>
            <a:rPr lang="en-US" dirty="0"/>
            <a:t>Open</a:t>
          </a:r>
        </a:p>
      </dgm:t>
    </dgm:pt>
    <dgm:pt modelId="{6DD3261D-0D1F-4B5E-A2C6-4908C0C0AD33}" type="parTrans" cxnId="{FF19A071-1D27-4FE5-9E4D-226241E19104}">
      <dgm:prSet/>
      <dgm:spPr/>
      <dgm:t>
        <a:bodyPr/>
        <a:lstStyle/>
        <a:p>
          <a:endParaRPr lang="en-US"/>
        </a:p>
      </dgm:t>
    </dgm:pt>
    <dgm:pt modelId="{59EB70A2-41B1-4596-AF37-40649A2D4158}" type="sibTrans" cxnId="{FF19A071-1D27-4FE5-9E4D-226241E19104}">
      <dgm:prSet/>
      <dgm:spPr/>
      <dgm:t>
        <a:bodyPr/>
        <a:lstStyle/>
        <a:p>
          <a:endParaRPr lang="en-US"/>
        </a:p>
      </dgm:t>
    </dgm:pt>
    <dgm:pt modelId="{10B3C195-9401-41F1-9A15-DAAD361A6378}">
      <dgm:prSet phldrT="[Text]"/>
      <dgm:spPr/>
      <dgm:t>
        <a:bodyPr/>
        <a:lstStyle/>
        <a:p>
          <a:r>
            <a:rPr lang="en-US" dirty="0"/>
            <a:t>ERROR / REPORTED</a:t>
          </a:r>
        </a:p>
      </dgm:t>
    </dgm:pt>
    <dgm:pt modelId="{2D4C65DA-CCE3-46E6-AFB3-5528C1D8BD94}" type="parTrans" cxnId="{187E7A15-9AEF-4CA9-A78D-A7727F6AC3A9}">
      <dgm:prSet/>
      <dgm:spPr/>
      <dgm:t>
        <a:bodyPr/>
        <a:lstStyle/>
        <a:p>
          <a:endParaRPr lang="en-US"/>
        </a:p>
      </dgm:t>
    </dgm:pt>
    <dgm:pt modelId="{5E88B6D2-01E7-487A-8921-0C7600B84E7C}" type="sibTrans" cxnId="{187E7A15-9AEF-4CA9-A78D-A7727F6AC3A9}">
      <dgm:prSet/>
      <dgm:spPr/>
      <dgm:t>
        <a:bodyPr/>
        <a:lstStyle/>
        <a:p>
          <a:endParaRPr lang="en-US"/>
        </a:p>
      </dgm:t>
    </dgm:pt>
    <dgm:pt modelId="{889BEA02-3E04-4D48-A71C-8C3593B5BC97}">
      <dgm:prSet phldrT="[Text]"/>
      <dgm:spPr/>
      <dgm:t>
        <a:bodyPr/>
        <a:lstStyle/>
        <a:p>
          <a:r>
            <a:rPr lang="en-US" dirty="0"/>
            <a:t>REOPENED</a:t>
          </a:r>
        </a:p>
      </dgm:t>
    </dgm:pt>
    <dgm:pt modelId="{41814651-D98C-41BD-A605-D13A8A9C0EE5}" type="parTrans" cxnId="{FE163EDC-C52F-4A8C-871B-5D7725AF722A}">
      <dgm:prSet/>
      <dgm:spPr/>
      <dgm:t>
        <a:bodyPr/>
        <a:lstStyle/>
        <a:p>
          <a:endParaRPr lang="en-US"/>
        </a:p>
      </dgm:t>
    </dgm:pt>
    <dgm:pt modelId="{6C0F6156-F72F-4F31-ADF1-7D552E50AA4C}" type="sibTrans" cxnId="{FE163EDC-C52F-4A8C-871B-5D7725AF722A}">
      <dgm:prSet/>
      <dgm:spPr/>
      <dgm:t>
        <a:bodyPr/>
        <a:lstStyle/>
        <a:p>
          <a:endParaRPr lang="en-US"/>
        </a:p>
      </dgm:t>
    </dgm:pt>
    <dgm:pt modelId="{EE0C4ED7-EB30-446E-B6AA-E36BECC19762}">
      <dgm:prSet phldrT="[Text]"/>
      <dgm:spPr/>
      <dgm:t>
        <a:bodyPr/>
        <a:lstStyle/>
        <a:p>
          <a:r>
            <a:rPr lang="en-US" dirty="0"/>
            <a:t>Close</a:t>
          </a:r>
        </a:p>
      </dgm:t>
    </dgm:pt>
    <dgm:pt modelId="{70D73C32-998E-40D1-922D-D82B133D2B5D}" type="parTrans" cxnId="{95060FB3-AD3D-49B5-A09C-9D288A99866A}">
      <dgm:prSet/>
      <dgm:spPr/>
      <dgm:t>
        <a:bodyPr/>
        <a:lstStyle/>
        <a:p>
          <a:endParaRPr lang="en-US"/>
        </a:p>
      </dgm:t>
    </dgm:pt>
    <dgm:pt modelId="{8FC20888-FA92-4ECE-9300-77445F001B01}" type="sibTrans" cxnId="{95060FB3-AD3D-49B5-A09C-9D288A99866A}">
      <dgm:prSet/>
      <dgm:spPr/>
      <dgm:t>
        <a:bodyPr/>
        <a:lstStyle/>
        <a:p>
          <a:endParaRPr lang="en-US"/>
        </a:p>
      </dgm:t>
    </dgm:pt>
    <dgm:pt modelId="{936FCD39-CFCC-4411-A85C-A60EFA147C83}">
      <dgm:prSet phldrT="[Text]"/>
      <dgm:spPr/>
      <dgm:t>
        <a:bodyPr/>
        <a:lstStyle/>
        <a:p>
          <a:r>
            <a:rPr lang="en-US" dirty="0"/>
            <a:t>ACCEPTED / DEFERRED</a:t>
          </a:r>
        </a:p>
      </dgm:t>
    </dgm:pt>
    <dgm:pt modelId="{2A389B78-D572-4A4C-B10A-0553F11CA822}" type="parTrans" cxnId="{F6A8B541-FAE4-4D8D-B1FC-B876D7871077}">
      <dgm:prSet/>
      <dgm:spPr/>
      <dgm:t>
        <a:bodyPr/>
        <a:lstStyle/>
        <a:p>
          <a:endParaRPr lang="en-US"/>
        </a:p>
      </dgm:t>
    </dgm:pt>
    <dgm:pt modelId="{EF021761-9767-48E5-B26D-D1DC8F98618C}" type="sibTrans" cxnId="{F6A8B541-FAE4-4D8D-B1FC-B876D7871077}">
      <dgm:prSet/>
      <dgm:spPr/>
      <dgm:t>
        <a:bodyPr/>
        <a:lstStyle/>
        <a:p>
          <a:endParaRPr lang="en-US"/>
        </a:p>
      </dgm:t>
    </dgm:pt>
    <dgm:pt modelId="{3D646322-C330-4EFE-9E97-2F4F213DD476}">
      <dgm:prSet phldrT="[Text]"/>
      <dgm:spPr/>
      <dgm:t>
        <a:bodyPr/>
        <a:lstStyle/>
        <a:p>
          <a:r>
            <a:rPr lang="en-US" dirty="0"/>
            <a:t>CANCELED / REJECTED</a:t>
          </a:r>
        </a:p>
      </dgm:t>
    </dgm:pt>
    <dgm:pt modelId="{1992A470-8156-4421-80A1-BE656BF2F856}" type="parTrans" cxnId="{C5500DAE-472C-44C3-8884-4A1B327A9621}">
      <dgm:prSet/>
      <dgm:spPr/>
      <dgm:t>
        <a:bodyPr/>
        <a:lstStyle/>
        <a:p>
          <a:endParaRPr lang="en-US"/>
        </a:p>
      </dgm:t>
    </dgm:pt>
    <dgm:pt modelId="{3DBB1608-8CB0-4C53-B0D9-59BC45382985}" type="sibTrans" cxnId="{C5500DAE-472C-44C3-8884-4A1B327A9621}">
      <dgm:prSet/>
      <dgm:spPr/>
      <dgm:t>
        <a:bodyPr/>
        <a:lstStyle/>
        <a:p>
          <a:endParaRPr lang="en-US"/>
        </a:p>
      </dgm:t>
    </dgm:pt>
    <dgm:pt modelId="{EC78A73C-B380-40CB-B81F-42873B72D200}">
      <dgm:prSet phldrT="[Text]"/>
      <dgm:spPr/>
      <dgm:t>
        <a:bodyPr/>
        <a:lstStyle/>
        <a:p>
          <a:r>
            <a:rPr lang="en-US" dirty="0"/>
            <a:t>CORRECTED / FIXED</a:t>
          </a:r>
        </a:p>
      </dgm:t>
    </dgm:pt>
    <dgm:pt modelId="{774FAD66-AC57-496B-93CD-06B553244836}" type="parTrans" cxnId="{51568E38-48D7-4ED6-9614-4ED3FD81B39E}">
      <dgm:prSet/>
      <dgm:spPr/>
      <dgm:t>
        <a:bodyPr/>
        <a:lstStyle/>
        <a:p>
          <a:endParaRPr lang="en-US"/>
        </a:p>
      </dgm:t>
    </dgm:pt>
    <dgm:pt modelId="{0F153B72-4799-422C-B4F7-FAEFA406355B}" type="sibTrans" cxnId="{51568E38-48D7-4ED6-9614-4ED3FD81B39E}">
      <dgm:prSet/>
      <dgm:spPr/>
      <dgm:t>
        <a:bodyPr/>
        <a:lstStyle/>
        <a:p>
          <a:endParaRPr lang="en-US"/>
        </a:p>
      </dgm:t>
    </dgm:pt>
    <dgm:pt modelId="{FA4BEEF5-3224-4002-A8C4-9B7FD9E76475}">
      <dgm:prSet phldrT="[Text]"/>
      <dgm:spPr/>
      <dgm:t>
        <a:bodyPr/>
        <a:lstStyle/>
        <a:p>
          <a:r>
            <a:rPr lang="en-US" dirty="0"/>
            <a:t>ASSIGNED</a:t>
          </a:r>
        </a:p>
      </dgm:t>
    </dgm:pt>
    <dgm:pt modelId="{A06826D4-D709-4125-98FE-00079A3DCD7D}" type="parTrans" cxnId="{1B36979D-9869-4D53-A743-367FF5948B94}">
      <dgm:prSet/>
      <dgm:spPr/>
      <dgm:t>
        <a:bodyPr/>
        <a:lstStyle/>
        <a:p>
          <a:endParaRPr lang="en-US"/>
        </a:p>
      </dgm:t>
    </dgm:pt>
    <dgm:pt modelId="{01E30F6C-897B-4DEA-99C0-DF1719026BB2}" type="sibTrans" cxnId="{1B36979D-9869-4D53-A743-367FF5948B94}">
      <dgm:prSet/>
      <dgm:spPr/>
      <dgm:t>
        <a:bodyPr/>
        <a:lstStyle/>
        <a:p>
          <a:endParaRPr lang="en-US"/>
        </a:p>
      </dgm:t>
    </dgm:pt>
    <dgm:pt modelId="{787F9034-5677-4AE0-B240-DC174E5B235D}">
      <dgm:prSet phldrT="[Text]"/>
      <dgm:spPr/>
      <dgm:t>
        <a:bodyPr/>
        <a:lstStyle/>
        <a:p>
          <a:r>
            <a:rPr lang="en-US" dirty="0"/>
            <a:t>CLOSED</a:t>
          </a:r>
        </a:p>
      </dgm:t>
    </dgm:pt>
    <dgm:pt modelId="{9AD90BBC-CE6B-499E-BAAE-CBD0953DA643}" type="parTrans" cxnId="{AE06D189-7079-4752-A2C6-F6CD1E20D677}">
      <dgm:prSet/>
      <dgm:spPr/>
      <dgm:t>
        <a:bodyPr/>
        <a:lstStyle/>
        <a:p>
          <a:endParaRPr lang="en-US"/>
        </a:p>
      </dgm:t>
    </dgm:pt>
    <dgm:pt modelId="{B1C2E9BC-FEA5-4FF2-AD0E-282FEF08F1DC}" type="sibTrans" cxnId="{AE06D189-7079-4752-A2C6-F6CD1E20D677}">
      <dgm:prSet/>
      <dgm:spPr/>
      <dgm:t>
        <a:bodyPr/>
        <a:lstStyle/>
        <a:p>
          <a:endParaRPr lang="en-US"/>
        </a:p>
      </dgm:t>
    </dgm:pt>
    <dgm:pt modelId="{13E0DBBE-F237-45A8-817B-34C048C83EFD}" type="pres">
      <dgm:prSet presAssocID="{60DF0C1B-CF42-4DA3-A6EB-43D735DDB345}" presName="linearFlow" presStyleCnt="0">
        <dgm:presLayoutVars>
          <dgm:dir/>
          <dgm:animLvl val="lvl"/>
          <dgm:resizeHandles val="exact"/>
        </dgm:presLayoutVars>
      </dgm:prSet>
      <dgm:spPr/>
    </dgm:pt>
    <dgm:pt modelId="{405A468D-01C7-440B-9205-FDDDA770F82C}" type="pres">
      <dgm:prSet presAssocID="{AA398003-F7EF-4C0D-B9AC-C1FF3EB409AD}" presName="composite" presStyleCnt="0"/>
      <dgm:spPr/>
    </dgm:pt>
    <dgm:pt modelId="{846F70C1-955D-43F9-8618-30601D9FD2BF}" type="pres">
      <dgm:prSet presAssocID="{AA398003-F7EF-4C0D-B9AC-C1FF3EB409AD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290DBD4-ED73-489E-897C-12CDE23877E1}" type="pres">
      <dgm:prSet presAssocID="{AA398003-F7EF-4C0D-B9AC-C1FF3EB409AD}" presName="descendantText" presStyleLbl="alignAcc1" presStyleIdx="0" presStyleCnt="2">
        <dgm:presLayoutVars>
          <dgm:bulletEnabled val="1"/>
        </dgm:presLayoutVars>
      </dgm:prSet>
      <dgm:spPr/>
    </dgm:pt>
    <dgm:pt modelId="{1C1422F5-DE39-4AFD-8936-144059BD9C0A}" type="pres">
      <dgm:prSet presAssocID="{59EB70A2-41B1-4596-AF37-40649A2D4158}" presName="sp" presStyleCnt="0"/>
      <dgm:spPr/>
    </dgm:pt>
    <dgm:pt modelId="{331A837E-60E3-4C16-8921-BB4601776DBE}" type="pres">
      <dgm:prSet presAssocID="{EE0C4ED7-EB30-446E-B6AA-E36BECC19762}" presName="composite" presStyleCnt="0"/>
      <dgm:spPr/>
    </dgm:pt>
    <dgm:pt modelId="{7FF4DE80-A5E5-4DC2-A7A3-6C17D8FEF3D6}" type="pres">
      <dgm:prSet presAssocID="{EE0C4ED7-EB30-446E-B6AA-E36BECC19762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20A5A578-D10B-4C3A-A0A0-F72D84C46CD7}" type="pres">
      <dgm:prSet presAssocID="{EE0C4ED7-EB30-446E-B6AA-E36BECC19762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5060FB3-AD3D-49B5-A09C-9D288A99866A}" srcId="{60DF0C1B-CF42-4DA3-A6EB-43D735DDB345}" destId="{EE0C4ED7-EB30-446E-B6AA-E36BECC19762}" srcOrd="1" destOrd="0" parTransId="{70D73C32-998E-40D1-922D-D82B133D2B5D}" sibTransId="{8FC20888-FA92-4ECE-9300-77445F001B01}"/>
    <dgm:cxn modelId="{8CF80FCB-9234-4450-A7AD-B45C17DC7939}" type="presOf" srcId="{60DF0C1B-CF42-4DA3-A6EB-43D735DDB345}" destId="{13E0DBBE-F237-45A8-817B-34C048C83EFD}" srcOrd="0" destOrd="0" presId="urn:microsoft.com/office/officeart/2005/8/layout/chevron2"/>
    <dgm:cxn modelId="{1D3DB9D3-99B0-4715-A804-3A78A8F5705C}" type="presOf" srcId="{10B3C195-9401-41F1-9A15-DAAD361A6378}" destId="{E290DBD4-ED73-489E-897C-12CDE23877E1}" srcOrd="0" destOrd="0" presId="urn:microsoft.com/office/officeart/2005/8/layout/chevron2"/>
    <dgm:cxn modelId="{B3A63C08-29AC-4B66-9051-F53F7BF8AF55}" type="presOf" srcId="{889BEA02-3E04-4D48-A71C-8C3593B5BC97}" destId="{E290DBD4-ED73-489E-897C-12CDE23877E1}" srcOrd="0" destOrd="3" presId="urn:microsoft.com/office/officeart/2005/8/layout/chevron2"/>
    <dgm:cxn modelId="{187E7A15-9AEF-4CA9-A78D-A7727F6AC3A9}" srcId="{AA398003-F7EF-4C0D-B9AC-C1FF3EB409AD}" destId="{10B3C195-9401-41F1-9A15-DAAD361A6378}" srcOrd="0" destOrd="0" parTransId="{2D4C65DA-CCE3-46E6-AFB3-5528C1D8BD94}" sibTransId="{5E88B6D2-01E7-487A-8921-0C7600B84E7C}"/>
    <dgm:cxn modelId="{A87201EF-9B61-4A71-8FD6-8C1D750C692A}" type="presOf" srcId="{EC78A73C-B380-40CB-B81F-42873B72D200}" destId="{E290DBD4-ED73-489E-897C-12CDE23877E1}" srcOrd="0" destOrd="1" presId="urn:microsoft.com/office/officeart/2005/8/layout/chevron2"/>
    <dgm:cxn modelId="{1B36979D-9869-4D53-A743-367FF5948B94}" srcId="{AA398003-F7EF-4C0D-B9AC-C1FF3EB409AD}" destId="{FA4BEEF5-3224-4002-A8C4-9B7FD9E76475}" srcOrd="2" destOrd="0" parTransId="{A06826D4-D709-4125-98FE-00079A3DCD7D}" sibTransId="{01E30F6C-897B-4DEA-99C0-DF1719026BB2}"/>
    <dgm:cxn modelId="{296F158D-AA9A-4C78-956B-A5E4C4C86DA2}" type="presOf" srcId="{787F9034-5677-4AE0-B240-DC174E5B235D}" destId="{20A5A578-D10B-4C3A-A0A0-F72D84C46CD7}" srcOrd="0" destOrd="2" presId="urn:microsoft.com/office/officeart/2005/8/layout/chevron2"/>
    <dgm:cxn modelId="{FE163EDC-C52F-4A8C-871B-5D7725AF722A}" srcId="{AA398003-F7EF-4C0D-B9AC-C1FF3EB409AD}" destId="{889BEA02-3E04-4D48-A71C-8C3593B5BC97}" srcOrd="3" destOrd="0" parTransId="{41814651-D98C-41BD-A605-D13A8A9C0EE5}" sibTransId="{6C0F6156-F72F-4F31-ADF1-7D552E50AA4C}"/>
    <dgm:cxn modelId="{09920126-E01E-4C09-A2BC-B746FA3A8AAA}" type="presOf" srcId="{EE0C4ED7-EB30-446E-B6AA-E36BECC19762}" destId="{7FF4DE80-A5E5-4DC2-A7A3-6C17D8FEF3D6}" srcOrd="0" destOrd="0" presId="urn:microsoft.com/office/officeart/2005/8/layout/chevron2"/>
    <dgm:cxn modelId="{B514A32D-98AE-41DD-ADED-72ABAB8BEBBF}" type="presOf" srcId="{936FCD39-CFCC-4411-A85C-A60EFA147C83}" destId="{20A5A578-D10B-4C3A-A0A0-F72D84C46CD7}" srcOrd="0" destOrd="0" presId="urn:microsoft.com/office/officeart/2005/8/layout/chevron2"/>
    <dgm:cxn modelId="{51568E38-48D7-4ED6-9614-4ED3FD81B39E}" srcId="{AA398003-F7EF-4C0D-B9AC-C1FF3EB409AD}" destId="{EC78A73C-B380-40CB-B81F-42873B72D200}" srcOrd="1" destOrd="0" parTransId="{774FAD66-AC57-496B-93CD-06B553244836}" sibTransId="{0F153B72-4799-422C-B4F7-FAEFA406355B}"/>
    <dgm:cxn modelId="{2114E02F-E626-4F80-944D-789E981FDFB3}" type="presOf" srcId="{AA398003-F7EF-4C0D-B9AC-C1FF3EB409AD}" destId="{846F70C1-955D-43F9-8618-30601D9FD2BF}" srcOrd="0" destOrd="0" presId="urn:microsoft.com/office/officeart/2005/8/layout/chevron2"/>
    <dgm:cxn modelId="{AE06D189-7079-4752-A2C6-F6CD1E20D677}" srcId="{EE0C4ED7-EB30-446E-B6AA-E36BECC19762}" destId="{787F9034-5677-4AE0-B240-DC174E5B235D}" srcOrd="2" destOrd="0" parTransId="{9AD90BBC-CE6B-499E-BAAE-CBD0953DA643}" sibTransId="{B1C2E9BC-FEA5-4FF2-AD0E-282FEF08F1DC}"/>
    <dgm:cxn modelId="{C5500DAE-472C-44C3-8884-4A1B327A9621}" srcId="{EE0C4ED7-EB30-446E-B6AA-E36BECC19762}" destId="{3D646322-C330-4EFE-9E97-2F4F213DD476}" srcOrd="1" destOrd="0" parTransId="{1992A470-8156-4421-80A1-BE656BF2F856}" sibTransId="{3DBB1608-8CB0-4C53-B0D9-59BC45382985}"/>
    <dgm:cxn modelId="{4654B8B4-4715-4773-8574-94555E3C1530}" type="presOf" srcId="{FA4BEEF5-3224-4002-A8C4-9B7FD9E76475}" destId="{E290DBD4-ED73-489E-897C-12CDE23877E1}" srcOrd="0" destOrd="2" presId="urn:microsoft.com/office/officeart/2005/8/layout/chevron2"/>
    <dgm:cxn modelId="{FF19A071-1D27-4FE5-9E4D-226241E19104}" srcId="{60DF0C1B-CF42-4DA3-A6EB-43D735DDB345}" destId="{AA398003-F7EF-4C0D-B9AC-C1FF3EB409AD}" srcOrd="0" destOrd="0" parTransId="{6DD3261D-0D1F-4B5E-A2C6-4908C0C0AD33}" sibTransId="{59EB70A2-41B1-4596-AF37-40649A2D4158}"/>
    <dgm:cxn modelId="{F6A8B541-FAE4-4D8D-B1FC-B876D7871077}" srcId="{EE0C4ED7-EB30-446E-B6AA-E36BECC19762}" destId="{936FCD39-CFCC-4411-A85C-A60EFA147C83}" srcOrd="0" destOrd="0" parTransId="{2A389B78-D572-4A4C-B10A-0553F11CA822}" sibTransId="{EF021761-9767-48E5-B26D-D1DC8F98618C}"/>
    <dgm:cxn modelId="{8EF0502C-9D74-4D12-8F34-7AB09C40BC26}" type="presOf" srcId="{3D646322-C330-4EFE-9E97-2F4F213DD476}" destId="{20A5A578-D10B-4C3A-A0A0-F72D84C46CD7}" srcOrd="0" destOrd="1" presId="urn:microsoft.com/office/officeart/2005/8/layout/chevron2"/>
    <dgm:cxn modelId="{46D78A58-963E-4589-8AF5-1A741DD70F36}" type="presParOf" srcId="{13E0DBBE-F237-45A8-817B-34C048C83EFD}" destId="{405A468D-01C7-440B-9205-FDDDA770F82C}" srcOrd="0" destOrd="0" presId="urn:microsoft.com/office/officeart/2005/8/layout/chevron2"/>
    <dgm:cxn modelId="{75FD88DB-3E43-4706-A7B0-759F625338D4}" type="presParOf" srcId="{405A468D-01C7-440B-9205-FDDDA770F82C}" destId="{846F70C1-955D-43F9-8618-30601D9FD2BF}" srcOrd="0" destOrd="0" presId="urn:microsoft.com/office/officeart/2005/8/layout/chevron2"/>
    <dgm:cxn modelId="{6AE26423-3C1A-49EB-9003-40BDE771CA0A}" type="presParOf" srcId="{405A468D-01C7-440B-9205-FDDDA770F82C}" destId="{E290DBD4-ED73-489E-897C-12CDE23877E1}" srcOrd="1" destOrd="0" presId="urn:microsoft.com/office/officeart/2005/8/layout/chevron2"/>
    <dgm:cxn modelId="{12AB81EB-A4B9-478D-81B1-59ABFFC05E9D}" type="presParOf" srcId="{13E0DBBE-F237-45A8-817B-34C048C83EFD}" destId="{1C1422F5-DE39-4AFD-8936-144059BD9C0A}" srcOrd="1" destOrd="0" presId="urn:microsoft.com/office/officeart/2005/8/layout/chevron2"/>
    <dgm:cxn modelId="{E3262200-D9DC-4C32-A771-7642A2EF84BB}" type="presParOf" srcId="{13E0DBBE-F237-45A8-817B-34C048C83EFD}" destId="{331A837E-60E3-4C16-8921-BB4601776DBE}" srcOrd="2" destOrd="0" presId="urn:microsoft.com/office/officeart/2005/8/layout/chevron2"/>
    <dgm:cxn modelId="{C8061790-CF29-4450-81DA-DF3E4CE0FD15}" type="presParOf" srcId="{331A837E-60E3-4C16-8921-BB4601776DBE}" destId="{7FF4DE80-A5E5-4DC2-A7A3-6C17D8FEF3D6}" srcOrd="0" destOrd="0" presId="urn:microsoft.com/office/officeart/2005/8/layout/chevron2"/>
    <dgm:cxn modelId="{CA00A5D4-12BC-4879-99B6-7D436FE4F193}" type="presParOf" srcId="{331A837E-60E3-4C16-8921-BB4601776DBE}" destId="{20A5A578-D10B-4C3A-A0A0-F72D84C46C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B52FF6-0A0A-4768-A39B-AD2AB6BCBBFA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D045047-D581-492A-8B68-777AAC728B9C}">
      <dgm:prSet phldrT="[Text]"/>
      <dgm:spPr/>
      <dgm:t>
        <a:bodyPr/>
        <a:lstStyle/>
        <a:p>
          <a:r>
            <a:rPr lang="en-US" dirty="0"/>
            <a:t>Immediately / Urgent</a:t>
          </a:r>
        </a:p>
      </dgm:t>
    </dgm:pt>
    <dgm:pt modelId="{1648E657-148F-4ADE-A987-4DF82F78FCC7}" type="parTrans" cxnId="{9AE8BB90-B74C-467A-A49D-E28044436961}">
      <dgm:prSet/>
      <dgm:spPr/>
      <dgm:t>
        <a:bodyPr/>
        <a:lstStyle/>
        <a:p>
          <a:endParaRPr lang="en-US"/>
        </a:p>
      </dgm:t>
    </dgm:pt>
    <dgm:pt modelId="{924C7D3D-95AF-46B5-A1F5-222E0FC468B2}" type="sibTrans" cxnId="{9AE8BB90-B74C-467A-A49D-E28044436961}">
      <dgm:prSet/>
      <dgm:spPr/>
      <dgm:t>
        <a:bodyPr/>
        <a:lstStyle/>
        <a:p>
          <a:endParaRPr lang="en-US"/>
        </a:p>
      </dgm:t>
    </dgm:pt>
    <dgm:pt modelId="{24FC69C2-6591-4F8B-81EE-5EC6730F5D33}">
      <dgm:prSet phldrT="[Text]"/>
      <dgm:spPr/>
      <dgm:t>
        <a:bodyPr/>
        <a:lstStyle/>
        <a:p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defect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vòng</a:t>
          </a:r>
          <a:r>
            <a:rPr lang="en-US" dirty="0"/>
            <a:t> 1 </a:t>
          </a:r>
          <a:r>
            <a:rPr lang="en-US" dirty="0" err="1"/>
            <a:t>ngày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ghi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DMS</a:t>
          </a:r>
        </a:p>
      </dgm:t>
    </dgm:pt>
    <dgm:pt modelId="{2438451D-3C78-4FCC-AD9A-297B52236CA3}" type="parTrans" cxnId="{7485DC9D-B89D-49A5-8011-B173DE502998}">
      <dgm:prSet/>
      <dgm:spPr/>
      <dgm:t>
        <a:bodyPr/>
        <a:lstStyle/>
        <a:p>
          <a:endParaRPr lang="en-US"/>
        </a:p>
      </dgm:t>
    </dgm:pt>
    <dgm:pt modelId="{AD7ADDDB-3AC4-4F91-8958-EBE54AB8655F}" type="sibTrans" cxnId="{7485DC9D-B89D-49A5-8011-B173DE502998}">
      <dgm:prSet/>
      <dgm:spPr/>
      <dgm:t>
        <a:bodyPr/>
        <a:lstStyle/>
        <a:p>
          <a:endParaRPr lang="en-US"/>
        </a:p>
      </dgm:t>
    </dgm:pt>
    <dgm:pt modelId="{D8057FB4-321C-4553-8A47-3E1976B6FDD9}">
      <dgm:prSet phldrT="[Text]"/>
      <dgm:spPr/>
      <dgm:t>
        <a:bodyPr/>
        <a:lstStyle/>
        <a:p>
          <a:r>
            <a:rPr lang="en-US" dirty="0"/>
            <a:t>High</a:t>
          </a:r>
        </a:p>
      </dgm:t>
    </dgm:pt>
    <dgm:pt modelId="{C6DE078C-71ED-4D29-B1A4-A0AEADA52F1F}" type="parTrans" cxnId="{B3111189-4069-42DC-A43B-FC6510ECBC19}">
      <dgm:prSet/>
      <dgm:spPr/>
      <dgm:t>
        <a:bodyPr/>
        <a:lstStyle/>
        <a:p>
          <a:endParaRPr lang="en-US"/>
        </a:p>
      </dgm:t>
    </dgm:pt>
    <dgm:pt modelId="{7DC5A74F-777E-4545-90A1-24114840C615}" type="sibTrans" cxnId="{B3111189-4069-42DC-A43B-FC6510ECBC19}">
      <dgm:prSet/>
      <dgm:spPr/>
      <dgm:t>
        <a:bodyPr/>
        <a:lstStyle/>
        <a:p>
          <a:endParaRPr lang="en-US"/>
        </a:p>
      </dgm:t>
    </dgm:pt>
    <dgm:pt modelId="{B2D96383-EDDA-4FE1-8466-407B0693116D}">
      <dgm:prSet phldrT="[Text]"/>
      <dgm:spPr/>
      <dgm:t>
        <a:bodyPr/>
        <a:lstStyle/>
        <a:p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defect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vòng</a:t>
          </a:r>
          <a:r>
            <a:rPr lang="en-US" dirty="0"/>
            <a:t> 2 - 4 </a:t>
          </a:r>
          <a:r>
            <a:rPr lang="en-US" dirty="0" err="1"/>
            <a:t>ngày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ghi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DMS</a:t>
          </a:r>
        </a:p>
      </dgm:t>
    </dgm:pt>
    <dgm:pt modelId="{89AD6CD9-9BA7-484E-8F74-1F35DC50C75E}" type="parTrans" cxnId="{EDB45F6B-E0D7-4CA8-8FBB-EBD118566834}">
      <dgm:prSet/>
      <dgm:spPr/>
      <dgm:t>
        <a:bodyPr/>
        <a:lstStyle/>
        <a:p>
          <a:endParaRPr lang="en-US"/>
        </a:p>
      </dgm:t>
    </dgm:pt>
    <dgm:pt modelId="{6CE41EBB-34F7-4C64-8D26-494186B40660}" type="sibTrans" cxnId="{EDB45F6B-E0D7-4CA8-8FBB-EBD118566834}">
      <dgm:prSet/>
      <dgm:spPr/>
      <dgm:t>
        <a:bodyPr/>
        <a:lstStyle/>
        <a:p>
          <a:endParaRPr lang="en-US"/>
        </a:p>
      </dgm:t>
    </dgm:pt>
    <dgm:pt modelId="{F270D0AB-DD28-494E-9841-F58C05FF71E4}">
      <dgm:prSet phldrT="[Text]"/>
      <dgm:spPr/>
      <dgm:t>
        <a:bodyPr/>
        <a:lstStyle/>
        <a:p>
          <a:r>
            <a:rPr lang="en-US" dirty="0"/>
            <a:t>Normal</a:t>
          </a:r>
        </a:p>
      </dgm:t>
    </dgm:pt>
    <dgm:pt modelId="{5D127D54-E932-4C17-95A6-FF49F921062B}" type="parTrans" cxnId="{50C6A780-AE3C-48D0-A77A-F343A5EB54EC}">
      <dgm:prSet/>
      <dgm:spPr/>
      <dgm:t>
        <a:bodyPr/>
        <a:lstStyle/>
        <a:p>
          <a:endParaRPr lang="en-US"/>
        </a:p>
      </dgm:t>
    </dgm:pt>
    <dgm:pt modelId="{38BC50B5-3200-401B-9F17-CC799E0D64BD}" type="sibTrans" cxnId="{50C6A780-AE3C-48D0-A77A-F343A5EB54EC}">
      <dgm:prSet/>
      <dgm:spPr/>
      <dgm:t>
        <a:bodyPr/>
        <a:lstStyle/>
        <a:p>
          <a:endParaRPr lang="en-US"/>
        </a:p>
      </dgm:t>
    </dgm:pt>
    <dgm:pt modelId="{73EAD3F2-6D60-492F-BE1F-C41DAC39FAF4}">
      <dgm:prSet phldrT="[Text]"/>
      <dgm:spPr/>
      <dgm:t>
        <a:bodyPr/>
        <a:lstStyle/>
        <a:p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defect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vòng</a:t>
          </a:r>
          <a:r>
            <a:rPr lang="en-US" dirty="0"/>
            <a:t> 3 - 5 </a:t>
          </a:r>
          <a:r>
            <a:rPr lang="en-US" dirty="0" err="1"/>
            <a:t>ngày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ghi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DMS</a:t>
          </a:r>
        </a:p>
      </dgm:t>
    </dgm:pt>
    <dgm:pt modelId="{E923C7E5-E835-4654-832E-1552BDE31408}" type="parTrans" cxnId="{414C672D-5D7E-46CD-9E2E-1266E187B01C}">
      <dgm:prSet/>
      <dgm:spPr/>
      <dgm:t>
        <a:bodyPr/>
        <a:lstStyle/>
        <a:p>
          <a:endParaRPr lang="en-US"/>
        </a:p>
      </dgm:t>
    </dgm:pt>
    <dgm:pt modelId="{185371BD-9AE5-48CB-84A4-433D9EE65360}" type="sibTrans" cxnId="{414C672D-5D7E-46CD-9E2E-1266E187B01C}">
      <dgm:prSet/>
      <dgm:spPr/>
      <dgm:t>
        <a:bodyPr/>
        <a:lstStyle/>
        <a:p>
          <a:endParaRPr lang="en-US"/>
        </a:p>
      </dgm:t>
    </dgm:pt>
    <dgm:pt modelId="{5A211B95-A78E-457E-A434-14A16B70252C}">
      <dgm:prSet phldrT="[Text]"/>
      <dgm:spPr/>
      <dgm:t>
        <a:bodyPr/>
        <a:lstStyle/>
        <a:p>
          <a:r>
            <a:rPr lang="en-US" dirty="0"/>
            <a:t>Low</a:t>
          </a:r>
        </a:p>
      </dgm:t>
    </dgm:pt>
    <dgm:pt modelId="{B0AFB658-ED9D-4BEF-A4C3-0AC1558B4FB5}" type="parTrans" cxnId="{686018C8-43A7-472A-A310-DDDC078584B4}">
      <dgm:prSet/>
      <dgm:spPr/>
      <dgm:t>
        <a:bodyPr/>
        <a:lstStyle/>
        <a:p>
          <a:endParaRPr lang="en-US"/>
        </a:p>
      </dgm:t>
    </dgm:pt>
    <dgm:pt modelId="{D3A87723-69DA-4F1B-9B6F-A9017CE6E8ED}" type="sibTrans" cxnId="{686018C8-43A7-472A-A310-DDDC078584B4}">
      <dgm:prSet/>
      <dgm:spPr/>
      <dgm:t>
        <a:bodyPr/>
        <a:lstStyle/>
        <a:p>
          <a:endParaRPr lang="en-US"/>
        </a:p>
      </dgm:t>
    </dgm:pt>
    <dgm:pt modelId="{EE4B346B-B233-4DBB-A7BF-6C92610697C3}">
      <dgm:prSet phldrT="[Text]"/>
      <dgm:spPr/>
      <dgm:t>
        <a:bodyPr/>
        <a:lstStyle/>
        <a:p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defect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vòng</a:t>
          </a:r>
          <a:r>
            <a:rPr lang="en-US" dirty="0"/>
            <a:t> 5 - 8 </a:t>
          </a:r>
          <a:r>
            <a:rPr lang="en-US" dirty="0" err="1"/>
            <a:t>ngày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ghi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DMS</a:t>
          </a:r>
        </a:p>
      </dgm:t>
    </dgm:pt>
    <dgm:pt modelId="{95B5EF41-8DE1-4527-800E-726325FCC652}" type="parTrans" cxnId="{ED1788DB-874C-4F70-9EAC-39ACC44BA8D2}">
      <dgm:prSet/>
      <dgm:spPr/>
      <dgm:t>
        <a:bodyPr/>
        <a:lstStyle/>
        <a:p>
          <a:endParaRPr lang="en-US"/>
        </a:p>
      </dgm:t>
    </dgm:pt>
    <dgm:pt modelId="{B206825F-A5C5-4764-BE5F-91ED0E6BA8D7}" type="sibTrans" cxnId="{ED1788DB-874C-4F70-9EAC-39ACC44BA8D2}">
      <dgm:prSet/>
      <dgm:spPr/>
      <dgm:t>
        <a:bodyPr/>
        <a:lstStyle/>
        <a:p>
          <a:endParaRPr lang="en-US"/>
        </a:p>
      </dgm:t>
    </dgm:pt>
    <dgm:pt modelId="{6BC644DD-E3A3-41D3-96D3-D50D92EAB6F3}" type="pres">
      <dgm:prSet presAssocID="{2AB52FF6-0A0A-4768-A39B-AD2AB6BCBBFA}" presName="Name0" presStyleCnt="0">
        <dgm:presLayoutVars>
          <dgm:dir/>
          <dgm:animLvl val="lvl"/>
          <dgm:resizeHandles val="exact"/>
        </dgm:presLayoutVars>
      </dgm:prSet>
      <dgm:spPr/>
    </dgm:pt>
    <dgm:pt modelId="{07960FC1-390C-440A-B4AE-E854AE7C500C}" type="pres">
      <dgm:prSet presAssocID="{2D045047-D581-492A-8B68-777AAC728B9C}" presName="linNode" presStyleCnt="0"/>
      <dgm:spPr/>
    </dgm:pt>
    <dgm:pt modelId="{F71D1B0E-8BFE-4BB1-94BB-E15DC257102C}" type="pres">
      <dgm:prSet presAssocID="{2D045047-D581-492A-8B68-777AAC728B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1BCCB12-ACA1-4E39-A69F-23F89AA3B30A}" type="pres">
      <dgm:prSet presAssocID="{2D045047-D581-492A-8B68-777AAC728B9C}" presName="descendantText" presStyleLbl="alignAccFollowNode1" presStyleIdx="0" presStyleCnt="4">
        <dgm:presLayoutVars>
          <dgm:bulletEnabled val="1"/>
        </dgm:presLayoutVars>
      </dgm:prSet>
      <dgm:spPr/>
    </dgm:pt>
    <dgm:pt modelId="{3BE9CADB-AF13-496E-AABC-8132D96ECAEE}" type="pres">
      <dgm:prSet presAssocID="{924C7D3D-95AF-46B5-A1F5-222E0FC468B2}" presName="sp" presStyleCnt="0"/>
      <dgm:spPr/>
    </dgm:pt>
    <dgm:pt modelId="{D720023C-8EF5-4A4F-A5BE-698DBF05163D}" type="pres">
      <dgm:prSet presAssocID="{D8057FB4-321C-4553-8A47-3E1976B6FDD9}" presName="linNode" presStyleCnt="0"/>
      <dgm:spPr/>
    </dgm:pt>
    <dgm:pt modelId="{4499AFAB-C9A2-4FE9-97FE-CB94E6B1B310}" type="pres">
      <dgm:prSet presAssocID="{D8057FB4-321C-4553-8A47-3E1976B6FDD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35815A5-A446-4F96-AD39-9D8333517757}" type="pres">
      <dgm:prSet presAssocID="{D8057FB4-321C-4553-8A47-3E1976B6FDD9}" presName="descendantText" presStyleLbl="alignAccFollowNode1" presStyleIdx="1" presStyleCnt="4">
        <dgm:presLayoutVars>
          <dgm:bulletEnabled val="1"/>
        </dgm:presLayoutVars>
      </dgm:prSet>
      <dgm:spPr/>
    </dgm:pt>
    <dgm:pt modelId="{43025E22-AA1E-4C9C-AEA6-ABAE0D97FF5B}" type="pres">
      <dgm:prSet presAssocID="{7DC5A74F-777E-4545-90A1-24114840C615}" presName="sp" presStyleCnt="0"/>
      <dgm:spPr/>
    </dgm:pt>
    <dgm:pt modelId="{9D9A728C-CBAD-47C6-BE33-17907C746D26}" type="pres">
      <dgm:prSet presAssocID="{F270D0AB-DD28-494E-9841-F58C05FF71E4}" presName="linNode" presStyleCnt="0"/>
      <dgm:spPr/>
    </dgm:pt>
    <dgm:pt modelId="{D7C7B1AD-B8DD-4908-B823-5D77FB8614F5}" type="pres">
      <dgm:prSet presAssocID="{F270D0AB-DD28-494E-9841-F58C05FF71E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1D9C02F-DFD3-4090-81C7-BE745FBC550D}" type="pres">
      <dgm:prSet presAssocID="{F270D0AB-DD28-494E-9841-F58C05FF71E4}" presName="descendantText" presStyleLbl="alignAccFollowNode1" presStyleIdx="2" presStyleCnt="4">
        <dgm:presLayoutVars>
          <dgm:bulletEnabled val="1"/>
        </dgm:presLayoutVars>
      </dgm:prSet>
      <dgm:spPr/>
    </dgm:pt>
    <dgm:pt modelId="{C2A00818-4B88-4C6D-AE3F-42E6CAC00688}" type="pres">
      <dgm:prSet presAssocID="{38BC50B5-3200-401B-9F17-CC799E0D64BD}" presName="sp" presStyleCnt="0"/>
      <dgm:spPr/>
    </dgm:pt>
    <dgm:pt modelId="{B48FBBB0-4C3F-44C5-AF56-BB1CBF293FFB}" type="pres">
      <dgm:prSet presAssocID="{5A211B95-A78E-457E-A434-14A16B70252C}" presName="linNode" presStyleCnt="0"/>
      <dgm:spPr/>
    </dgm:pt>
    <dgm:pt modelId="{1BC524C5-620F-435F-8541-4643C37F20F2}" type="pres">
      <dgm:prSet presAssocID="{5A211B95-A78E-457E-A434-14A16B70252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AE119B7-2318-4AEA-8B8E-1B3BA7A32127}" type="pres">
      <dgm:prSet presAssocID="{5A211B95-A78E-457E-A434-14A16B70252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73125B2B-3CAD-4F3E-AF09-8A8E7D4EA0F6}" type="presOf" srcId="{73EAD3F2-6D60-492F-BE1F-C41DAC39FAF4}" destId="{C1D9C02F-DFD3-4090-81C7-BE745FBC550D}" srcOrd="0" destOrd="0" presId="urn:microsoft.com/office/officeart/2005/8/layout/vList5"/>
    <dgm:cxn modelId="{686018C8-43A7-472A-A310-DDDC078584B4}" srcId="{2AB52FF6-0A0A-4768-A39B-AD2AB6BCBBFA}" destId="{5A211B95-A78E-457E-A434-14A16B70252C}" srcOrd="3" destOrd="0" parTransId="{B0AFB658-ED9D-4BEF-A4C3-0AC1558B4FB5}" sibTransId="{D3A87723-69DA-4F1B-9B6F-A9017CE6E8ED}"/>
    <dgm:cxn modelId="{7485DC9D-B89D-49A5-8011-B173DE502998}" srcId="{2D045047-D581-492A-8B68-777AAC728B9C}" destId="{24FC69C2-6591-4F8B-81EE-5EC6730F5D33}" srcOrd="0" destOrd="0" parTransId="{2438451D-3C78-4FCC-AD9A-297B52236CA3}" sibTransId="{AD7ADDDB-3AC4-4F91-8958-EBE54AB8655F}"/>
    <dgm:cxn modelId="{414C672D-5D7E-46CD-9E2E-1266E187B01C}" srcId="{F270D0AB-DD28-494E-9841-F58C05FF71E4}" destId="{73EAD3F2-6D60-492F-BE1F-C41DAC39FAF4}" srcOrd="0" destOrd="0" parTransId="{E923C7E5-E835-4654-832E-1552BDE31408}" sibTransId="{185371BD-9AE5-48CB-84A4-433D9EE65360}"/>
    <dgm:cxn modelId="{A38D426E-B947-485D-9ED2-C7989DE67EF7}" type="presOf" srcId="{B2D96383-EDDA-4FE1-8466-407B0693116D}" destId="{035815A5-A446-4F96-AD39-9D8333517757}" srcOrd="0" destOrd="0" presId="urn:microsoft.com/office/officeart/2005/8/layout/vList5"/>
    <dgm:cxn modelId="{ADD5BFC5-26D6-4B6C-A730-0634C42124D1}" type="presOf" srcId="{5A211B95-A78E-457E-A434-14A16B70252C}" destId="{1BC524C5-620F-435F-8541-4643C37F20F2}" srcOrd="0" destOrd="0" presId="urn:microsoft.com/office/officeart/2005/8/layout/vList5"/>
    <dgm:cxn modelId="{267DE6ED-5B90-4538-BC0D-85942665104B}" type="presOf" srcId="{EE4B346B-B233-4DBB-A7BF-6C92610697C3}" destId="{1AE119B7-2318-4AEA-8B8E-1B3BA7A32127}" srcOrd="0" destOrd="0" presId="urn:microsoft.com/office/officeart/2005/8/layout/vList5"/>
    <dgm:cxn modelId="{9AE8BB90-B74C-467A-A49D-E28044436961}" srcId="{2AB52FF6-0A0A-4768-A39B-AD2AB6BCBBFA}" destId="{2D045047-D581-492A-8B68-777AAC728B9C}" srcOrd="0" destOrd="0" parTransId="{1648E657-148F-4ADE-A987-4DF82F78FCC7}" sibTransId="{924C7D3D-95AF-46B5-A1F5-222E0FC468B2}"/>
    <dgm:cxn modelId="{F805C20F-2A37-4147-B8EE-0105AC75B452}" type="presOf" srcId="{2AB52FF6-0A0A-4768-A39B-AD2AB6BCBBFA}" destId="{6BC644DD-E3A3-41D3-96D3-D50D92EAB6F3}" srcOrd="0" destOrd="0" presId="urn:microsoft.com/office/officeart/2005/8/layout/vList5"/>
    <dgm:cxn modelId="{B3111189-4069-42DC-A43B-FC6510ECBC19}" srcId="{2AB52FF6-0A0A-4768-A39B-AD2AB6BCBBFA}" destId="{D8057FB4-321C-4553-8A47-3E1976B6FDD9}" srcOrd="1" destOrd="0" parTransId="{C6DE078C-71ED-4D29-B1A4-A0AEADA52F1F}" sibTransId="{7DC5A74F-777E-4545-90A1-24114840C615}"/>
    <dgm:cxn modelId="{2C58BB3D-4FF8-42AB-8E37-15F306C9536A}" type="presOf" srcId="{2D045047-D581-492A-8B68-777AAC728B9C}" destId="{F71D1B0E-8BFE-4BB1-94BB-E15DC257102C}" srcOrd="0" destOrd="0" presId="urn:microsoft.com/office/officeart/2005/8/layout/vList5"/>
    <dgm:cxn modelId="{EDB45F6B-E0D7-4CA8-8FBB-EBD118566834}" srcId="{D8057FB4-321C-4553-8A47-3E1976B6FDD9}" destId="{B2D96383-EDDA-4FE1-8466-407B0693116D}" srcOrd="0" destOrd="0" parTransId="{89AD6CD9-9BA7-484E-8F74-1F35DC50C75E}" sibTransId="{6CE41EBB-34F7-4C64-8D26-494186B40660}"/>
    <dgm:cxn modelId="{50C6A780-AE3C-48D0-A77A-F343A5EB54EC}" srcId="{2AB52FF6-0A0A-4768-A39B-AD2AB6BCBBFA}" destId="{F270D0AB-DD28-494E-9841-F58C05FF71E4}" srcOrd="2" destOrd="0" parTransId="{5D127D54-E932-4C17-95A6-FF49F921062B}" sibTransId="{38BC50B5-3200-401B-9F17-CC799E0D64BD}"/>
    <dgm:cxn modelId="{BC725584-248B-4955-A898-F0092CA91C5D}" type="presOf" srcId="{F270D0AB-DD28-494E-9841-F58C05FF71E4}" destId="{D7C7B1AD-B8DD-4908-B823-5D77FB8614F5}" srcOrd="0" destOrd="0" presId="urn:microsoft.com/office/officeart/2005/8/layout/vList5"/>
    <dgm:cxn modelId="{7C19F2A3-974B-43FF-BF15-78DA4F7955DD}" type="presOf" srcId="{D8057FB4-321C-4553-8A47-3E1976B6FDD9}" destId="{4499AFAB-C9A2-4FE9-97FE-CB94E6B1B310}" srcOrd="0" destOrd="0" presId="urn:microsoft.com/office/officeart/2005/8/layout/vList5"/>
    <dgm:cxn modelId="{ED1788DB-874C-4F70-9EAC-39ACC44BA8D2}" srcId="{5A211B95-A78E-457E-A434-14A16B70252C}" destId="{EE4B346B-B233-4DBB-A7BF-6C92610697C3}" srcOrd="0" destOrd="0" parTransId="{95B5EF41-8DE1-4527-800E-726325FCC652}" sibTransId="{B206825F-A5C5-4764-BE5F-91ED0E6BA8D7}"/>
    <dgm:cxn modelId="{38D09EBD-5841-4DAE-8545-126753F26F3F}" type="presOf" srcId="{24FC69C2-6591-4F8B-81EE-5EC6730F5D33}" destId="{11BCCB12-ACA1-4E39-A69F-23F89AA3B30A}" srcOrd="0" destOrd="0" presId="urn:microsoft.com/office/officeart/2005/8/layout/vList5"/>
    <dgm:cxn modelId="{AC58A9A4-5E1D-4043-B581-0064DCF8AC89}" type="presParOf" srcId="{6BC644DD-E3A3-41D3-96D3-D50D92EAB6F3}" destId="{07960FC1-390C-440A-B4AE-E854AE7C500C}" srcOrd="0" destOrd="0" presId="urn:microsoft.com/office/officeart/2005/8/layout/vList5"/>
    <dgm:cxn modelId="{801DCAF2-C25D-48FA-9C00-EB464B3C7FC0}" type="presParOf" srcId="{07960FC1-390C-440A-B4AE-E854AE7C500C}" destId="{F71D1B0E-8BFE-4BB1-94BB-E15DC257102C}" srcOrd="0" destOrd="0" presId="urn:microsoft.com/office/officeart/2005/8/layout/vList5"/>
    <dgm:cxn modelId="{7AA57DC8-42C9-4AAB-8BBB-6496879EA5C7}" type="presParOf" srcId="{07960FC1-390C-440A-B4AE-E854AE7C500C}" destId="{11BCCB12-ACA1-4E39-A69F-23F89AA3B30A}" srcOrd="1" destOrd="0" presId="urn:microsoft.com/office/officeart/2005/8/layout/vList5"/>
    <dgm:cxn modelId="{5FD82629-D5C4-4BDA-BDE4-206948E12470}" type="presParOf" srcId="{6BC644DD-E3A3-41D3-96D3-D50D92EAB6F3}" destId="{3BE9CADB-AF13-496E-AABC-8132D96ECAEE}" srcOrd="1" destOrd="0" presId="urn:microsoft.com/office/officeart/2005/8/layout/vList5"/>
    <dgm:cxn modelId="{EB47AD9F-A18F-4181-A553-430515B57665}" type="presParOf" srcId="{6BC644DD-E3A3-41D3-96D3-D50D92EAB6F3}" destId="{D720023C-8EF5-4A4F-A5BE-698DBF05163D}" srcOrd="2" destOrd="0" presId="urn:microsoft.com/office/officeart/2005/8/layout/vList5"/>
    <dgm:cxn modelId="{77E59CB5-80B8-49C2-8941-54E3C7D613F0}" type="presParOf" srcId="{D720023C-8EF5-4A4F-A5BE-698DBF05163D}" destId="{4499AFAB-C9A2-4FE9-97FE-CB94E6B1B310}" srcOrd="0" destOrd="0" presId="urn:microsoft.com/office/officeart/2005/8/layout/vList5"/>
    <dgm:cxn modelId="{B5B74400-4521-4423-AF8B-5837CCB6BCDB}" type="presParOf" srcId="{D720023C-8EF5-4A4F-A5BE-698DBF05163D}" destId="{035815A5-A446-4F96-AD39-9D8333517757}" srcOrd="1" destOrd="0" presId="urn:microsoft.com/office/officeart/2005/8/layout/vList5"/>
    <dgm:cxn modelId="{D44E92BD-0374-494E-B2D1-8A45E134317A}" type="presParOf" srcId="{6BC644DD-E3A3-41D3-96D3-D50D92EAB6F3}" destId="{43025E22-AA1E-4C9C-AEA6-ABAE0D97FF5B}" srcOrd="3" destOrd="0" presId="urn:microsoft.com/office/officeart/2005/8/layout/vList5"/>
    <dgm:cxn modelId="{942633EF-9FE4-4982-874F-65ED18B7FA4E}" type="presParOf" srcId="{6BC644DD-E3A3-41D3-96D3-D50D92EAB6F3}" destId="{9D9A728C-CBAD-47C6-BE33-17907C746D26}" srcOrd="4" destOrd="0" presId="urn:microsoft.com/office/officeart/2005/8/layout/vList5"/>
    <dgm:cxn modelId="{E76869DA-986C-45F5-B005-4EC4ABC7E281}" type="presParOf" srcId="{9D9A728C-CBAD-47C6-BE33-17907C746D26}" destId="{D7C7B1AD-B8DD-4908-B823-5D77FB8614F5}" srcOrd="0" destOrd="0" presId="urn:microsoft.com/office/officeart/2005/8/layout/vList5"/>
    <dgm:cxn modelId="{45047A75-4DE8-47A0-BA07-7E1BC30D1345}" type="presParOf" srcId="{9D9A728C-CBAD-47C6-BE33-17907C746D26}" destId="{C1D9C02F-DFD3-4090-81C7-BE745FBC550D}" srcOrd="1" destOrd="0" presId="urn:microsoft.com/office/officeart/2005/8/layout/vList5"/>
    <dgm:cxn modelId="{8FEAC2A8-764F-43DE-AA98-E68610E5E7D2}" type="presParOf" srcId="{6BC644DD-E3A3-41D3-96D3-D50D92EAB6F3}" destId="{C2A00818-4B88-4C6D-AE3F-42E6CAC00688}" srcOrd="5" destOrd="0" presId="urn:microsoft.com/office/officeart/2005/8/layout/vList5"/>
    <dgm:cxn modelId="{324BBE45-DCEA-4C1F-BA90-116C20EA3C88}" type="presParOf" srcId="{6BC644DD-E3A3-41D3-96D3-D50D92EAB6F3}" destId="{B48FBBB0-4C3F-44C5-AF56-BB1CBF293FFB}" srcOrd="6" destOrd="0" presId="urn:microsoft.com/office/officeart/2005/8/layout/vList5"/>
    <dgm:cxn modelId="{9C90A2E1-AFA8-4FD1-A9DE-2D0A31071A50}" type="presParOf" srcId="{B48FBBB0-4C3F-44C5-AF56-BB1CBF293FFB}" destId="{1BC524C5-620F-435F-8541-4643C37F20F2}" srcOrd="0" destOrd="0" presId="urn:microsoft.com/office/officeart/2005/8/layout/vList5"/>
    <dgm:cxn modelId="{27D042CD-F461-4A07-B4BC-2A86CC387F39}" type="presParOf" srcId="{B48FBBB0-4C3F-44C5-AF56-BB1CBF293FFB}" destId="{1AE119B7-2318-4AEA-8B8E-1B3BA7A321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E8E6B-E748-44B4-9D2E-47599BA4D40E}">
      <dsp:nvSpPr>
        <dsp:cNvPr id="0" name=""/>
        <dsp:cNvSpPr/>
      </dsp:nvSpPr>
      <dsp:spPr>
        <a:xfrm rot="10800000">
          <a:off x="1547472" y="2741"/>
          <a:ext cx="6128366" cy="107288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111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Lỗi</a:t>
          </a:r>
          <a:r>
            <a:rPr lang="en-US" sz="2900" kern="1200" dirty="0"/>
            <a:t> </a:t>
          </a:r>
          <a:r>
            <a:rPr lang="en-US" sz="2900" kern="1200" dirty="0" err="1"/>
            <a:t>được</a:t>
          </a:r>
          <a:r>
            <a:rPr lang="en-US" sz="2900" kern="1200" dirty="0"/>
            <a:t> </a:t>
          </a:r>
          <a:r>
            <a:rPr lang="en-US" sz="2900" kern="1200" dirty="0" err="1"/>
            <a:t>tìm</a:t>
          </a:r>
          <a:r>
            <a:rPr lang="en-US" sz="2900" kern="1200" dirty="0"/>
            <a:t> </a:t>
          </a:r>
          <a:r>
            <a:rPr lang="en-US" sz="2900" kern="1200" dirty="0" err="1"/>
            <a:t>thấy</a:t>
          </a:r>
          <a:r>
            <a:rPr lang="en-US" sz="2900" kern="1200" dirty="0"/>
            <a:t> </a:t>
          </a:r>
          <a:r>
            <a:rPr lang="en-US" sz="2900" kern="1200" dirty="0" err="1"/>
            <a:t>trong</a:t>
          </a:r>
          <a:r>
            <a:rPr lang="en-US" sz="2900" kern="1200" dirty="0"/>
            <a:t> </a:t>
          </a:r>
          <a:r>
            <a:rPr lang="en-US" sz="2900" kern="1200" dirty="0" err="1"/>
            <a:t>các</a:t>
          </a:r>
          <a:r>
            <a:rPr lang="en-US" sz="2900" kern="1200" dirty="0"/>
            <a:t> </a:t>
          </a:r>
          <a:r>
            <a:rPr lang="en-US" sz="2900" kern="1200" dirty="0" err="1"/>
            <a:t>hoạt</a:t>
          </a:r>
          <a:r>
            <a:rPr lang="en-US" sz="2900" kern="1200" dirty="0"/>
            <a:t> </a:t>
          </a:r>
          <a:r>
            <a:rPr lang="en-US" sz="2900" kern="1200" dirty="0" err="1"/>
            <a:t>động</a:t>
          </a:r>
          <a:r>
            <a:rPr lang="en-US" sz="2900" kern="1200" dirty="0"/>
            <a:t> </a:t>
          </a:r>
          <a:r>
            <a:rPr lang="en-US" sz="2900" kern="1200" dirty="0" err="1"/>
            <a:t>kiểm</a:t>
          </a:r>
          <a:r>
            <a:rPr lang="en-US" sz="2900" kern="1200" dirty="0"/>
            <a:t> </a:t>
          </a:r>
          <a:r>
            <a:rPr lang="en-US" sz="2900" kern="1200" dirty="0" err="1"/>
            <a:t>soát</a:t>
          </a:r>
          <a:r>
            <a:rPr lang="en-US" sz="2900" kern="1200" dirty="0"/>
            <a:t> </a:t>
          </a:r>
          <a:r>
            <a:rPr lang="en-US" sz="2900" kern="1200" dirty="0" err="1"/>
            <a:t>chất</a:t>
          </a:r>
          <a:r>
            <a:rPr lang="en-US" sz="2900" kern="1200" dirty="0"/>
            <a:t> </a:t>
          </a:r>
          <a:r>
            <a:rPr lang="en-US" sz="2900" kern="1200" dirty="0" err="1"/>
            <a:t>lượng</a:t>
          </a:r>
          <a:endParaRPr lang="en-US" sz="2900" kern="1200" dirty="0"/>
        </a:p>
      </dsp:txBody>
      <dsp:txXfrm rot="10800000">
        <a:off x="1815692" y="2741"/>
        <a:ext cx="5860146" cy="1072881"/>
      </dsp:txXfrm>
    </dsp:sp>
    <dsp:sp modelId="{4B1AAAFA-1096-4C04-8FCF-307371D10BFD}">
      <dsp:nvSpPr>
        <dsp:cNvPr id="0" name=""/>
        <dsp:cNvSpPr/>
      </dsp:nvSpPr>
      <dsp:spPr>
        <a:xfrm>
          <a:off x="946316" y="2741"/>
          <a:ext cx="1072881" cy="1072881"/>
        </a:xfrm>
        <a:prstGeom prst="ellipse">
          <a:avLst/>
        </a:prstGeom>
        <a:solidFill>
          <a:srgbClr val="D1676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93512-6843-44C4-B596-CA6112D623BE}">
      <dsp:nvSpPr>
        <dsp:cNvPr id="0" name=""/>
        <dsp:cNvSpPr/>
      </dsp:nvSpPr>
      <dsp:spPr>
        <a:xfrm rot="10800000">
          <a:off x="1547472" y="1395886"/>
          <a:ext cx="6128366" cy="107288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111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Một</a:t>
          </a:r>
          <a:r>
            <a:rPr lang="en-US" sz="2900" kern="1200" dirty="0"/>
            <a:t> </a:t>
          </a:r>
          <a:r>
            <a:rPr lang="en-US" sz="2900" kern="1200" dirty="0" err="1"/>
            <a:t>sự</a:t>
          </a:r>
          <a:r>
            <a:rPr lang="en-US" sz="2900" kern="1200" dirty="0"/>
            <a:t> </a:t>
          </a:r>
          <a:r>
            <a:rPr lang="en-US" sz="2900" kern="1200" dirty="0" err="1"/>
            <a:t>cố</a:t>
          </a:r>
          <a:r>
            <a:rPr lang="en-US" sz="2900" kern="1200" dirty="0"/>
            <a:t>, </a:t>
          </a:r>
          <a:r>
            <a:rPr lang="en-US" sz="2900" kern="1200" dirty="0" err="1"/>
            <a:t>một</a:t>
          </a:r>
          <a:r>
            <a:rPr lang="en-US" sz="2900" kern="1200" dirty="0"/>
            <a:t> </a:t>
          </a:r>
          <a:r>
            <a:rPr lang="en-US" sz="2900" kern="1200" dirty="0" err="1"/>
            <a:t>vấn</a:t>
          </a:r>
          <a:r>
            <a:rPr lang="en-US" sz="2900" kern="1200" dirty="0"/>
            <a:t> </a:t>
          </a:r>
          <a:r>
            <a:rPr lang="en-US" sz="2900" kern="1200" dirty="0" err="1"/>
            <a:t>đề</a:t>
          </a:r>
          <a:r>
            <a:rPr lang="en-US" sz="2900" kern="1200" dirty="0"/>
            <a:t> </a:t>
          </a:r>
          <a:r>
            <a:rPr lang="en-US" sz="2900" kern="1200" dirty="0" err="1"/>
            <a:t>trong</a:t>
          </a:r>
          <a:r>
            <a:rPr lang="en-US" sz="2900" kern="1200" dirty="0"/>
            <a:t> </a:t>
          </a:r>
          <a:r>
            <a:rPr lang="en-US" sz="2900" kern="1200" dirty="0" err="1"/>
            <a:t>hoạt</a:t>
          </a:r>
          <a:r>
            <a:rPr lang="en-US" sz="2900" kern="1200" dirty="0"/>
            <a:t> </a:t>
          </a:r>
          <a:r>
            <a:rPr lang="en-US" sz="2900" kern="1200" dirty="0" err="1"/>
            <a:t>động</a:t>
          </a:r>
          <a:r>
            <a:rPr lang="en-US" sz="2900" kern="1200" dirty="0"/>
            <a:t> </a:t>
          </a:r>
          <a:r>
            <a:rPr lang="en-US" sz="2900" kern="1200" dirty="0" err="1"/>
            <a:t>chức</a:t>
          </a:r>
          <a:r>
            <a:rPr lang="en-US" sz="2900" kern="1200" dirty="0"/>
            <a:t> </a:t>
          </a:r>
          <a:r>
            <a:rPr lang="en-US" sz="2900" kern="1200" dirty="0" err="1"/>
            <a:t>năng</a:t>
          </a:r>
          <a:endParaRPr lang="en-US" sz="2900" kern="1200" dirty="0"/>
        </a:p>
      </dsp:txBody>
      <dsp:txXfrm rot="10800000">
        <a:off x="1815692" y="1395886"/>
        <a:ext cx="5860146" cy="1072881"/>
      </dsp:txXfrm>
    </dsp:sp>
    <dsp:sp modelId="{98FA2DE5-0139-4741-9042-20A05BD16CFE}">
      <dsp:nvSpPr>
        <dsp:cNvPr id="0" name=""/>
        <dsp:cNvSpPr/>
      </dsp:nvSpPr>
      <dsp:spPr>
        <a:xfrm>
          <a:off x="946316" y="1395886"/>
          <a:ext cx="1072881" cy="1072881"/>
        </a:xfrm>
        <a:prstGeom prst="ellipse">
          <a:avLst/>
        </a:prstGeom>
        <a:solidFill>
          <a:srgbClr val="D1676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E2FA9-DF11-4C8E-9F6C-F55CCE2DA203}">
      <dsp:nvSpPr>
        <dsp:cNvPr id="0" name=""/>
        <dsp:cNvSpPr/>
      </dsp:nvSpPr>
      <dsp:spPr>
        <a:xfrm rot="10800000">
          <a:off x="1547472" y="2789031"/>
          <a:ext cx="6128366" cy="107288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111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Một</a:t>
          </a:r>
          <a:r>
            <a:rPr lang="en-US" sz="2900" kern="1200" dirty="0"/>
            <a:t> </a:t>
          </a:r>
          <a:r>
            <a:rPr lang="en-US" sz="2900" kern="1200" dirty="0" err="1"/>
            <a:t>hệ</a:t>
          </a:r>
          <a:r>
            <a:rPr lang="en-US" sz="2900" kern="1200" dirty="0"/>
            <a:t> </a:t>
          </a:r>
          <a:r>
            <a:rPr lang="en-US" sz="2900" kern="1200" dirty="0" err="1"/>
            <a:t>thống</a:t>
          </a:r>
          <a:r>
            <a:rPr lang="en-US" sz="2900" kern="1200" dirty="0"/>
            <a:t> </a:t>
          </a:r>
          <a:r>
            <a:rPr lang="en-US" sz="2900" kern="1200" dirty="0" err="1"/>
            <a:t>chức</a:t>
          </a:r>
          <a:r>
            <a:rPr lang="en-US" sz="2900" kern="1200" dirty="0"/>
            <a:t> </a:t>
          </a:r>
          <a:r>
            <a:rPr lang="en-US" sz="2900" kern="1200" dirty="0" err="1"/>
            <a:t>năng</a:t>
          </a:r>
          <a:r>
            <a:rPr lang="en-US" sz="2900" kern="1200" dirty="0"/>
            <a:t> </a:t>
          </a:r>
          <a:r>
            <a:rPr lang="en-US" sz="2900" kern="1200" dirty="0" err="1"/>
            <a:t>hoạt</a:t>
          </a:r>
          <a:r>
            <a:rPr lang="en-US" sz="2900" kern="1200" dirty="0"/>
            <a:t> </a:t>
          </a:r>
          <a:r>
            <a:rPr lang="en-US" sz="2900" kern="1200" dirty="0" err="1"/>
            <a:t>động</a:t>
          </a:r>
          <a:r>
            <a:rPr lang="en-US" sz="2900" kern="1200" dirty="0"/>
            <a:t> </a:t>
          </a:r>
          <a:r>
            <a:rPr lang="en-US" sz="2900" kern="1200" dirty="0" err="1"/>
            <a:t>không</a:t>
          </a:r>
          <a:r>
            <a:rPr lang="en-US" sz="2900" kern="1200" dirty="0"/>
            <a:t> </a:t>
          </a:r>
          <a:r>
            <a:rPr lang="en-US" sz="2900" kern="1200" dirty="0" err="1"/>
            <a:t>giống</a:t>
          </a:r>
          <a:r>
            <a:rPr lang="en-US" sz="2900" kern="1200" dirty="0"/>
            <a:t> </a:t>
          </a:r>
          <a:r>
            <a:rPr lang="en-US" sz="2900" kern="1200" dirty="0" err="1"/>
            <a:t>yêu</a:t>
          </a:r>
          <a:r>
            <a:rPr lang="en-US" sz="2900" kern="1200" dirty="0"/>
            <a:t> </a:t>
          </a:r>
          <a:r>
            <a:rPr lang="en-US" sz="2900" kern="1200" dirty="0" err="1"/>
            <a:t>cầu</a:t>
          </a:r>
          <a:endParaRPr lang="en-US" sz="2900" kern="1200" dirty="0"/>
        </a:p>
      </dsp:txBody>
      <dsp:txXfrm rot="10800000">
        <a:off x="1815692" y="2789031"/>
        <a:ext cx="5860146" cy="1072881"/>
      </dsp:txXfrm>
    </dsp:sp>
    <dsp:sp modelId="{B112C02D-F025-46F7-8C78-07F5EF3B800A}">
      <dsp:nvSpPr>
        <dsp:cNvPr id="0" name=""/>
        <dsp:cNvSpPr/>
      </dsp:nvSpPr>
      <dsp:spPr>
        <a:xfrm>
          <a:off x="946316" y="2789031"/>
          <a:ext cx="1072881" cy="1072881"/>
        </a:xfrm>
        <a:prstGeom prst="ellipse">
          <a:avLst/>
        </a:prstGeom>
        <a:solidFill>
          <a:srgbClr val="D1676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5A411-6D9C-4844-8A39-C8D94AD54835}">
      <dsp:nvSpPr>
        <dsp:cNvPr id="0" name=""/>
        <dsp:cNvSpPr/>
      </dsp:nvSpPr>
      <dsp:spPr>
        <a:xfrm rot="10800000">
          <a:off x="1524021" y="4182176"/>
          <a:ext cx="6126505" cy="107288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111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Các</a:t>
          </a:r>
          <a:r>
            <a:rPr lang="en-US" sz="2900" kern="1200" dirty="0"/>
            <a:t> </a:t>
          </a:r>
          <a:r>
            <a:rPr lang="en-US" sz="2900" kern="1200" dirty="0" err="1"/>
            <a:t>đề</a:t>
          </a:r>
          <a:r>
            <a:rPr lang="en-US" sz="2900" kern="1200" dirty="0"/>
            <a:t> </a:t>
          </a:r>
          <a:r>
            <a:rPr lang="en-US" sz="2900" kern="1200" dirty="0" err="1"/>
            <a:t>xuất</a:t>
          </a:r>
          <a:r>
            <a:rPr lang="en-US" sz="2900" kern="1200" dirty="0"/>
            <a:t> </a:t>
          </a:r>
          <a:r>
            <a:rPr lang="en-US" sz="2900" kern="1200" dirty="0" err="1"/>
            <a:t>thay</a:t>
          </a:r>
          <a:r>
            <a:rPr lang="en-US" sz="2900" kern="1200" dirty="0"/>
            <a:t> </a:t>
          </a:r>
          <a:r>
            <a:rPr lang="en-US" sz="2900" kern="1200" dirty="0" err="1"/>
            <a:t>đổi</a:t>
          </a:r>
          <a:r>
            <a:rPr lang="en-US" sz="2900" kern="1200" dirty="0"/>
            <a:t> </a:t>
          </a:r>
          <a:r>
            <a:rPr lang="en-US" sz="2900" kern="1200" dirty="0" err="1"/>
            <a:t>nội</a:t>
          </a:r>
          <a:r>
            <a:rPr lang="en-US" sz="2900" kern="1200" dirty="0"/>
            <a:t> dung </a:t>
          </a:r>
          <a:r>
            <a:rPr lang="en-US" sz="2900" kern="1200" dirty="0" err="1"/>
            <a:t>phần</a:t>
          </a:r>
          <a:r>
            <a:rPr lang="en-US" sz="2900" kern="1200" dirty="0"/>
            <a:t> </a:t>
          </a:r>
          <a:r>
            <a:rPr lang="en-US" sz="2900" kern="1200" dirty="0" err="1"/>
            <a:t>mềm</a:t>
          </a:r>
          <a:endParaRPr lang="en-US" sz="2900" kern="1200" dirty="0"/>
        </a:p>
      </dsp:txBody>
      <dsp:txXfrm rot="10800000">
        <a:off x="1792241" y="4182176"/>
        <a:ext cx="5858285" cy="1072881"/>
      </dsp:txXfrm>
    </dsp:sp>
    <dsp:sp modelId="{F15EAAC7-E6F5-44DC-884D-4F9C8DAA0229}">
      <dsp:nvSpPr>
        <dsp:cNvPr id="0" name=""/>
        <dsp:cNvSpPr/>
      </dsp:nvSpPr>
      <dsp:spPr>
        <a:xfrm>
          <a:off x="946782" y="4182176"/>
          <a:ext cx="1072881" cy="1072881"/>
        </a:xfrm>
        <a:prstGeom prst="ellipse">
          <a:avLst/>
        </a:prstGeom>
        <a:solidFill>
          <a:srgbClr val="D1676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D4851-17A7-49AA-A669-EC6836826930}">
      <dsp:nvSpPr>
        <dsp:cNvPr id="0" name=""/>
        <dsp:cNvSpPr/>
      </dsp:nvSpPr>
      <dsp:spPr>
        <a:xfrm>
          <a:off x="0" y="160019"/>
          <a:ext cx="4937760" cy="493776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EF421-9374-4BDE-B5D9-EE01307E1719}">
      <dsp:nvSpPr>
        <dsp:cNvPr id="0" name=""/>
        <dsp:cNvSpPr/>
      </dsp:nvSpPr>
      <dsp:spPr>
        <a:xfrm>
          <a:off x="2468880" y="160019"/>
          <a:ext cx="5760719" cy="49377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What</a:t>
          </a:r>
        </a:p>
      </dsp:txBody>
      <dsp:txXfrm>
        <a:off x="2468880" y="160019"/>
        <a:ext cx="2880359" cy="1481331"/>
      </dsp:txXfrm>
    </dsp:sp>
    <dsp:sp modelId="{2B6C921F-26C0-4120-AB26-1D6EDD4F5C50}">
      <dsp:nvSpPr>
        <dsp:cNvPr id="0" name=""/>
        <dsp:cNvSpPr/>
      </dsp:nvSpPr>
      <dsp:spPr>
        <a:xfrm>
          <a:off x="864109" y="1641351"/>
          <a:ext cx="3209540" cy="320954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93B8-5C36-4A83-B28C-D7BF431863E4}">
      <dsp:nvSpPr>
        <dsp:cNvPr id="0" name=""/>
        <dsp:cNvSpPr/>
      </dsp:nvSpPr>
      <dsp:spPr>
        <a:xfrm>
          <a:off x="2468880" y="1641351"/>
          <a:ext cx="5760719" cy="3209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Who</a:t>
          </a:r>
        </a:p>
      </dsp:txBody>
      <dsp:txXfrm>
        <a:off x="2468880" y="1641351"/>
        <a:ext cx="2880359" cy="1481326"/>
      </dsp:txXfrm>
    </dsp:sp>
    <dsp:sp modelId="{1E1A5DAE-D508-4045-839F-7E77C8918D3F}">
      <dsp:nvSpPr>
        <dsp:cNvPr id="0" name=""/>
        <dsp:cNvSpPr/>
      </dsp:nvSpPr>
      <dsp:spPr>
        <a:xfrm>
          <a:off x="1728216" y="3122677"/>
          <a:ext cx="1481326" cy="1481326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2B035-3E52-42E5-9B70-6332E0A7A967}">
      <dsp:nvSpPr>
        <dsp:cNvPr id="0" name=""/>
        <dsp:cNvSpPr/>
      </dsp:nvSpPr>
      <dsp:spPr>
        <a:xfrm>
          <a:off x="2468880" y="3122677"/>
          <a:ext cx="5760719" cy="14813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Defect-status</a:t>
          </a:r>
        </a:p>
      </dsp:txBody>
      <dsp:txXfrm>
        <a:off x="2468880" y="3122677"/>
        <a:ext cx="2880359" cy="1481326"/>
      </dsp:txXfrm>
    </dsp:sp>
    <dsp:sp modelId="{8F17186D-AE29-4CCA-9325-49069F0A9972}">
      <dsp:nvSpPr>
        <dsp:cNvPr id="0" name=""/>
        <dsp:cNvSpPr/>
      </dsp:nvSpPr>
      <dsp:spPr>
        <a:xfrm>
          <a:off x="5349240" y="160019"/>
          <a:ext cx="2880359" cy="148133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Ghi</a:t>
          </a:r>
          <a:r>
            <a:rPr lang="en-US" sz="2900" kern="1200" dirty="0"/>
            <a:t> </a:t>
          </a:r>
          <a:r>
            <a:rPr lang="en-US" sz="2900" kern="1200" dirty="0" err="1"/>
            <a:t>nhận</a:t>
          </a:r>
          <a:r>
            <a:rPr lang="en-US" sz="2900" kern="1200" dirty="0"/>
            <a:t> </a:t>
          </a:r>
          <a:r>
            <a:rPr lang="en-US" sz="2900" kern="1200" dirty="0" err="1"/>
            <a:t>lỗi</a:t>
          </a:r>
          <a:r>
            <a:rPr lang="en-US" sz="2900" kern="1200" dirty="0"/>
            <a:t> </a:t>
          </a:r>
          <a:r>
            <a:rPr lang="en-US" sz="2900" kern="1200" dirty="0" err="1"/>
            <a:t>lên</a:t>
          </a:r>
          <a:r>
            <a:rPr lang="en-US" sz="2900" kern="1200" dirty="0"/>
            <a:t> </a:t>
          </a:r>
          <a:r>
            <a:rPr lang="en-US" sz="2900" kern="1200" dirty="0" err="1"/>
            <a:t>hệ</a:t>
          </a:r>
          <a:r>
            <a:rPr lang="en-US" sz="2900" kern="1200" dirty="0"/>
            <a:t> </a:t>
          </a:r>
          <a:r>
            <a:rPr lang="en-US" sz="2900" kern="1200" dirty="0" err="1"/>
            <a:t>thống</a:t>
          </a:r>
          <a:r>
            <a:rPr lang="en-US" sz="2900" kern="1200" dirty="0"/>
            <a:t> DMS</a:t>
          </a:r>
        </a:p>
      </dsp:txBody>
      <dsp:txXfrm>
        <a:off x="5349240" y="160019"/>
        <a:ext cx="2880359" cy="1481331"/>
      </dsp:txXfrm>
    </dsp:sp>
    <dsp:sp modelId="{72C4D951-7AF5-443E-8027-9488980359B7}">
      <dsp:nvSpPr>
        <dsp:cNvPr id="0" name=""/>
        <dsp:cNvSpPr/>
      </dsp:nvSpPr>
      <dsp:spPr>
        <a:xfrm>
          <a:off x="5349240" y="1641351"/>
          <a:ext cx="2880359" cy="1481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Tester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QA</a:t>
          </a:r>
        </a:p>
      </dsp:txBody>
      <dsp:txXfrm>
        <a:off x="5349240" y="1641351"/>
        <a:ext cx="2880359" cy="1481326"/>
      </dsp:txXfrm>
    </dsp:sp>
    <dsp:sp modelId="{25C75279-25A3-4AFC-816C-FD1E0DB8055D}">
      <dsp:nvSpPr>
        <dsp:cNvPr id="0" name=""/>
        <dsp:cNvSpPr/>
      </dsp:nvSpPr>
      <dsp:spPr>
        <a:xfrm>
          <a:off x="5349240" y="3122677"/>
          <a:ext cx="2880359" cy="1481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ERROR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REPORTED</a:t>
          </a:r>
        </a:p>
      </dsp:txBody>
      <dsp:txXfrm>
        <a:off x="5349240" y="3122677"/>
        <a:ext cx="2880359" cy="1481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BEA13-1723-4A79-AAD6-DDD4F136542A}">
      <dsp:nvSpPr>
        <dsp:cNvPr id="0" name=""/>
        <dsp:cNvSpPr/>
      </dsp:nvSpPr>
      <dsp:spPr>
        <a:xfrm>
          <a:off x="-4565598" y="-700039"/>
          <a:ext cx="5438678" cy="5438678"/>
        </a:xfrm>
        <a:prstGeom prst="blockArc">
          <a:avLst>
            <a:gd name="adj1" fmla="val 18900000"/>
            <a:gd name="adj2" fmla="val 2700000"/>
            <a:gd name="adj3" fmla="val 397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34A84-D796-48D1-8873-4E9315079265}">
      <dsp:nvSpPr>
        <dsp:cNvPr id="0" name=""/>
        <dsp:cNvSpPr/>
      </dsp:nvSpPr>
      <dsp:spPr>
        <a:xfrm>
          <a:off x="561504" y="403860"/>
          <a:ext cx="5860709" cy="8077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1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Cung</a:t>
          </a:r>
          <a:r>
            <a:rPr lang="en-US" sz="2400" kern="1200" dirty="0"/>
            <a:t> </a:t>
          </a:r>
          <a:r>
            <a:rPr lang="en-US" sz="2400" kern="1200" dirty="0" err="1"/>
            <a:t>cấp</a:t>
          </a:r>
          <a:r>
            <a:rPr lang="en-US" sz="2400" kern="1200" dirty="0"/>
            <a:t> </a:t>
          </a:r>
          <a:r>
            <a:rPr lang="en-US" sz="2400" kern="1200" dirty="0" err="1"/>
            <a:t>thông</a:t>
          </a:r>
          <a:r>
            <a:rPr lang="en-US" sz="2400" kern="1200" dirty="0"/>
            <a:t> tin chi </a:t>
          </a:r>
          <a:r>
            <a:rPr lang="en-US" sz="2400" kern="1200" dirty="0" err="1"/>
            <a:t>tiết</a:t>
          </a:r>
          <a:r>
            <a:rPr lang="en-US" sz="2400" kern="1200" dirty="0"/>
            <a:t> </a:t>
          </a:r>
          <a:r>
            <a:rPr lang="en-US" sz="2400" kern="1200" dirty="0" err="1"/>
            <a:t>về</a:t>
          </a:r>
          <a:r>
            <a:rPr lang="en-US" sz="2400" kern="1200" dirty="0"/>
            <a:t> </a:t>
          </a:r>
          <a:r>
            <a:rPr lang="en-US" sz="2400" kern="1200" dirty="0" err="1"/>
            <a:t>các</a:t>
          </a:r>
          <a:r>
            <a:rPr lang="en-US" sz="2400" kern="1200" dirty="0"/>
            <a:t> </a:t>
          </a:r>
          <a:r>
            <a:rPr lang="en-US" sz="2400" kern="1200" dirty="0" err="1"/>
            <a:t>lỗi</a:t>
          </a:r>
          <a:r>
            <a:rPr lang="en-US" sz="2400" kern="1200" dirty="0"/>
            <a:t> </a:t>
          </a:r>
          <a:r>
            <a:rPr lang="en-US" sz="2400" kern="1200" dirty="0" err="1"/>
            <a:t>xuất</a:t>
          </a:r>
          <a:r>
            <a:rPr lang="en-US" sz="2400" kern="1200" dirty="0"/>
            <a:t> </a:t>
          </a:r>
          <a:r>
            <a:rPr lang="en-US" sz="2400" kern="1200" dirty="0" err="1"/>
            <a:t>hiện</a:t>
          </a:r>
          <a:endParaRPr lang="en-US" sz="2400" kern="1200" dirty="0"/>
        </a:p>
      </dsp:txBody>
      <dsp:txXfrm>
        <a:off x="561504" y="403860"/>
        <a:ext cx="5860709" cy="807720"/>
      </dsp:txXfrm>
    </dsp:sp>
    <dsp:sp modelId="{639599CA-FDE6-472F-AC69-F4E8D695621C}">
      <dsp:nvSpPr>
        <dsp:cNvPr id="0" name=""/>
        <dsp:cNvSpPr/>
      </dsp:nvSpPr>
      <dsp:spPr>
        <a:xfrm>
          <a:off x="56679" y="302895"/>
          <a:ext cx="1009650" cy="10096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E97FA-8F36-4E50-91B2-340DB133200F}">
      <dsp:nvSpPr>
        <dsp:cNvPr id="0" name=""/>
        <dsp:cNvSpPr/>
      </dsp:nvSpPr>
      <dsp:spPr>
        <a:xfrm>
          <a:off x="855111" y="1615440"/>
          <a:ext cx="5567103" cy="8077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1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Cung</a:t>
          </a:r>
          <a:r>
            <a:rPr lang="en-US" sz="2400" kern="1200" dirty="0"/>
            <a:t> </a:t>
          </a:r>
          <a:r>
            <a:rPr lang="en-US" sz="2400" kern="1200" dirty="0" err="1"/>
            <a:t>cấp</a:t>
          </a:r>
          <a:r>
            <a:rPr lang="en-US" sz="2400" kern="1200" dirty="0"/>
            <a:t> </a:t>
          </a:r>
          <a:r>
            <a:rPr lang="en-US" sz="2400" kern="1200" dirty="0" err="1"/>
            <a:t>thông</a:t>
          </a:r>
          <a:r>
            <a:rPr lang="en-US" sz="2400" kern="1200" dirty="0"/>
            <a:t> tin </a:t>
          </a:r>
          <a:r>
            <a:rPr lang="en-US" sz="2400" kern="1200" dirty="0" err="1"/>
            <a:t>cho</a:t>
          </a:r>
          <a:r>
            <a:rPr lang="en-US" sz="2400" kern="1200" dirty="0"/>
            <a:t> test leader </a:t>
          </a:r>
          <a:r>
            <a:rPr lang="en-US" sz="2400" kern="1200" dirty="0" err="1"/>
            <a:t>về</a:t>
          </a:r>
          <a:r>
            <a:rPr lang="en-US" sz="2400" kern="1200" dirty="0"/>
            <a:t> </a:t>
          </a:r>
          <a:r>
            <a:rPr lang="en-US" sz="2400" kern="1200" dirty="0" err="1"/>
            <a:t>tiến</a:t>
          </a:r>
          <a:r>
            <a:rPr lang="en-US" sz="2400" kern="1200" dirty="0"/>
            <a:t> </a:t>
          </a:r>
          <a:r>
            <a:rPr lang="en-US" sz="2400" kern="1200" dirty="0" err="1"/>
            <a:t>độ</a:t>
          </a:r>
          <a:r>
            <a:rPr lang="en-US" sz="2400" kern="1200" dirty="0"/>
            <a:t> </a:t>
          </a:r>
          <a:r>
            <a:rPr lang="en-US" sz="2400" kern="1200" dirty="0" err="1"/>
            <a:t>kiểm</a:t>
          </a:r>
          <a:r>
            <a:rPr lang="en-US" sz="2400" kern="1200" dirty="0"/>
            <a:t> </a:t>
          </a:r>
          <a:r>
            <a:rPr lang="en-US" sz="2400" kern="1200" dirty="0" err="1"/>
            <a:t>thử</a:t>
          </a:r>
          <a:endParaRPr lang="en-US" sz="2400" kern="1200" dirty="0"/>
        </a:p>
      </dsp:txBody>
      <dsp:txXfrm>
        <a:off x="855111" y="1615440"/>
        <a:ext cx="5567103" cy="807720"/>
      </dsp:txXfrm>
    </dsp:sp>
    <dsp:sp modelId="{EB8BE988-9D71-4A60-8E09-194E001DC382}">
      <dsp:nvSpPr>
        <dsp:cNvPr id="0" name=""/>
        <dsp:cNvSpPr/>
      </dsp:nvSpPr>
      <dsp:spPr>
        <a:xfrm>
          <a:off x="350286" y="1514475"/>
          <a:ext cx="1009650" cy="10096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5EDA9-46AC-43BB-9C66-A15F07B9177A}">
      <dsp:nvSpPr>
        <dsp:cNvPr id="0" name=""/>
        <dsp:cNvSpPr/>
      </dsp:nvSpPr>
      <dsp:spPr>
        <a:xfrm>
          <a:off x="561504" y="2827020"/>
          <a:ext cx="5860709" cy="8077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1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Ghi</a:t>
          </a:r>
          <a:r>
            <a:rPr lang="en-US" sz="2400" kern="1200" dirty="0"/>
            <a:t> </a:t>
          </a:r>
          <a:r>
            <a:rPr lang="en-US" sz="2400" kern="1200" dirty="0" err="1"/>
            <a:t>nhận</a:t>
          </a:r>
          <a:r>
            <a:rPr lang="en-US" sz="2400" kern="1200" dirty="0"/>
            <a:t> </a:t>
          </a:r>
          <a:r>
            <a:rPr lang="en-US" sz="2400" kern="1200" dirty="0" err="1"/>
            <a:t>để</a:t>
          </a:r>
          <a:r>
            <a:rPr lang="en-US" sz="2400" kern="1200" dirty="0"/>
            <a:t> </a:t>
          </a:r>
          <a:r>
            <a:rPr lang="en-US" sz="2400" kern="1200" dirty="0" err="1"/>
            <a:t>cải</a:t>
          </a:r>
          <a:r>
            <a:rPr lang="en-US" sz="2400" kern="1200" dirty="0"/>
            <a:t> </a:t>
          </a:r>
          <a:r>
            <a:rPr lang="en-US" sz="2400" kern="1200" dirty="0" err="1"/>
            <a:t>tiến</a:t>
          </a:r>
          <a:r>
            <a:rPr lang="en-US" sz="2400" kern="1200" dirty="0"/>
            <a:t> </a:t>
          </a:r>
          <a:r>
            <a:rPr lang="en-US" sz="2400" kern="1200" dirty="0" err="1"/>
            <a:t>quy</a:t>
          </a:r>
          <a:r>
            <a:rPr lang="en-US" sz="2400" kern="1200" dirty="0"/>
            <a:t> </a:t>
          </a:r>
          <a:r>
            <a:rPr lang="en-US" sz="2400" kern="1200" dirty="0" err="1"/>
            <a:t>trình</a:t>
          </a:r>
          <a:r>
            <a:rPr lang="en-US" sz="2400" kern="1200" dirty="0"/>
            <a:t> </a:t>
          </a:r>
          <a:r>
            <a:rPr lang="en-US" sz="2400" kern="1200" dirty="0" err="1"/>
            <a:t>kiểm</a:t>
          </a:r>
          <a:r>
            <a:rPr lang="en-US" sz="2400" kern="1200" dirty="0"/>
            <a:t> </a:t>
          </a:r>
          <a:r>
            <a:rPr lang="en-US" sz="2400" kern="1200" dirty="0" err="1"/>
            <a:t>lỗi</a:t>
          </a:r>
          <a:endParaRPr lang="en-US" sz="2400" kern="1200" dirty="0"/>
        </a:p>
      </dsp:txBody>
      <dsp:txXfrm>
        <a:off x="561504" y="2827020"/>
        <a:ext cx="5860709" cy="807720"/>
      </dsp:txXfrm>
    </dsp:sp>
    <dsp:sp modelId="{7EF298F8-1A0C-4430-8E77-FC2A68957463}">
      <dsp:nvSpPr>
        <dsp:cNvPr id="0" name=""/>
        <dsp:cNvSpPr/>
      </dsp:nvSpPr>
      <dsp:spPr>
        <a:xfrm>
          <a:off x="56679" y="2726055"/>
          <a:ext cx="1009650" cy="10096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D4851-17A7-49AA-A669-EC6836826930}">
      <dsp:nvSpPr>
        <dsp:cNvPr id="0" name=""/>
        <dsp:cNvSpPr/>
      </dsp:nvSpPr>
      <dsp:spPr>
        <a:xfrm>
          <a:off x="0" y="160019"/>
          <a:ext cx="4937760" cy="493776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EF421-9374-4BDE-B5D9-EE01307E1719}">
      <dsp:nvSpPr>
        <dsp:cNvPr id="0" name=""/>
        <dsp:cNvSpPr/>
      </dsp:nvSpPr>
      <dsp:spPr>
        <a:xfrm>
          <a:off x="2468880" y="160019"/>
          <a:ext cx="5760719" cy="49377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What</a:t>
          </a:r>
        </a:p>
      </dsp:txBody>
      <dsp:txXfrm>
        <a:off x="2468880" y="160019"/>
        <a:ext cx="2880359" cy="1481331"/>
      </dsp:txXfrm>
    </dsp:sp>
    <dsp:sp modelId="{2B6C921F-26C0-4120-AB26-1D6EDD4F5C50}">
      <dsp:nvSpPr>
        <dsp:cNvPr id="0" name=""/>
        <dsp:cNvSpPr/>
      </dsp:nvSpPr>
      <dsp:spPr>
        <a:xfrm>
          <a:off x="864109" y="1641351"/>
          <a:ext cx="3209540" cy="320954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93B8-5C36-4A83-B28C-D7BF431863E4}">
      <dsp:nvSpPr>
        <dsp:cNvPr id="0" name=""/>
        <dsp:cNvSpPr/>
      </dsp:nvSpPr>
      <dsp:spPr>
        <a:xfrm>
          <a:off x="2468880" y="1641351"/>
          <a:ext cx="5760719" cy="3209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Who</a:t>
          </a:r>
        </a:p>
      </dsp:txBody>
      <dsp:txXfrm>
        <a:off x="2468880" y="1641351"/>
        <a:ext cx="2880359" cy="1481326"/>
      </dsp:txXfrm>
    </dsp:sp>
    <dsp:sp modelId="{1E1A5DAE-D508-4045-839F-7E77C8918D3F}">
      <dsp:nvSpPr>
        <dsp:cNvPr id="0" name=""/>
        <dsp:cNvSpPr/>
      </dsp:nvSpPr>
      <dsp:spPr>
        <a:xfrm>
          <a:off x="1728216" y="3122677"/>
          <a:ext cx="1481326" cy="1481326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2B035-3E52-42E5-9B70-6332E0A7A967}">
      <dsp:nvSpPr>
        <dsp:cNvPr id="0" name=""/>
        <dsp:cNvSpPr/>
      </dsp:nvSpPr>
      <dsp:spPr>
        <a:xfrm>
          <a:off x="2468880" y="3122677"/>
          <a:ext cx="5760719" cy="14813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Defect-status</a:t>
          </a:r>
        </a:p>
      </dsp:txBody>
      <dsp:txXfrm>
        <a:off x="2468880" y="3122677"/>
        <a:ext cx="2880359" cy="1481326"/>
      </dsp:txXfrm>
    </dsp:sp>
    <dsp:sp modelId="{8F17186D-AE29-4CCA-9325-49069F0A9972}">
      <dsp:nvSpPr>
        <dsp:cNvPr id="0" name=""/>
        <dsp:cNvSpPr/>
      </dsp:nvSpPr>
      <dsp:spPr>
        <a:xfrm>
          <a:off x="5349240" y="160019"/>
          <a:ext cx="2880359" cy="148133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Nguyên </a:t>
          </a:r>
          <a:r>
            <a:rPr lang="en-US" sz="2600" kern="1200" dirty="0" err="1"/>
            <a:t>nhân</a:t>
          </a:r>
          <a:r>
            <a:rPr lang="en-US" sz="2600" kern="1200" dirty="0"/>
            <a:t> </a:t>
          </a:r>
          <a:r>
            <a:rPr lang="en-US" sz="2600" kern="1200" dirty="0" err="1"/>
            <a:t>lỗi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Giải</a:t>
          </a:r>
          <a:r>
            <a:rPr lang="en-US" sz="2600" kern="1200" dirty="0"/>
            <a:t> </a:t>
          </a:r>
          <a:r>
            <a:rPr lang="en-US" sz="2600" kern="1200" dirty="0" err="1"/>
            <a:t>pháp</a:t>
          </a:r>
          <a:r>
            <a:rPr lang="en-US" sz="2600" kern="1200" dirty="0"/>
            <a:t> </a:t>
          </a:r>
          <a:r>
            <a:rPr lang="en-US" sz="2600" kern="1200" dirty="0" err="1"/>
            <a:t>xử</a:t>
          </a:r>
          <a:r>
            <a:rPr lang="en-US" sz="2600" kern="1200" dirty="0"/>
            <a:t> </a:t>
          </a:r>
          <a:r>
            <a:rPr lang="en-US" sz="2600" kern="1200" dirty="0" err="1"/>
            <a:t>lý</a:t>
          </a:r>
          <a:r>
            <a:rPr lang="en-US" sz="2600" kern="1200" dirty="0"/>
            <a:t> </a:t>
          </a:r>
          <a:r>
            <a:rPr lang="en-US" sz="2600" kern="1200" dirty="0" err="1"/>
            <a:t>lỗi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Phân</a:t>
          </a:r>
          <a:r>
            <a:rPr lang="en-US" sz="2600" kern="1200" dirty="0"/>
            <a:t> </a:t>
          </a:r>
          <a:r>
            <a:rPr lang="en-US" sz="2600" kern="1200" dirty="0" err="1"/>
            <a:t>công</a:t>
          </a:r>
          <a:r>
            <a:rPr lang="en-US" sz="2600" kern="1200" dirty="0"/>
            <a:t> </a:t>
          </a:r>
        </a:p>
      </dsp:txBody>
      <dsp:txXfrm>
        <a:off x="5349240" y="160019"/>
        <a:ext cx="2880359" cy="1481331"/>
      </dsp:txXfrm>
    </dsp:sp>
    <dsp:sp modelId="{72C4D951-7AF5-443E-8027-9488980359B7}">
      <dsp:nvSpPr>
        <dsp:cNvPr id="0" name=""/>
        <dsp:cNvSpPr/>
      </dsp:nvSpPr>
      <dsp:spPr>
        <a:xfrm>
          <a:off x="5349240" y="1641351"/>
          <a:ext cx="2880359" cy="1481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Project Leader</a:t>
          </a:r>
        </a:p>
      </dsp:txBody>
      <dsp:txXfrm>
        <a:off x="5349240" y="1641351"/>
        <a:ext cx="2880359" cy="1481326"/>
      </dsp:txXfrm>
    </dsp:sp>
    <dsp:sp modelId="{25C75279-25A3-4AFC-816C-FD1E0DB8055D}">
      <dsp:nvSpPr>
        <dsp:cNvPr id="0" name=""/>
        <dsp:cNvSpPr/>
      </dsp:nvSpPr>
      <dsp:spPr>
        <a:xfrm>
          <a:off x="5349240" y="3122677"/>
          <a:ext cx="2880359" cy="1481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REJECTED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ASSIGNED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ACCEPTED</a:t>
          </a:r>
        </a:p>
      </dsp:txBody>
      <dsp:txXfrm>
        <a:off x="5349240" y="3122677"/>
        <a:ext cx="2880359" cy="14813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D4851-17A7-49AA-A669-EC6836826930}">
      <dsp:nvSpPr>
        <dsp:cNvPr id="0" name=""/>
        <dsp:cNvSpPr/>
      </dsp:nvSpPr>
      <dsp:spPr>
        <a:xfrm>
          <a:off x="0" y="160019"/>
          <a:ext cx="4937760" cy="493776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EF421-9374-4BDE-B5D9-EE01307E1719}">
      <dsp:nvSpPr>
        <dsp:cNvPr id="0" name=""/>
        <dsp:cNvSpPr/>
      </dsp:nvSpPr>
      <dsp:spPr>
        <a:xfrm>
          <a:off x="2468880" y="160019"/>
          <a:ext cx="5760719" cy="49377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What</a:t>
          </a:r>
        </a:p>
      </dsp:txBody>
      <dsp:txXfrm>
        <a:off x="2468880" y="160019"/>
        <a:ext cx="2880359" cy="1481331"/>
      </dsp:txXfrm>
    </dsp:sp>
    <dsp:sp modelId="{2B6C921F-26C0-4120-AB26-1D6EDD4F5C50}">
      <dsp:nvSpPr>
        <dsp:cNvPr id="0" name=""/>
        <dsp:cNvSpPr/>
      </dsp:nvSpPr>
      <dsp:spPr>
        <a:xfrm>
          <a:off x="864109" y="1641351"/>
          <a:ext cx="3209540" cy="320954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93B8-5C36-4A83-B28C-D7BF431863E4}">
      <dsp:nvSpPr>
        <dsp:cNvPr id="0" name=""/>
        <dsp:cNvSpPr/>
      </dsp:nvSpPr>
      <dsp:spPr>
        <a:xfrm>
          <a:off x="2468880" y="1641351"/>
          <a:ext cx="5760719" cy="3209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Who</a:t>
          </a:r>
        </a:p>
      </dsp:txBody>
      <dsp:txXfrm>
        <a:off x="2468880" y="1641351"/>
        <a:ext cx="2880359" cy="1481326"/>
      </dsp:txXfrm>
    </dsp:sp>
    <dsp:sp modelId="{1E1A5DAE-D508-4045-839F-7E77C8918D3F}">
      <dsp:nvSpPr>
        <dsp:cNvPr id="0" name=""/>
        <dsp:cNvSpPr/>
      </dsp:nvSpPr>
      <dsp:spPr>
        <a:xfrm>
          <a:off x="1728216" y="3122677"/>
          <a:ext cx="1481326" cy="1481326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2B035-3E52-42E5-9B70-6332E0A7A967}">
      <dsp:nvSpPr>
        <dsp:cNvPr id="0" name=""/>
        <dsp:cNvSpPr/>
      </dsp:nvSpPr>
      <dsp:spPr>
        <a:xfrm>
          <a:off x="2468880" y="3122677"/>
          <a:ext cx="5760719" cy="14813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Defect-status</a:t>
          </a:r>
        </a:p>
      </dsp:txBody>
      <dsp:txXfrm>
        <a:off x="2468880" y="3122677"/>
        <a:ext cx="2880359" cy="1481326"/>
      </dsp:txXfrm>
    </dsp:sp>
    <dsp:sp modelId="{8F17186D-AE29-4CCA-9325-49069F0A9972}">
      <dsp:nvSpPr>
        <dsp:cNvPr id="0" name=""/>
        <dsp:cNvSpPr/>
      </dsp:nvSpPr>
      <dsp:spPr>
        <a:xfrm>
          <a:off x="5349240" y="160019"/>
          <a:ext cx="2880359" cy="148133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Thực</a:t>
          </a:r>
          <a:r>
            <a:rPr lang="en-US" sz="2900" kern="1200" dirty="0"/>
            <a:t> </a:t>
          </a:r>
          <a:r>
            <a:rPr lang="en-US" sz="2900" kern="1200" dirty="0" err="1"/>
            <a:t>hiện</a:t>
          </a:r>
          <a:r>
            <a:rPr lang="en-US" sz="2900" kern="1200" dirty="0"/>
            <a:t> </a:t>
          </a:r>
          <a:r>
            <a:rPr lang="en-US" sz="2900" kern="1200" dirty="0" err="1"/>
            <a:t>sửa</a:t>
          </a:r>
          <a:r>
            <a:rPr lang="en-US" sz="2900" kern="1200" dirty="0"/>
            <a:t> </a:t>
          </a:r>
          <a:r>
            <a:rPr lang="en-US" sz="2900" kern="1200" dirty="0" err="1"/>
            <a:t>và</a:t>
          </a:r>
          <a:r>
            <a:rPr lang="en-US" sz="2900" kern="1200" dirty="0"/>
            <a:t> </a:t>
          </a:r>
          <a:r>
            <a:rPr lang="en-US" sz="2900" kern="1200" dirty="0" err="1"/>
            <a:t>đảm</a:t>
          </a:r>
          <a:r>
            <a:rPr lang="en-US" sz="2900" kern="1200" dirty="0"/>
            <a:t> </a:t>
          </a:r>
          <a:r>
            <a:rPr lang="en-US" sz="2900" kern="1200" dirty="0" err="1"/>
            <a:t>bảo</a:t>
          </a:r>
          <a:r>
            <a:rPr lang="en-US" sz="2900" kern="1200" dirty="0"/>
            <a:t> </a:t>
          </a:r>
          <a:r>
            <a:rPr lang="en-US" sz="2900" kern="1200" dirty="0" err="1"/>
            <a:t>lỗi</a:t>
          </a:r>
          <a:r>
            <a:rPr lang="en-US" sz="2900" kern="1200" dirty="0"/>
            <a:t> </a:t>
          </a:r>
          <a:r>
            <a:rPr lang="en-US" sz="2900" kern="1200" dirty="0" err="1"/>
            <a:t>được</a:t>
          </a:r>
          <a:r>
            <a:rPr lang="en-US" sz="2900" kern="1200" dirty="0"/>
            <a:t> </a:t>
          </a:r>
          <a:r>
            <a:rPr lang="en-US" sz="2900" kern="1200" dirty="0" err="1"/>
            <a:t>xử</a:t>
          </a:r>
          <a:r>
            <a:rPr lang="en-US" sz="2900" kern="1200" dirty="0"/>
            <a:t> </a:t>
          </a:r>
          <a:r>
            <a:rPr lang="en-US" sz="2900" kern="1200" dirty="0" err="1"/>
            <a:t>lý</a:t>
          </a:r>
          <a:endParaRPr lang="en-US" sz="2900" kern="1200" dirty="0"/>
        </a:p>
      </dsp:txBody>
      <dsp:txXfrm>
        <a:off x="5349240" y="160019"/>
        <a:ext cx="2880359" cy="1481331"/>
      </dsp:txXfrm>
    </dsp:sp>
    <dsp:sp modelId="{72C4D951-7AF5-443E-8027-9488980359B7}">
      <dsp:nvSpPr>
        <dsp:cNvPr id="0" name=""/>
        <dsp:cNvSpPr/>
      </dsp:nvSpPr>
      <dsp:spPr>
        <a:xfrm>
          <a:off x="5349240" y="1641351"/>
          <a:ext cx="2880359" cy="1481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Tác</a:t>
          </a:r>
          <a:r>
            <a:rPr lang="en-US" sz="2900" kern="1200" dirty="0"/>
            <a:t> </a:t>
          </a:r>
          <a:r>
            <a:rPr lang="en-US" sz="2900" kern="1200" dirty="0" err="1"/>
            <a:t>giả</a:t>
          </a:r>
          <a:endParaRPr lang="en-US" sz="2900" kern="1200" dirty="0"/>
        </a:p>
      </dsp:txBody>
      <dsp:txXfrm>
        <a:off x="5349240" y="1641351"/>
        <a:ext cx="2880359" cy="1481326"/>
      </dsp:txXfrm>
    </dsp:sp>
    <dsp:sp modelId="{25C75279-25A3-4AFC-816C-FD1E0DB8055D}">
      <dsp:nvSpPr>
        <dsp:cNvPr id="0" name=""/>
        <dsp:cNvSpPr/>
      </dsp:nvSpPr>
      <dsp:spPr>
        <a:xfrm>
          <a:off x="5349240" y="3122677"/>
          <a:ext cx="2880359" cy="1481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CORRECTED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FIXED</a:t>
          </a:r>
        </a:p>
      </dsp:txBody>
      <dsp:txXfrm>
        <a:off x="5349240" y="3122677"/>
        <a:ext cx="2880359" cy="14813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D4851-17A7-49AA-A669-EC6836826930}">
      <dsp:nvSpPr>
        <dsp:cNvPr id="0" name=""/>
        <dsp:cNvSpPr/>
      </dsp:nvSpPr>
      <dsp:spPr>
        <a:xfrm>
          <a:off x="0" y="160019"/>
          <a:ext cx="4937760" cy="493776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EF421-9374-4BDE-B5D9-EE01307E1719}">
      <dsp:nvSpPr>
        <dsp:cNvPr id="0" name=""/>
        <dsp:cNvSpPr/>
      </dsp:nvSpPr>
      <dsp:spPr>
        <a:xfrm>
          <a:off x="2468880" y="160019"/>
          <a:ext cx="5760719" cy="49377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What</a:t>
          </a:r>
        </a:p>
      </dsp:txBody>
      <dsp:txXfrm>
        <a:off x="2468880" y="160019"/>
        <a:ext cx="2880359" cy="1481331"/>
      </dsp:txXfrm>
    </dsp:sp>
    <dsp:sp modelId="{2B6C921F-26C0-4120-AB26-1D6EDD4F5C50}">
      <dsp:nvSpPr>
        <dsp:cNvPr id="0" name=""/>
        <dsp:cNvSpPr/>
      </dsp:nvSpPr>
      <dsp:spPr>
        <a:xfrm>
          <a:off x="864109" y="1641351"/>
          <a:ext cx="3209540" cy="320954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93B8-5C36-4A83-B28C-D7BF431863E4}">
      <dsp:nvSpPr>
        <dsp:cNvPr id="0" name=""/>
        <dsp:cNvSpPr/>
      </dsp:nvSpPr>
      <dsp:spPr>
        <a:xfrm>
          <a:off x="2468880" y="1641351"/>
          <a:ext cx="5760719" cy="3209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Who</a:t>
          </a:r>
        </a:p>
      </dsp:txBody>
      <dsp:txXfrm>
        <a:off x="2468880" y="1641351"/>
        <a:ext cx="2880359" cy="1481326"/>
      </dsp:txXfrm>
    </dsp:sp>
    <dsp:sp modelId="{1E1A5DAE-D508-4045-839F-7E77C8918D3F}">
      <dsp:nvSpPr>
        <dsp:cNvPr id="0" name=""/>
        <dsp:cNvSpPr/>
      </dsp:nvSpPr>
      <dsp:spPr>
        <a:xfrm>
          <a:off x="1728216" y="3122677"/>
          <a:ext cx="1481326" cy="1481326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2B035-3E52-42E5-9B70-6332E0A7A967}">
      <dsp:nvSpPr>
        <dsp:cNvPr id="0" name=""/>
        <dsp:cNvSpPr/>
      </dsp:nvSpPr>
      <dsp:spPr>
        <a:xfrm>
          <a:off x="2468880" y="3122677"/>
          <a:ext cx="5760719" cy="14813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Defect-status</a:t>
          </a:r>
        </a:p>
      </dsp:txBody>
      <dsp:txXfrm>
        <a:off x="2468880" y="3122677"/>
        <a:ext cx="2880359" cy="1481326"/>
      </dsp:txXfrm>
    </dsp:sp>
    <dsp:sp modelId="{8F17186D-AE29-4CCA-9325-49069F0A9972}">
      <dsp:nvSpPr>
        <dsp:cNvPr id="0" name=""/>
        <dsp:cNvSpPr/>
      </dsp:nvSpPr>
      <dsp:spPr>
        <a:xfrm>
          <a:off x="5349240" y="160019"/>
          <a:ext cx="2880359" cy="148133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Kiểm</a:t>
          </a:r>
          <a:r>
            <a:rPr lang="en-US" sz="2400" kern="1200" dirty="0"/>
            <a:t> </a:t>
          </a:r>
          <a:r>
            <a:rPr lang="en-US" sz="2400" kern="1200" dirty="0" err="1"/>
            <a:t>thử</a:t>
          </a:r>
          <a:r>
            <a:rPr lang="en-US" sz="2400" kern="1200" dirty="0"/>
            <a:t> </a:t>
          </a:r>
          <a:r>
            <a:rPr lang="en-US" sz="2400" kern="1200" dirty="0" err="1"/>
            <a:t>chức</a:t>
          </a:r>
          <a:r>
            <a:rPr lang="en-US" sz="2400" kern="1200" dirty="0"/>
            <a:t> </a:t>
          </a:r>
          <a:r>
            <a:rPr lang="en-US" sz="2400" kern="1200" dirty="0" err="1"/>
            <a:t>năng</a:t>
          </a:r>
          <a:r>
            <a:rPr lang="en-US" sz="2400" kern="1200" dirty="0"/>
            <a:t> </a:t>
          </a:r>
          <a:r>
            <a:rPr lang="en-US" sz="2400" kern="1200" dirty="0" err="1"/>
            <a:t>và</a:t>
          </a:r>
          <a:r>
            <a:rPr lang="en-US" sz="2400" kern="1200" dirty="0"/>
            <a:t> </a:t>
          </a:r>
          <a:r>
            <a:rPr lang="en-US" sz="2400" kern="1200" dirty="0" err="1"/>
            <a:t>đảm</a:t>
          </a:r>
          <a:r>
            <a:rPr lang="en-US" sz="2400" kern="1200" dirty="0"/>
            <a:t> </a:t>
          </a:r>
          <a:r>
            <a:rPr lang="en-US" sz="2400" kern="1200" dirty="0" err="1"/>
            <a:t>bảo</a:t>
          </a:r>
          <a:r>
            <a:rPr lang="en-US" sz="2400" kern="1200" dirty="0"/>
            <a:t> </a:t>
          </a:r>
          <a:r>
            <a:rPr lang="en-US" sz="2400" kern="1200" dirty="0" err="1"/>
            <a:t>không</a:t>
          </a:r>
          <a:r>
            <a:rPr lang="en-US" sz="2400" kern="1200" dirty="0"/>
            <a:t> </a:t>
          </a:r>
          <a:r>
            <a:rPr lang="en-US" sz="2400" kern="1200" dirty="0" err="1"/>
            <a:t>có</a:t>
          </a:r>
          <a:r>
            <a:rPr lang="en-US" sz="2400" kern="1200" dirty="0"/>
            <a:t> </a:t>
          </a:r>
          <a:r>
            <a:rPr lang="en-US" sz="2400" kern="1200" dirty="0" err="1"/>
            <a:t>lỗi</a:t>
          </a:r>
          <a:r>
            <a:rPr lang="en-US" sz="2400" kern="1200" dirty="0"/>
            <a:t> </a:t>
          </a:r>
          <a:r>
            <a:rPr lang="en-US" sz="2400" kern="1200" dirty="0" err="1"/>
            <a:t>đã</a:t>
          </a:r>
          <a:r>
            <a:rPr lang="en-US" sz="2400" kern="1200" dirty="0"/>
            <a:t> </a:t>
          </a:r>
          <a:r>
            <a:rPr lang="en-US" sz="2400" kern="1200" dirty="0" err="1"/>
            <a:t>sửa</a:t>
          </a:r>
          <a:endParaRPr lang="en-US" sz="2400" kern="1200" dirty="0"/>
        </a:p>
      </dsp:txBody>
      <dsp:txXfrm>
        <a:off x="5349240" y="160019"/>
        <a:ext cx="2880359" cy="1481331"/>
      </dsp:txXfrm>
    </dsp:sp>
    <dsp:sp modelId="{72C4D951-7AF5-443E-8027-9488980359B7}">
      <dsp:nvSpPr>
        <dsp:cNvPr id="0" name=""/>
        <dsp:cNvSpPr/>
      </dsp:nvSpPr>
      <dsp:spPr>
        <a:xfrm>
          <a:off x="5349240" y="1641351"/>
          <a:ext cx="2880359" cy="1481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Tester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QA</a:t>
          </a:r>
        </a:p>
      </dsp:txBody>
      <dsp:txXfrm>
        <a:off x="5349240" y="1641351"/>
        <a:ext cx="2880359" cy="1481326"/>
      </dsp:txXfrm>
    </dsp:sp>
    <dsp:sp modelId="{25C75279-25A3-4AFC-816C-FD1E0DB8055D}">
      <dsp:nvSpPr>
        <dsp:cNvPr id="0" name=""/>
        <dsp:cNvSpPr/>
      </dsp:nvSpPr>
      <dsp:spPr>
        <a:xfrm>
          <a:off x="5349240" y="3122677"/>
          <a:ext cx="2880359" cy="1481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CLOSED</a:t>
          </a:r>
        </a:p>
      </dsp:txBody>
      <dsp:txXfrm>
        <a:off x="5349240" y="3122677"/>
        <a:ext cx="2880359" cy="14813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CCB12-ACA1-4E39-A69F-23F89AA3B30A}">
      <dsp:nvSpPr>
        <dsp:cNvPr id="0" name=""/>
        <dsp:cNvSpPr/>
      </dsp:nvSpPr>
      <dsp:spPr>
        <a:xfrm rot="5400000">
          <a:off x="5089859" y="-1998004"/>
          <a:ext cx="1012537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Hệ</a:t>
          </a:r>
          <a:r>
            <a:rPr lang="en-US" sz="2300" kern="1200" dirty="0"/>
            <a:t> </a:t>
          </a:r>
          <a:r>
            <a:rPr lang="en-US" sz="2300" kern="1200" dirty="0" err="1"/>
            <a:t>thống</a:t>
          </a:r>
          <a:r>
            <a:rPr lang="en-US" sz="2300" kern="1200" dirty="0"/>
            <a:t> </a:t>
          </a:r>
          <a:r>
            <a:rPr lang="en-US" sz="2300" kern="1200" dirty="0" err="1"/>
            <a:t>ngưng</a:t>
          </a:r>
          <a:r>
            <a:rPr lang="en-US" sz="2300" kern="1200" dirty="0"/>
            <a:t> </a:t>
          </a:r>
          <a:r>
            <a:rPr lang="en-US" sz="2300" kern="1200" dirty="0" err="1"/>
            <a:t>hoạt</a:t>
          </a:r>
          <a:r>
            <a:rPr lang="en-US" sz="2300" kern="1200" dirty="0"/>
            <a:t> </a:t>
          </a:r>
          <a:r>
            <a:rPr lang="en-US" sz="2300" kern="1200" dirty="0" err="1"/>
            <a:t>động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Không</a:t>
          </a:r>
          <a:r>
            <a:rPr lang="en-US" sz="2300" kern="1200" dirty="0"/>
            <a:t> </a:t>
          </a:r>
          <a:r>
            <a:rPr lang="en-US" sz="2300" kern="1200" dirty="0" err="1"/>
            <a:t>thể</a:t>
          </a:r>
          <a:r>
            <a:rPr lang="en-US" sz="2300" kern="1200" dirty="0"/>
            <a:t> </a:t>
          </a:r>
          <a:r>
            <a:rPr lang="en-US" sz="2300" kern="1200" dirty="0" err="1"/>
            <a:t>mở</a:t>
          </a:r>
          <a:r>
            <a:rPr lang="en-US" sz="2300" kern="1200" dirty="0"/>
            <a:t> </a:t>
          </a:r>
          <a:r>
            <a:rPr lang="en-US" sz="2300" kern="1200" dirty="0" err="1"/>
            <a:t>giao</a:t>
          </a:r>
          <a:r>
            <a:rPr lang="en-US" sz="2300" kern="1200" dirty="0"/>
            <a:t> </a:t>
          </a:r>
          <a:r>
            <a:rPr lang="en-US" sz="2300" kern="1200" dirty="0" err="1"/>
            <a:t>diện</a:t>
          </a:r>
          <a:r>
            <a:rPr lang="en-US" sz="2300" kern="1200" dirty="0"/>
            <a:t> </a:t>
          </a:r>
          <a:r>
            <a:rPr lang="en-US" sz="2300" kern="1200" dirty="0" err="1"/>
            <a:t>chức</a:t>
          </a:r>
          <a:r>
            <a:rPr lang="en-US" sz="2300" kern="1200" dirty="0"/>
            <a:t> </a:t>
          </a:r>
          <a:r>
            <a:rPr lang="en-US" sz="2300" kern="1200" dirty="0" err="1"/>
            <a:t>năng</a:t>
          </a:r>
          <a:endParaRPr lang="en-US" sz="2300" kern="1200" dirty="0"/>
        </a:p>
      </dsp:txBody>
      <dsp:txXfrm rot="-5400000">
        <a:off x="2962656" y="178627"/>
        <a:ext cx="5217516" cy="913681"/>
      </dsp:txXfrm>
    </dsp:sp>
    <dsp:sp modelId="{F71D1B0E-8BFE-4BB1-94BB-E15DC257102C}">
      <dsp:nvSpPr>
        <dsp:cNvPr id="0" name=""/>
        <dsp:cNvSpPr/>
      </dsp:nvSpPr>
      <dsp:spPr>
        <a:xfrm>
          <a:off x="0" y="2631"/>
          <a:ext cx="2962656" cy="12656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Fatal/Critical</a:t>
          </a:r>
        </a:p>
      </dsp:txBody>
      <dsp:txXfrm>
        <a:off x="61785" y="64416"/>
        <a:ext cx="2839086" cy="1142101"/>
      </dsp:txXfrm>
    </dsp:sp>
    <dsp:sp modelId="{035815A5-A446-4F96-AD39-9D8333517757}">
      <dsp:nvSpPr>
        <dsp:cNvPr id="0" name=""/>
        <dsp:cNvSpPr/>
      </dsp:nvSpPr>
      <dsp:spPr>
        <a:xfrm rot="5400000">
          <a:off x="5089859" y="-669049"/>
          <a:ext cx="1012537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Hiển</a:t>
          </a:r>
          <a:r>
            <a:rPr lang="en-US" sz="2300" kern="1200" dirty="0"/>
            <a:t> </a:t>
          </a:r>
          <a:r>
            <a:rPr lang="en-US" sz="2300" kern="1200" dirty="0" err="1"/>
            <a:t>thị</a:t>
          </a:r>
          <a:r>
            <a:rPr lang="en-US" sz="2300" kern="1200" dirty="0"/>
            <a:t> </a:t>
          </a:r>
          <a:r>
            <a:rPr lang="en-US" sz="2300" kern="1200" dirty="0" err="1"/>
            <a:t>được</a:t>
          </a:r>
          <a:r>
            <a:rPr lang="en-US" sz="2300" kern="1200" dirty="0"/>
            <a:t> </a:t>
          </a:r>
          <a:r>
            <a:rPr lang="en-US" sz="2300" kern="1200" dirty="0" err="1"/>
            <a:t>giao</a:t>
          </a:r>
          <a:r>
            <a:rPr lang="en-US" sz="2300" kern="1200" dirty="0"/>
            <a:t> </a:t>
          </a:r>
          <a:r>
            <a:rPr lang="en-US" sz="2300" kern="1200" dirty="0" err="1"/>
            <a:t>diện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Không</a:t>
          </a:r>
          <a:r>
            <a:rPr lang="en-US" sz="2300" kern="1200" dirty="0"/>
            <a:t> </a:t>
          </a:r>
          <a:r>
            <a:rPr lang="en-US" sz="2300" kern="1200" dirty="0" err="1"/>
            <a:t>thực</a:t>
          </a:r>
          <a:r>
            <a:rPr lang="en-US" sz="2300" kern="1200" dirty="0"/>
            <a:t> </a:t>
          </a:r>
          <a:r>
            <a:rPr lang="en-US" sz="2300" kern="1200" dirty="0" err="1"/>
            <a:t>hiện</a:t>
          </a:r>
          <a:r>
            <a:rPr lang="en-US" sz="2300" kern="1200" dirty="0"/>
            <a:t> </a:t>
          </a:r>
          <a:r>
            <a:rPr lang="en-US" sz="2300" kern="1200" dirty="0" err="1"/>
            <a:t>được</a:t>
          </a:r>
          <a:r>
            <a:rPr lang="en-US" sz="2300" kern="1200" dirty="0"/>
            <a:t> </a:t>
          </a:r>
          <a:r>
            <a:rPr lang="en-US" sz="2300" kern="1200" dirty="0" err="1"/>
            <a:t>chức</a:t>
          </a:r>
          <a:r>
            <a:rPr lang="en-US" sz="2300" kern="1200" dirty="0"/>
            <a:t> </a:t>
          </a:r>
          <a:r>
            <a:rPr lang="en-US" sz="2300" kern="1200" dirty="0" err="1"/>
            <a:t>năng</a:t>
          </a:r>
          <a:r>
            <a:rPr lang="en-US" sz="2300" kern="1200" dirty="0"/>
            <a:t> </a:t>
          </a:r>
          <a:r>
            <a:rPr lang="en-US" sz="2300" kern="1200" dirty="0" err="1"/>
            <a:t>chính</a:t>
          </a:r>
          <a:endParaRPr lang="en-US" sz="2300" kern="1200" dirty="0"/>
        </a:p>
      </dsp:txBody>
      <dsp:txXfrm rot="-5400000">
        <a:off x="2962656" y="1507582"/>
        <a:ext cx="5217516" cy="913681"/>
      </dsp:txXfrm>
    </dsp:sp>
    <dsp:sp modelId="{4499AFAB-C9A2-4FE9-97FE-CB94E6B1B310}">
      <dsp:nvSpPr>
        <dsp:cNvPr id="0" name=""/>
        <dsp:cNvSpPr/>
      </dsp:nvSpPr>
      <dsp:spPr>
        <a:xfrm>
          <a:off x="0" y="1331586"/>
          <a:ext cx="2962656" cy="12656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Serious/Major</a:t>
          </a:r>
        </a:p>
      </dsp:txBody>
      <dsp:txXfrm>
        <a:off x="61785" y="1393371"/>
        <a:ext cx="2839086" cy="1142101"/>
      </dsp:txXfrm>
    </dsp:sp>
    <dsp:sp modelId="{C1D9C02F-DFD3-4090-81C7-BE745FBC550D}">
      <dsp:nvSpPr>
        <dsp:cNvPr id="0" name=""/>
        <dsp:cNvSpPr/>
      </dsp:nvSpPr>
      <dsp:spPr>
        <a:xfrm rot="5400000">
          <a:off x="5089859" y="659905"/>
          <a:ext cx="1012537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Chức</a:t>
          </a:r>
          <a:r>
            <a:rPr lang="en-US" sz="2300" kern="1200" dirty="0"/>
            <a:t> </a:t>
          </a:r>
          <a:r>
            <a:rPr lang="en-US" sz="2300" kern="1200" dirty="0" err="1"/>
            <a:t>năng</a:t>
          </a:r>
          <a:r>
            <a:rPr lang="en-US" sz="2300" kern="1200" dirty="0"/>
            <a:t> </a:t>
          </a:r>
          <a:r>
            <a:rPr lang="en-US" sz="2300" kern="1200" dirty="0" err="1"/>
            <a:t>chính</a:t>
          </a:r>
          <a:r>
            <a:rPr lang="en-US" sz="2300" kern="1200" dirty="0"/>
            <a:t> </a:t>
          </a:r>
          <a:r>
            <a:rPr lang="en-US" sz="2300" kern="1200" dirty="0" err="1"/>
            <a:t>hoạt</a:t>
          </a:r>
          <a:r>
            <a:rPr lang="en-US" sz="2300" kern="1200" dirty="0"/>
            <a:t> </a:t>
          </a:r>
          <a:r>
            <a:rPr lang="en-US" sz="2300" kern="1200" dirty="0" err="1"/>
            <a:t>động</a:t>
          </a:r>
          <a:r>
            <a:rPr lang="en-US" sz="2300" kern="1200" dirty="0"/>
            <a:t> </a:t>
          </a:r>
          <a:r>
            <a:rPr lang="en-US" sz="2300" kern="1200" dirty="0" err="1"/>
            <a:t>không</a:t>
          </a:r>
          <a:r>
            <a:rPr lang="en-US" sz="2300" kern="1200" dirty="0"/>
            <a:t> </a:t>
          </a:r>
          <a:r>
            <a:rPr lang="en-US" sz="2300" kern="1200" dirty="0" err="1"/>
            <a:t>chính</a:t>
          </a:r>
          <a:r>
            <a:rPr lang="en-US" sz="2300" kern="1200" dirty="0"/>
            <a:t> </a:t>
          </a:r>
          <a:r>
            <a:rPr lang="en-US" sz="2300" kern="1200" dirty="0" err="1"/>
            <a:t>xác</a:t>
          </a:r>
          <a:r>
            <a:rPr lang="en-US" sz="2300" kern="1200" dirty="0"/>
            <a:t> </a:t>
          </a:r>
          <a:r>
            <a:rPr lang="en-US" sz="2300" kern="1200" dirty="0" err="1"/>
            <a:t>như</a:t>
          </a:r>
          <a:r>
            <a:rPr lang="en-US" sz="2300" kern="1200" dirty="0"/>
            <a:t> </a:t>
          </a:r>
          <a:r>
            <a:rPr lang="en-US" sz="2300" kern="1200" dirty="0" err="1"/>
            <a:t>đặc</a:t>
          </a:r>
          <a:r>
            <a:rPr lang="en-US" sz="2300" kern="1200" dirty="0"/>
            <a:t> </a:t>
          </a:r>
          <a:r>
            <a:rPr lang="en-US" sz="2300" kern="1200" dirty="0" err="1"/>
            <a:t>tả</a:t>
          </a:r>
          <a:endParaRPr lang="en-US" sz="2300" kern="1200" dirty="0"/>
        </a:p>
      </dsp:txBody>
      <dsp:txXfrm rot="-5400000">
        <a:off x="2962656" y="2836536"/>
        <a:ext cx="5217516" cy="913681"/>
      </dsp:txXfrm>
    </dsp:sp>
    <dsp:sp modelId="{D7C7B1AD-B8DD-4908-B823-5D77FB8614F5}">
      <dsp:nvSpPr>
        <dsp:cNvPr id="0" name=""/>
        <dsp:cNvSpPr/>
      </dsp:nvSpPr>
      <dsp:spPr>
        <a:xfrm>
          <a:off x="0" y="2660541"/>
          <a:ext cx="2962656" cy="12656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Medium</a:t>
          </a:r>
        </a:p>
      </dsp:txBody>
      <dsp:txXfrm>
        <a:off x="61785" y="2722326"/>
        <a:ext cx="2839086" cy="1142101"/>
      </dsp:txXfrm>
    </dsp:sp>
    <dsp:sp modelId="{1AE119B7-2318-4AEA-8B8E-1B3BA7A32127}">
      <dsp:nvSpPr>
        <dsp:cNvPr id="0" name=""/>
        <dsp:cNvSpPr/>
      </dsp:nvSpPr>
      <dsp:spPr>
        <a:xfrm rot="5400000">
          <a:off x="5089859" y="1988860"/>
          <a:ext cx="1012537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Lỗi</a:t>
          </a:r>
          <a:r>
            <a:rPr lang="en-US" sz="2300" kern="1200" dirty="0"/>
            <a:t> </a:t>
          </a:r>
          <a:r>
            <a:rPr lang="en-US" sz="2300" kern="1200" dirty="0" err="1"/>
            <a:t>màn</a:t>
          </a:r>
          <a:r>
            <a:rPr lang="en-US" sz="2300" kern="1200" dirty="0"/>
            <a:t> </a:t>
          </a:r>
          <a:r>
            <a:rPr lang="en-US" sz="2300" kern="1200" dirty="0" err="1"/>
            <a:t>hình</a:t>
          </a:r>
          <a:r>
            <a:rPr lang="en-US" sz="2300" kern="1200" dirty="0"/>
            <a:t>, </a:t>
          </a:r>
          <a:r>
            <a:rPr lang="en-US" sz="2300" kern="1200" dirty="0" err="1"/>
            <a:t>giao</a:t>
          </a:r>
          <a:r>
            <a:rPr lang="en-US" sz="2300" kern="1200" dirty="0"/>
            <a:t> </a:t>
          </a:r>
          <a:r>
            <a:rPr lang="en-US" sz="2300" kern="1200" dirty="0" err="1"/>
            <a:t>diện</a:t>
          </a:r>
          <a:r>
            <a:rPr lang="en-US" sz="2300" kern="1200" dirty="0"/>
            <a:t> </a:t>
          </a:r>
          <a:r>
            <a:rPr lang="en-US" sz="2300" kern="1200" dirty="0" err="1"/>
            <a:t>hiên</a:t>
          </a:r>
          <a:r>
            <a:rPr lang="en-US" sz="2300" kern="1200" dirty="0"/>
            <a:t> </a:t>
          </a:r>
          <a:r>
            <a:rPr lang="en-US" sz="2300" kern="1200" dirty="0" err="1"/>
            <a:t>thị</a:t>
          </a:r>
          <a:r>
            <a:rPr lang="en-US" sz="2300" kern="1200" dirty="0"/>
            <a:t> </a:t>
          </a:r>
          <a:r>
            <a:rPr lang="en-US" sz="2300" kern="1200" dirty="0" err="1"/>
            <a:t>không</a:t>
          </a:r>
          <a:r>
            <a:rPr lang="en-US" sz="2300" kern="1200" dirty="0"/>
            <a:t> </a:t>
          </a:r>
          <a:r>
            <a:rPr lang="en-US" sz="2300" kern="1200" dirty="0" err="1"/>
            <a:t>chính</a:t>
          </a:r>
          <a:r>
            <a:rPr lang="en-US" sz="2300" kern="1200" dirty="0"/>
            <a:t> </a:t>
          </a:r>
          <a:r>
            <a:rPr lang="en-US" sz="2300" kern="1200" dirty="0" err="1"/>
            <a:t>xác</a:t>
          </a:r>
          <a:endParaRPr lang="en-US" sz="2300" kern="1200" dirty="0"/>
        </a:p>
      </dsp:txBody>
      <dsp:txXfrm rot="-5400000">
        <a:off x="2962656" y="4165491"/>
        <a:ext cx="5217516" cy="913681"/>
      </dsp:txXfrm>
    </dsp:sp>
    <dsp:sp modelId="{1BC524C5-620F-435F-8541-4643C37F20F2}">
      <dsp:nvSpPr>
        <dsp:cNvPr id="0" name=""/>
        <dsp:cNvSpPr/>
      </dsp:nvSpPr>
      <dsp:spPr>
        <a:xfrm>
          <a:off x="0" y="3989496"/>
          <a:ext cx="2962656" cy="12656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Cosmetic/Low</a:t>
          </a:r>
        </a:p>
      </dsp:txBody>
      <dsp:txXfrm>
        <a:off x="61785" y="4051281"/>
        <a:ext cx="2839086" cy="1142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F70C1-955D-43F9-8618-30601D9FD2BF}">
      <dsp:nvSpPr>
        <dsp:cNvPr id="0" name=""/>
        <dsp:cNvSpPr/>
      </dsp:nvSpPr>
      <dsp:spPr>
        <a:xfrm rot="5400000">
          <a:off x="-324192" y="325546"/>
          <a:ext cx="2161282" cy="151289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Open</a:t>
          </a:r>
        </a:p>
      </dsp:txBody>
      <dsp:txXfrm rot="-5400000">
        <a:off x="1" y="757803"/>
        <a:ext cx="1512897" cy="648385"/>
      </dsp:txXfrm>
    </dsp:sp>
    <dsp:sp modelId="{E290DBD4-ED73-489E-897C-12CDE23877E1}">
      <dsp:nvSpPr>
        <dsp:cNvPr id="0" name=""/>
        <dsp:cNvSpPr/>
      </dsp:nvSpPr>
      <dsp:spPr>
        <a:xfrm rot="5400000">
          <a:off x="3444932" y="-1930680"/>
          <a:ext cx="1404833" cy="52689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ERROR / REPORTED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CORRECTED / FIXED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ASSIGNED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REOPENED</a:t>
          </a:r>
        </a:p>
      </dsp:txBody>
      <dsp:txXfrm rot="-5400000">
        <a:off x="1512898" y="69932"/>
        <a:ext cx="5200324" cy="1267677"/>
      </dsp:txXfrm>
    </dsp:sp>
    <dsp:sp modelId="{7FF4DE80-A5E5-4DC2-A7A3-6C17D8FEF3D6}">
      <dsp:nvSpPr>
        <dsp:cNvPr id="0" name=""/>
        <dsp:cNvSpPr/>
      </dsp:nvSpPr>
      <dsp:spPr>
        <a:xfrm rot="5400000">
          <a:off x="-324192" y="2200156"/>
          <a:ext cx="2161282" cy="151289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Close</a:t>
          </a:r>
        </a:p>
      </dsp:txBody>
      <dsp:txXfrm rot="-5400000">
        <a:off x="1" y="2632413"/>
        <a:ext cx="1512897" cy="648385"/>
      </dsp:txXfrm>
    </dsp:sp>
    <dsp:sp modelId="{20A5A578-D10B-4C3A-A0A0-F72D84C46CD7}">
      <dsp:nvSpPr>
        <dsp:cNvPr id="0" name=""/>
        <dsp:cNvSpPr/>
      </dsp:nvSpPr>
      <dsp:spPr>
        <a:xfrm rot="5400000">
          <a:off x="3444932" y="-56070"/>
          <a:ext cx="1404833" cy="52689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ACCEPTED / DEFERRED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CANCELED / REJECTED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CLOSED</a:t>
          </a:r>
        </a:p>
      </dsp:txBody>
      <dsp:txXfrm rot="-5400000">
        <a:off x="1512898" y="1944542"/>
        <a:ext cx="5200324" cy="12676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CCB12-ACA1-4E39-A69F-23F89AA3B30A}">
      <dsp:nvSpPr>
        <dsp:cNvPr id="0" name=""/>
        <dsp:cNvSpPr/>
      </dsp:nvSpPr>
      <dsp:spPr>
        <a:xfrm rot="5400000">
          <a:off x="5089859" y="-1998004"/>
          <a:ext cx="1012537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Xử</a:t>
          </a:r>
          <a:r>
            <a:rPr lang="en-US" sz="2600" kern="1200" dirty="0"/>
            <a:t> </a:t>
          </a:r>
          <a:r>
            <a:rPr lang="en-US" sz="2600" kern="1200" dirty="0" err="1"/>
            <a:t>lý</a:t>
          </a:r>
          <a:r>
            <a:rPr lang="en-US" sz="2600" kern="1200" dirty="0"/>
            <a:t> defect </a:t>
          </a:r>
          <a:r>
            <a:rPr lang="en-US" sz="2600" kern="1200" dirty="0" err="1"/>
            <a:t>trong</a:t>
          </a:r>
          <a:r>
            <a:rPr lang="en-US" sz="2600" kern="1200" dirty="0"/>
            <a:t> </a:t>
          </a:r>
          <a:r>
            <a:rPr lang="en-US" sz="2600" kern="1200" dirty="0" err="1"/>
            <a:t>vòng</a:t>
          </a:r>
          <a:r>
            <a:rPr lang="en-US" sz="2600" kern="1200" dirty="0"/>
            <a:t> 1 </a:t>
          </a:r>
          <a:r>
            <a:rPr lang="en-US" sz="2600" kern="1200" dirty="0" err="1"/>
            <a:t>ngày</a:t>
          </a:r>
          <a:r>
            <a:rPr lang="en-US" sz="2600" kern="1200" dirty="0"/>
            <a:t> </a:t>
          </a:r>
          <a:r>
            <a:rPr lang="en-US" sz="2600" kern="1200" dirty="0" err="1"/>
            <a:t>sau</a:t>
          </a:r>
          <a:r>
            <a:rPr lang="en-US" sz="2600" kern="1200" dirty="0"/>
            <a:t> </a:t>
          </a:r>
          <a:r>
            <a:rPr lang="en-US" sz="2600" kern="1200" dirty="0" err="1"/>
            <a:t>khi</a:t>
          </a:r>
          <a:r>
            <a:rPr lang="en-US" sz="2600" kern="1200" dirty="0"/>
            <a:t> </a:t>
          </a:r>
          <a:r>
            <a:rPr lang="en-US" sz="2600" kern="1200" dirty="0" err="1"/>
            <a:t>ghi</a:t>
          </a:r>
          <a:r>
            <a:rPr lang="en-US" sz="2600" kern="1200" dirty="0"/>
            <a:t> </a:t>
          </a:r>
          <a:r>
            <a:rPr lang="en-US" sz="2600" kern="1200" dirty="0" err="1"/>
            <a:t>nhận</a:t>
          </a:r>
          <a:r>
            <a:rPr lang="en-US" sz="2600" kern="1200" dirty="0"/>
            <a:t> </a:t>
          </a:r>
          <a:r>
            <a:rPr lang="en-US" sz="2600" kern="1200" dirty="0" err="1"/>
            <a:t>trên</a:t>
          </a:r>
          <a:r>
            <a:rPr lang="en-US" sz="2600" kern="1200" dirty="0"/>
            <a:t> </a:t>
          </a:r>
          <a:r>
            <a:rPr lang="en-US" sz="2600" kern="1200" dirty="0" err="1"/>
            <a:t>hệ</a:t>
          </a:r>
          <a:r>
            <a:rPr lang="en-US" sz="2600" kern="1200" dirty="0"/>
            <a:t> </a:t>
          </a:r>
          <a:r>
            <a:rPr lang="en-US" sz="2600" kern="1200" dirty="0" err="1"/>
            <a:t>thống</a:t>
          </a:r>
          <a:r>
            <a:rPr lang="en-US" sz="2600" kern="1200" dirty="0"/>
            <a:t> DMS</a:t>
          </a:r>
        </a:p>
      </dsp:txBody>
      <dsp:txXfrm rot="-5400000">
        <a:off x="2962656" y="178627"/>
        <a:ext cx="5217516" cy="913681"/>
      </dsp:txXfrm>
    </dsp:sp>
    <dsp:sp modelId="{F71D1B0E-8BFE-4BB1-94BB-E15DC257102C}">
      <dsp:nvSpPr>
        <dsp:cNvPr id="0" name=""/>
        <dsp:cNvSpPr/>
      </dsp:nvSpPr>
      <dsp:spPr>
        <a:xfrm>
          <a:off x="0" y="2631"/>
          <a:ext cx="2962656" cy="12656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Immediately / Urgent</a:t>
          </a:r>
        </a:p>
      </dsp:txBody>
      <dsp:txXfrm>
        <a:off x="61785" y="64416"/>
        <a:ext cx="2839086" cy="1142101"/>
      </dsp:txXfrm>
    </dsp:sp>
    <dsp:sp modelId="{035815A5-A446-4F96-AD39-9D8333517757}">
      <dsp:nvSpPr>
        <dsp:cNvPr id="0" name=""/>
        <dsp:cNvSpPr/>
      </dsp:nvSpPr>
      <dsp:spPr>
        <a:xfrm rot="5400000">
          <a:off x="5089859" y="-669049"/>
          <a:ext cx="1012537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Xử</a:t>
          </a:r>
          <a:r>
            <a:rPr lang="en-US" sz="2600" kern="1200" dirty="0"/>
            <a:t> </a:t>
          </a:r>
          <a:r>
            <a:rPr lang="en-US" sz="2600" kern="1200" dirty="0" err="1"/>
            <a:t>lý</a:t>
          </a:r>
          <a:r>
            <a:rPr lang="en-US" sz="2600" kern="1200" dirty="0"/>
            <a:t> defect </a:t>
          </a:r>
          <a:r>
            <a:rPr lang="en-US" sz="2600" kern="1200" dirty="0" err="1"/>
            <a:t>trong</a:t>
          </a:r>
          <a:r>
            <a:rPr lang="en-US" sz="2600" kern="1200" dirty="0"/>
            <a:t> </a:t>
          </a:r>
          <a:r>
            <a:rPr lang="en-US" sz="2600" kern="1200" dirty="0" err="1"/>
            <a:t>vòng</a:t>
          </a:r>
          <a:r>
            <a:rPr lang="en-US" sz="2600" kern="1200" dirty="0"/>
            <a:t> 2 - 4 </a:t>
          </a:r>
          <a:r>
            <a:rPr lang="en-US" sz="2600" kern="1200" dirty="0" err="1"/>
            <a:t>ngày</a:t>
          </a:r>
          <a:r>
            <a:rPr lang="en-US" sz="2600" kern="1200" dirty="0"/>
            <a:t> </a:t>
          </a:r>
          <a:r>
            <a:rPr lang="en-US" sz="2600" kern="1200" dirty="0" err="1"/>
            <a:t>sau</a:t>
          </a:r>
          <a:r>
            <a:rPr lang="en-US" sz="2600" kern="1200" dirty="0"/>
            <a:t> </a:t>
          </a:r>
          <a:r>
            <a:rPr lang="en-US" sz="2600" kern="1200" dirty="0" err="1"/>
            <a:t>khi</a:t>
          </a:r>
          <a:r>
            <a:rPr lang="en-US" sz="2600" kern="1200" dirty="0"/>
            <a:t> </a:t>
          </a:r>
          <a:r>
            <a:rPr lang="en-US" sz="2600" kern="1200" dirty="0" err="1"/>
            <a:t>ghi</a:t>
          </a:r>
          <a:r>
            <a:rPr lang="en-US" sz="2600" kern="1200" dirty="0"/>
            <a:t> </a:t>
          </a:r>
          <a:r>
            <a:rPr lang="en-US" sz="2600" kern="1200" dirty="0" err="1"/>
            <a:t>nhận</a:t>
          </a:r>
          <a:r>
            <a:rPr lang="en-US" sz="2600" kern="1200" dirty="0"/>
            <a:t> </a:t>
          </a:r>
          <a:r>
            <a:rPr lang="en-US" sz="2600" kern="1200" dirty="0" err="1"/>
            <a:t>trên</a:t>
          </a:r>
          <a:r>
            <a:rPr lang="en-US" sz="2600" kern="1200" dirty="0"/>
            <a:t> </a:t>
          </a:r>
          <a:r>
            <a:rPr lang="en-US" sz="2600" kern="1200" dirty="0" err="1"/>
            <a:t>hệ</a:t>
          </a:r>
          <a:r>
            <a:rPr lang="en-US" sz="2600" kern="1200" dirty="0"/>
            <a:t> </a:t>
          </a:r>
          <a:r>
            <a:rPr lang="en-US" sz="2600" kern="1200" dirty="0" err="1"/>
            <a:t>thống</a:t>
          </a:r>
          <a:r>
            <a:rPr lang="en-US" sz="2600" kern="1200" dirty="0"/>
            <a:t> DMS</a:t>
          </a:r>
        </a:p>
      </dsp:txBody>
      <dsp:txXfrm rot="-5400000">
        <a:off x="2962656" y="1507582"/>
        <a:ext cx="5217516" cy="913681"/>
      </dsp:txXfrm>
    </dsp:sp>
    <dsp:sp modelId="{4499AFAB-C9A2-4FE9-97FE-CB94E6B1B310}">
      <dsp:nvSpPr>
        <dsp:cNvPr id="0" name=""/>
        <dsp:cNvSpPr/>
      </dsp:nvSpPr>
      <dsp:spPr>
        <a:xfrm>
          <a:off x="0" y="1331586"/>
          <a:ext cx="2962656" cy="12656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High</a:t>
          </a:r>
        </a:p>
      </dsp:txBody>
      <dsp:txXfrm>
        <a:off x="61785" y="1393371"/>
        <a:ext cx="2839086" cy="1142101"/>
      </dsp:txXfrm>
    </dsp:sp>
    <dsp:sp modelId="{C1D9C02F-DFD3-4090-81C7-BE745FBC550D}">
      <dsp:nvSpPr>
        <dsp:cNvPr id="0" name=""/>
        <dsp:cNvSpPr/>
      </dsp:nvSpPr>
      <dsp:spPr>
        <a:xfrm rot="5400000">
          <a:off x="5089859" y="659905"/>
          <a:ext cx="1012537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Xử</a:t>
          </a:r>
          <a:r>
            <a:rPr lang="en-US" sz="2600" kern="1200" dirty="0"/>
            <a:t> </a:t>
          </a:r>
          <a:r>
            <a:rPr lang="en-US" sz="2600" kern="1200" dirty="0" err="1"/>
            <a:t>lý</a:t>
          </a:r>
          <a:r>
            <a:rPr lang="en-US" sz="2600" kern="1200" dirty="0"/>
            <a:t> defect </a:t>
          </a:r>
          <a:r>
            <a:rPr lang="en-US" sz="2600" kern="1200" dirty="0" err="1"/>
            <a:t>trong</a:t>
          </a:r>
          <a:r>
            <a:rPr lang="en-US" sz="2600" kern="1200" dirty="0"/>
            <a:t> </a:t>
          </a:r>
          <a:r>
            <a:rPr lang="en-US" sz="2600" kern="1200" dirty="0" err="1"/>
            <a:t>vòng</a:t>
          </a:r>
          <a:r>
            <a:rPr lang="en-US" sz="2600" kern="1200" dirty="0"/>
            <a:t> 3 - 5 </a:t>
          </a:r>
          <a:r>
            <a:rPr lang="en-US" sz="2600" kern="1200" dirty="0" err="1"/>
            <a:t>ngày</a:t>
          </a:r>
          <a:r>
            <a:rPr lang="en-US" sz="2600" kern="1200" dirty="0"/>
            <a:t> </a:t>
          </a:r>
          <a:r>
            <a:rPr lang="en-US" sz="2600" kern="1200" dirty="0" err="1"/>
            <a:t>sau</a:t>
          </a:r>
          <a:r>
            <a:rPr lang="en-US" sz="2600" kern="1200" dirty="0"/>
            <a:t> </a:t>
          </a:r>
          <a:r>
            <a:rPr lang="en-US" sz="2600" kern="1200" dirty="0" err="1"/>
            <a:t>khi</a:t>
          </a:r>
          <a:r>
            <a:rPr lang="en-US" sz="2600" kern="1200" dirty="0"/>
            <a:t> </a:t>
          </a:r>
          <a:r>
            <a:rPr lang="en-US" sz="2600" kern="1200" dirty="0" err="1"/>
            <a:t>ghi</a:t>
          </a:r>
          <a:r>
            <a:rPr lang="en-US" sz="2600" kern="1200" dirty="0"/>
            <a:t> </a:t>
          </a:r>
          <a:r>
            <a:rPr lang="en-US" sz="2600" kern="1200" dirty="0" err="1"/>
            <a:t>nhận</a:t>
          </a:r>
          <a:r>
            <a:rPr lang="en-US" sz="2600" kern="1200" dirty="0"/>
            <a:t> </a:t>
          </a:r>
          <a:r>
            <a:rPr lang="en-US" sz="2600" kern="1200" dirty="0" err="1"/>
            <a:t>trên</a:t>
          </a:r>
          <a:r>
            <a:rPr lang="en-US" sz="2600" kern="1200" dirty="0"/>
            <a:t> </a:t>
          </a:r>
          <a:r>
            <a:rPr lang="en-US" sz="2600" kern="1200" dirty="0" err="1"/>
            <a:t>hệ</a:t>
          </a:r>
          <a:r>
            <a:rPr lang="en-US" sz="2600" kern="1200" dirty="0"/>
            <a:t> </a:t>
          </a:r>
          <a:r>
            <a:rPr lang="en-US" sz="2600" kern="1200" dirty="0" err="1"/>
            <a:t>thống</a:t>
          </a:r>
          <a:r>
            <a:rPr lang="en-US" sz="2600" kern="1200" dirty="0"/>
            <a:t> DMS</a:t>
          </a:r>
        </a:p>
      </dsp:txBody>
      <dsp:txXfrm rot="-5400000">
        <a:off x="2962656" y="2836536"/>
        <a:ext cx="5217516" cy="913681"/>
      </dsp:txXfrm>
    </dsp:sp>
    <dsp:sp modelId="{D7C7B1AD-B8DD-4908-B823-5D77FB8614F5}">
      <dsp:nvSpPr>
        <dsp:cNvPr id="0" name=""/>
        <dsp:cNvSpPr/>
      </dsp:nvSpPr>
      <dsp:spPr>
        <a:xfrm>
          <a:off x="0" y="2660541"/>
          <a:ext cx="2962656" cy="12656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Normal</a:t>
          </a:r>
        </a:p>
      </dsp:txBody>
      <dsp:txXfrm>
        <a:off x="61785" y="2722326"/>
        <a:ext cx="2839086" cy="1142101"/>
      </dsp:txXfrm>
    </dsp:sp>
    <dsp:sp modelId="{1AE119B7-2318-4AEA-8B8E-1B3BA7A32127}">
      <dsp:nvSpPr>
        <dsp:cNvPr id="0" name=""/>
        <dsp:cNvSpPr/>
      </dsp:nvSpPr>
      <dsp:spPr>
        <a:xfrm rot="5400000">
          <a:off x="5089859" y="1988860"/>
          <a:ext cx="1012537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Xử</a:t>
          </a:r>
          <a:r>
            <a:rPr lang="en-US" sz="2600" kern="1200" dirty="0"/>
            <a:t> </a:t>
          </a:r>
          <a:r>
            <a:rPr lang="en-US" sz="2600" kern="1200" dirty="0" err="1"/>
            <a:t>lý</a:t>
          </a:r>
          <a:r>
            <a:rPr lang="en-US" sz="2600" kern="1200" dirty="0"/>
            <a:t> defect </a:t>
          </a:r>
          <a:r>
            <a:rPr lang="en-US" sz="2600" kern="1200" dirty="0" err="1"/>
            <a:t>trong</a:t>
          </a:r>
          <a:r>
            <a:rPr lang="en-US" sz="2600" kern="1200" dirty="0"/>
            <a:t> </a:t>
          </a:r>
          <a:r>
            <a:rPr lang="en-US" sz="2600" kern="1200" dirty="0" err="1"/>
            <a:t>vòng</a:t>
          </a:r>
          <a:r>
            <a:rPr lang="en-US" sz="2600" kern="1200" dirty="0"/>
            <a:t> 5 - 8 </a:t>
          </a:r>
          <a:r>
            <a:rPr lang="en-US" sz="2600" kern="1200" dirty="0" err="1"/>
            <a:t>ngày</a:t>
          </a:r>
          <a:r>
            <a:rPr lang="en-US" sz="2600" kern="1200" dirty="0"/>
            <a:t> </a:t>
          </a:r>
          <a:r>
            <a:rPr lang="en-US" sz="2600" kern="1200" dirty="0" err="1"/>
            <a:t>sau</a:t>
          </a:r>
          <a:r>
            <a:rPr lang="en-US" sz="2600" kern="1200" dirty="0"/>
            <a:t> </a:t>
          </a:r>
          <a:r>
            <a:rPr lang="en-US" sz="2600" kern="1200" dirty="0" err="1"/>
            <a:t>khi</a:t>
          </a:r>
          <a:r>
            <a:rPr lang="en-US" sz="2600" kern="1200" dirty="0"/>
            <a:t> </a:t>
          </a:r>
          <a:r>
            <a:rPr lang="en-US" sz="2600" kern="1200" dirty="0" err="1"/>
            <a:t>ghi</a:t>
          </a:r>
          <a:r>
            <a:rPr lang="en-US" sz="2600" kern="1200" dirty="0"/>
            <a:t> </a:t>
          </a:r>
          <a:r>
            <a:rPr lang="en-US" sz="2600" kern="1200" dirty="0" err="1"/>
            <a:t>nhận</a:t>
          </a:r>
          <a:r>
            <a:rPr lang="en-US" sz="2600" kern="1200" dirty="0"/>
            <a:t> </a:t>
          </a:r>
          <a:r>
            <a:rPr lang="en-US" sz="2600" kern="1200" dirty="0" err="1"/>
            <a:t>trên</a:t>
          </a:r>
          <a:r>
            <a:rPr lang="en-US" sz="2600" kern="1200" dirty="0"/>
            <a:t> </a:t>
          </a:r>
          <a:r>
            <a:rPr lang="en-US" sz="2600" kern="1200" dirty="0" err="1"/>
            <a:t>hệ</a:t>
          </a:r>
          <a:r>
            <a:rPr lang="en-US" sz="2600" kern="1200" dirty="0"/>
            <a:t> </a:t>
          </a:r>
          <a:r>
            <a:rPr lang="en-US" sz="2600" kern="1200" dirty="0" err="1"/>
            <a:t>thống</a:t>
          </a:r>
          <a:r>
            <a:rPr lang="en-US" sz="2600" kern="1200" dirty="0"/>
            <a:t> DMS</a:t>
          </a:r>
        </a:p>
      </dsp:txBody>
      <dsp:txXfrm rot="-5400000">
        <a:off x="2962656" y="4165491"/>
        <a:ext cx="5217516" cy="913681"/>
      </dsp:txXfrm>
    </dsp:sp>
    <dsp:sp modelId="{1BC524C5-620F-435F-8541-4643C37F20F2}">
      <dsp:nvSpPr>
        <dsp:cNvPr id="0" name=""/>
        <dsp:cNvSpPr/>
      </dsp:nvSpPr>
      <dsp:spPr>
        <a:xfrm>
          <a:off x="0" y="3989496"/>
          <a:ext cx="2962656" cy="12656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Low</a:t>
          </a:r>
        </a:p>
      </dsp:txBody>
      <dsp:txXfrm>
        <a:off x="61785" y="4051281"/>
        <a:ext cx="2839086" cy="1142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9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AF7-8FE7-48DF-9D00-615CCDC0E683}" type="datetime1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63D-04AE-4802-9589-4969774CC269}" type="datetime1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272-4337-4EEA-AAE6-3DC9570DDC45}" type="datetime1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0BD-AF8A-4A6E-A350-479DB1CF8A97}" type="datetime1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D7E8-CC9A-4894-9374-E8B8B8753C92}" type="datetime1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44D8-CF65-4953-B2FC-6C6AA6FE1912}" type="datetime1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FBB6-AB82-442E-B01A-0B7967BDB42D}" type="datetime1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8021-AE67-4216-B22E-39A0D132B2E4}" type="datetime1">
              <a:rPr lang="en-US" smtClean="0"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AC3-87F8-4A7C-BAEA-D1EE61F48993}" type="datetime1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327-A86E-4E33-A0EF-A320CC416235}" type="datetime1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7E6-EB32-4E5B-991F-06B9038F0EFF}" type="datetime1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8: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defect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1" y="1981200"/>
            <a:ext cx="7582557" cy="2156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6281" y="4267200"/>
            <a:ext cx="32003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Lập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trình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viên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không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nhớ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quy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tắc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chuẩn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255135"/>
            <a:ext cx="32003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Đào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tạo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lại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hoặc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tạo checklist </a:t>
            </a:r>
          </a:p>
        </p:txBody>
      </p:sp>
    </p:spTree>
    <p:extLst>
      <p:ext uri="{BB962C8B-B14F-4D97-AF65-F5344CB8AC3E}">
        <p14:creationId xmlns:p14="http://schemas.microsoft.com/office/powerpoint/2010/main" val="92485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3" y="2133600"/>
            <a:ext cx="7552074" cy="2324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0" y="4624626"/>
            <a:ext cx="32003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Đào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tạo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lại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viết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tài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liệu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thử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54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log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r="2317"/>
          <a:stretch/>
        </p:blipFill>
        <p:spPr>
          <a:xfrm>
            <a:off x="1981199" y="1210739"/>
            <a:ext cx="5181601" cy="474767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1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title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9" y="1158872"/>
            <a:ext cx="7634542" cy="160020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1" y="3138448"/>
            <a:ext cx="640079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"/>
            </a:pPr>
            <a:r>
              <a:rPr lang="en-US" sz="25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Lỗi</a:t>
            </a:r>
            <a:r>
              <a:rPr lang="en-US" sz="2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khi</a:t>
            </a:r>
            <a:r>
              <a:rPr lang="en-US" sz="2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đăng</a:t>
            </a:r>
            <a:r>
              <a:rPr lang="en-US" sz="2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nhập</a:t>
            </a:r>
            <a:r>
              <a:rPr lang="en-US" sz="2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1" y="3810000"/>
            <a:ext cx="64007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"/>
            </a:pPr>
            <a:r>
              <a:rPr lang="en-US" sz="25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Hiển</a:t>
            </a:r>
            <a:r>
              <a:rPr lang="en-US" sz="2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thị</a:t>
            </a:r>
            <a:r>
              <a:rPr lang="en-US" sz="2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màn</a:t>
            </a:r>
            <a:r>
              <a:rPr lang="en-US" sz="2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hình</a:t>
            </a:r>
            <a:r>
              <a:rPr lang="en-US" sz="2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login </a:t>
            </a:r>
            <a:r>
              <a:rPr lang="en-US" sz="25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lần</a:t>
            </a:r>
            <a:r>
              <a:rPr lang="en-US" sz="2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nữa</a:t>
            </a:r>
            <a:r>
              <a:rPr lang="en-US" sz="2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khi</a:t>
            </a:r>
            <a:r>
              <a:rPr lang="en-US" sz="2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user </a:t>
            </a:r>
            <a:r>
              <a:rPr lang="en-US" sz="25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không</a:t>
            </a:r>
            <a:r>
              <a:rPr lang="en-US" sz="2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2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mật</a:t>
            </a:r>
            <a:r>
              <a:rPr lang="en-US" sz="2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khẩu</a:t>
            </a:r>
            <a:r>
              <a:rPr lang="en-US" sz="25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1" y="4876800"/>
            <a:ext cx="640079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"/>
            </a:pP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Không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hiển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thị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cầu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nhập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mật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khẩu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khi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người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dùng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đăng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nhập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chỉ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nhập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tài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khoản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không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nhập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mật</a:t>
            </a:r>
            <a:r>
              <a:rPr lang="en-US" sz="25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khẩu</a:t>
            </a:r>
            <a:endParaRPr lang="en-US" sz="2500" b="1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863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Content Placeholder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r="2317"/>
          <a:stretch/>
        </p:blipFill>
        <p:spPr>
          <a:xfrm>
            <a:off x="1981199" y="1210739"/>
            <a:ext cx="5181601" cy="4747671"/>
          </a:xfrm>
          <a:prstGeom prst="rect">
            <a:avLst/>
          </a:prstGeom>
        </p:spPr>
      </p:pic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20" y="4335667"/>
            <a:ext cx="4381880" cy="1303133"/>
          </a:xfrm>
        </p:spPr>
      </p:pic>
    </p:spTree>
    <p:extLst>
      <p:ext uri="{BB962C8B-B14F-4D97-AF65-F5344CB8AC3E}">
        <p14:creationId xmlns:p14="http://schemas.microsoft.com/office/powerpoint/2010/main" val="350352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03" y="1143000"/>
            <a:ext cx="5235394" cy="474767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1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782392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5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Họp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90" y="1066800"/>
            <a:ext cx="5181819" cy="5257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7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602396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223695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1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Nội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dung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1026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54313" cy="46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 err="1">
                <a:latin typeface="Calibri" panose="020F0502020204030204" pitchFamily="34" charset="0"/>
              </a:rPr>
              <a:t>Định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nghĩa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về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lỗi</a:t>
            </a:r>
            <a:endParaRPr lang="en-US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3000" dirty="0" err="1">
                <a:latin typeface="Calibri" panose="020F0502020204030204" pitchFamily="34" charset="0"/>
              </a:rPr>
              <a:t>Lỗi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đến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từ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đâu</a:t>
            </a:r>
            <a:endParaRPr lang="en-US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3000" dirty="0" err="1">
                <a:latin typeface="Calibri" panose="020F0502020204030204" pitchFamily="34" charset="0"/>
              </a:rPr>
              <a:t>Quản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lý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lỗi</a:t>
            </a:r>
            <a:endParaRPr lang="en-US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3000" dirty="0" err="1">
                <a:latin typeface="Calibri" panose="020F0502020204030204" pitchFamily="34" charset="0"/>
              </a:rPr>
              <a:t>Quy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trình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quản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lý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lỗi</a:t>
            </a:r>
            <a:endParaRPr lang="en-US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3000" dirty="0" err="1">
                <a:latin typeface="Calibri" panose="020F0502020204030204" pitchFamily="34" charset="0"/>
              </a:rPr>
              <a:t>Báo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cáo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lỗi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840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 cycle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6" y="945515"/>
            <a:ext cx="7796048" cy="5257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0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40477" y="2895600"/>
            <a:ext cx="31331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Defect Report</a:t>
            </a:r>
          </a:p>
        </p:txBody>
      </p:sp>
    </p:spTree>
    <p:extLst>
      <p:ext uri="{BB962C8B-B14F-4D97-AF65-F5344CB8AC3E}">
        <p14:creationId xmlns:p14="http://schemas.microsoft.com/office/powerpoint/2010/main" val="3514573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93" y="914400"/>
            <a:ext cx="5685013" cy="30025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75" y="4290751"/>
            <a:ext cx="7468247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28" y="1066800"/>
            <a:ext cx="6864143" cy="5257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72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726993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36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148268"/>
              </p:ext>
            </p:extLst>
          </p:nvPr>
        </p:nvGraphicFramePr>
        <p:xfrm>
          <a:off x="1181100" y="1676400"/>
          <a:ext cx="6781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47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762246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29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5" y="1127537"/>
            <a:ext cx="7506350" cy="51363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04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28</a:t>
            </a:fld>
            <a:endParaRPr lang="en-US" dirty="0"/>
          </a:p>
        </p:txBody>
      </p:sp>
      <p:pic>
        <p:nvPicPr>
          <p:cNvPr id="12" name="Content Placeholder 1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3657600" cy="2915849"/>
          </a:xfr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8"/>
          <a:stretch/>
        </p:blipFill>
        <p:spPr>
          <a:xfrm>
            <a:off x="2971800" y="3587632"/>
            <a:ext cx="5887603" cy="24321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71900" y="2057597"/>
            <a:ext cx="320039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ưu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tiên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lỗi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501" y="4565189"/>
            <a:ext cx="320039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Trạng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thái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lỗi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5521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 err="1">
                <a:latin typeface="Calibri" panose="020F0502020204030204" pitchFamily="34" charset="0"/>
              </a:rPr>
              <a:t>Định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nghĩa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về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lỗi</a:t>
            </a:r>
            <a:endParaRPr lang="en-US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 err="1">
                <a:latin typeface="Calibri" panose="020F0502020204030204" pitchFamily="34" charset="0"/>
              </a:rPr>
              <a:t>Lỗi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đến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từ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đâu</a:t>
            </a:r>
            <a:endParaRPr lang="en-US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 err="1">
                <a:latin typeface="Calibri" panose="020F0502020204030204" pitchFamily="34" charset="0"/>
              </a:rPr>
              <a:t>Quản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lý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lỗi</a:t>
            </a:r>
            <a:endParaRPr lang="en-US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 err="1">
                <a:latin typeface="Calibri" panose="020F0502020204030204" pitchFamily="34" charset="0"/>
              </a:rPr>
              <a:t>Quy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trình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quản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lý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lỗi</a:t>
            </a:r>
            <a:endParaRPr lang="en-US" sz="30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 err="1">
                <a:latin typeface="Calibri" panose="020F0502020204030204" pitchFamily="34" charset="0"/>
              </a:rPr>
              <a:t>Báo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cáo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lỗi</a:t>
            </a:r>
            <a:endParaRPr lang="en-US" sz="3000" dirty="0">
              <a:latin typeface="Calibri" panose="020F0502020204030204" pitchFamily="34" charset="0"/>
            </a:endParaRP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791201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23800" y="2895600"/>
            <a:ext cx="1566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Defect</a:t>
            </a:r>
          </a:p>
        </p:txBody>
      </p:sp>
    </p:spTree>
    <p:extLst>
      <p:ext uri="{BB962C8B-B14F-4D97-AF65-F5344CB8AC3E}">
        <p14:creationId xmlns:p14="http://schemas.microsoft.com/office/powerpoint/2010/main" val="99003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501480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83" y="1295400"/>
            <a:ext cx="571537" cy="597516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83" y="2679084"/>
            <a:ext cx="571537" cy="597516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83" y="4062768"/>
            <a:ext cx="571537" cy="597516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83" y="5486400"/>
            <a:ext cx="571537" cy="5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2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đâu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5" y="1747644"/>
            <a:ext cx="5883150" cy="394750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962400"/>
            <a:ext cx="1752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09900" y="3786426"/>
            <a:ext cx="32003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Defect </a:t>
            </a:r>
          </a:p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đến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từ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đâu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1" y="5695146"/>
            <a:ext cx="320039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Sản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phẩm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025820"/>
            <a:ext cx="32003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Hoạt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soát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chất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lượng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2600" y="5695146"/>
            <a:ext cx="289560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Khác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1" y="1025820"/>
            <a:ext cx="32003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Quy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trình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triển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919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management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9" y="2078276"/>
            <a:ext cx="7178662" cy="204995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7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54" y="990600"/>
            <a:ext cx="3941292" cy="5257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8800" y="1371600"/>
            <a:ext cx="32003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Bước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 </a:t>
            </a:r>
          </a:p>
          <a:p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Ghi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nhận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lỗi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1" y="3863975"/>
            <a:ext cx="22859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Bước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3</a:t>
            </a:r>
          </a:p>
          <a:p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Sửa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lỗi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2757726"/>
            <a:ext cx="22859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Bước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</a:t>
            </a:r>
          </a:p>
          <a:p>
            <a:pPr algn="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Phân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tích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lỗi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647" y="5105400"/>
            <a:ext cx="30640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Bước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4</a:t>
            </a:r>
          </a:p>
          <a:p>
            <a:pPr algn="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thử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lại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nội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dung </a:t>
            </a:r>
          </a:p>
        </p:txBody>
      </p:sp>
    </p:spTree>
    <p:extLst>
      <p:ext uri="{BB962C8B-B14F-4D97-AF65-F5344CB8AC3E}">
        <p14:creationId xmlns:p14="http://schemas.microsoft.com/office/powerpoint/2010/main" val="74203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259621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586112"/>
              </p:ext>
            </p:extLst>
          </p:nvPr>
        </p:nvGraphicFramePr>
        <p:xfrm>
          <a:off x="2133600" y="1447800"/>
          <a:ext cx="6477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57" y="2838395"/>
            <a:ext cx="1188823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363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8625</TotalTime>
  <Words>696</Words>
  <Application>Microsoft Office PowerPoint</Application>
  <PresentationFormat>On-screen Show (4:3)</PresentationFormat>
  <Paragraphs>190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Roboto</vt:lpstr>
      <vt:lpstr>Roboto Lt</vt:lpstr>
      <vt:lpstr>Segoe UI</vt:lpstr>
      <vt:lpstr>Symbol</vt:lpstr>
      <vt:lpstr>Wingdings</vt:lpstr>
      <vt:lpstr>Custom Design</vt:lpstr>
      <vt:lpstr>Kiểm thử cơ bản</vt:lpstr>
      <vt:lpstr>PowerPoint Presentation</vt:lpstr>
      <vt:lpstr>PowerPoint Presentation</vt:lpstr>
      <vt:lpstr>Defect là gì?</vt:lpstr>
      <vt:lpstr>Defect đến từ đâu</vt:lpstr>
      <vt:lpstr>Defect management</vt:lpstr>
      <vt:lpstr>Quy trình xử lý lỗi</vt:lpstr>
      <vt:lpstr>Ghi nhận lỗi</vt:lpstr>
      <vt:lpstr>Mục đích của việc ghi nhận lỗi</vt:lpstr>
      <vt:lpstr>Ví dụ về cải tiến quy trình</vt:lpstr>
      <vt:lpstr>Ví dụ về cải tiến quy trình</vt:lpstr>
      <vt:lpstr>Defect log</vt:lpstr>
      <vt:lpstr>Ví dụ về đặt title</vt:lpstr>
      <vt:lpstr>Defect log</vt:lpstr>
      <vt:lpstr>Ưu tiên xử lý lỗi</vt:lpstr>
      <vt:lpstr>Phân tích lỗi</vt:lpstr>
      <vt:lpstr>Họp phân tích lỗi</vt:lpstr>
      <vt:lpstr>Sửa lỗi</vt:lpstr>
      <vt:lpstr>Kiểm thử lại</vt:lpstr>
      <vt:lpstr>Defect life cycle</vt:lpstr>
      <vt:lpstr>PowerPoint Presentation</vt:lpstr>
      <vt:lpstr>Yêu cầu báo cáo</vt:lpstr>
      <vt:lpstr>Phân loại lỗi</vt:lpstr>
      <vt:lpstr>Mức độ nghiêm trọng của lỗi</vt:lpstr>
      <vt:lpstr>Các trạng thái lỗi</vt:lpstr>
      <vt:lpstr>Độ ưu tiên của lỗi</vt:lpstr>
      <vt:lpstr>Báo cáo lỗi</vt:lpstr>
      <vt:lpstr>Ví dụ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Bui Sunny</cp:lastModifiedBy>
  <cp:revision>1390</cp:revision>
  <dcterms:created xsi:type="dcterms:W3CDTF">2013-04-23T08:05:33Z</dcterms:created>
  <dcterms:modified xsi:type="dcterms:W3CDTF">2016-10-08T17:05:03Z</dcterms:modified>
</cp:coreProperties>
</file>