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9"/>
  </p:notesMasterIdLst>
  <p:sldIdLst>
    <p:sldId id="256" r:id="rId2"/>
    <p:sldId id="269" r:id="rId3"/>
    <p:sldId id="258" r:id="rId4"/>
    <p:sldId id="259" r:id="rId5"/>
    <p:sldId id="262" r:id="rId6"/>
    <p:sldId id="263" r:id="rId7"/>
    <p:sldId id="268" r:id="rId8"/>
    <p:sldId id="290" r:id="rId9"/>
    <p:sldId id="294" r:id="rId10"/>
    <p:sldId id="295" r:id="rId11"/>
    <p:sldId id="296" r:id="rId12"/>
    <p:sldId id="281" r:id="rId13"/>
    <p:sldId id="270" r:id="rId14"/>
    <p:sldId id="291" r:id="rId15"/>
    <p:sldId id="293" r:id="rId16"/>
    <p:sldId id="292" r:id="rId17"/>
    <p:sldId id="283" r:id="rId18"/>
  </p:sldIdLst>
  <p:sldSz cx="9144000" cy="5143500" type="screen16x9"/>
  <p:notesSz cx="6858000" cy="9144000"/>
  <p:embeddedFontLst>
    <p:embeddedFont>
      <p:font typeface="Arial Black" panose="020B0A04020102020204" pitchFamily="34" charset="0"/>
      <p:regular r:id="rId20"/>
      <p:bold r:id="rId21"/>
    </p:embeddedFont>
    <p:embeddedFont>
      <p:font typeface="Calibri" panose="020F0502020204030204" pitchFamily="3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Muli" panose="020B0604020202020204" charset="0"/>
      <p:regular r:id="rId30"/>
      <p:bold r:id="rId31"/>
      <p:italic r:id="rId32"/>
      <p:boldItalic r:id="rId33"/>
    </p:embeddedFont>
    <p:embeddedFont>
      <p:font typeface="Open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Đức Mạnh Phạm" initials="ĐMP" lastIdx="1" clrIdx="0">
    <p:extLst>
      <p:ext uri="{19B8F6BF-5375-455C-9EA6-DF929625EA0E}">
        <p15:presenceInfo xmlns:p15="http://schemas.microsoft.com/office/powerpoint/2012/main" userId="414c690bb0bd8a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61B19-26A1-4E3E-A730-84ECD3DC51F9}" v="91" dt="2020-10-20T08:31:44.602"/>
  </p1510:revLst>
</p1510:revInfo>
</file>

<file path=ppt/tableStyles.xml><?xml version="1.0" encoding="utf-8"?>
<a:tblStyleLst xmlns:a="http://schemas.openxmlformats.org/drawingml/2006/main" def="{ED257A91-3D0A-4839-8865-AE6372B7FEB7}">
  <a:tblStyle styleId="{ED257A91-3D0A-4839-8865-AE6372B7FE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42" d="100"/>
          <a:sy n="142" d="100"/>
        </p:scale>
        <p:origin x="6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ức Mạnh Phạm" userId="414c690bb0bd8a2a" providerId="Windows Live" clId="Web-{72C63058-B69A-4695-8DCB-748953F1F67B}"/>
    <pc:docChg chg="modSld">
      <pc:chgData name="Đức Mạnh Phạm" userId="414c690bb0bd8a2a" providerId="Windows Live" clId="Web-{72C63058-B69A-4695-8DCB-748953F1F67B}" dt="2020-10-12T13:19:31.646" v="0" actId="14100"/>
      <pc:docMkLst>
        <pc:docMk/>
      </pc:docMkLst>
      <pc:sldChg chg="modSp">
        <pc:chgData name="Đức Mạnh Phạm" userId="414c690bb0bd8a2a" providerId="Windows Live" clId="Web-{72C63058-B69A-4695-8DCB-748953F1F67B}" dt="2020-10-12T13:19:31.646" v="0" actId="14100"/>
        <pc:sldMkLst>
          <pc:docMk/>
          <pc:sldMk cId="1866467484" sldId="291"/>
        </pc:sldMkLst>
        <pc:picChg chg="mod">
          <ac:chgData name="Đức Mạnh Phạm" userId="414c690bb0bd8a2a" providerId="Windows Live" clId="Web-{72C63058-B69A-4695-8DCB-748953F1F67B}" dt="2020-10-12T13:19:31.646" v="0" actId="14100"/>
          <ac:picMkLst>
            <pc:docMk/>
            <pc:sldMk cId="1866467484" sldId="291"/>
            <ac:picMk id="9" creationId="{542F5E81-219B-4447-9CF6-37D59CCD07D2}"/>
          </ac:picMkLst>
        </pc:picChg>
      </pc:sldChg>
    </pc:docChg>
  </pc:docChgLst>
  <pc:docChgLst>
    <pc:chgData name="Đức Mạnh Phạm" userId="414c690bb0bd8a2a" providerId="LiveId" clId="{1B561B19-26A1-4E3E-A730-84ECD3DC51F9}"/>
    <pc:docChg chg="undo custSel addSld delSld modSld delMainMaster">
      <pc:chgData name="Đức Mạnh Phạm" userId="414c690bb0bd8a2a" providerId="LiveId" clId="{1B561B19-26A1-4E3E-A730-84ECD3DC51F9}" dt="2020-10-20T11:17:05.657" v="2348" actId="1076"/>
      <pc:docMkLst>
        <pc:docMk/>
      </pc:docMkLst>
      <pc:sldChg chg="modSp mod">
        <pc:chgData name="Đức Mạnh Phạm" userId="414c690bb0bd8a2a" providerId="LiveId" clId="{1B561B19-26A1-4E3E-A730-84ECD3DC51F9}" dt="2020-10-12T11:47:15.897" v="192" actId="1076"/>
        <pc:sldMkLst>
          <pc:docMk/>
          <pc:sldMk cId="0" sldId="256"/>
        </pc:sldMkLst>
        <pc:spChg chg="mod">
          <ac:chgData name="Đức Mạnh Phạm" userId="414c690bb0bd8a2a" providerId="LiveId" clId="{1B561B19-26A1-4E3E-A730-84ECD3DC51F9}" dt="2020-10-12T11:47:15.897" v="192" actId="1076"/>
          <ac:spMkLst>
            <pc:docMk/>
            <pc:sldMk cId="0" sldId="256"/>
            <ac:spMk id="286" creationId="{00000000-0000-0000-0000-000000000000}"/>
          </ac:spMkLst>
        </pc:spChg>
        <pc:spChg chg="mod">
          <ac:chgData name="Đức Mạnh Phạm" userId="414c690bb0bd8a2a" providerId="LiveId" clId="{1B561B19-26A1-4E3E-A730-84ECD3DC51F9}" dt="2020-10-12T11:46:17.740" v="165" actId="20577"/>
          <ac:spMkLst>
            <pc:docMk/>
            <pc:sldMk cId="0" sldId="256"/>
            <ac:spMk id="287" creationId="{00000000-0000-0000-0000-000000000000}"/>
          </ac:spMkLst>
        </pc:spChg>
        <pc:spChg chg="mod">
          <ac:chgData name="Đức Mạnh Phạm" userId="414c690bb0bd8a2a" providerId="LiveId" clId="{1B561B19-26A1-4E3E-A730-84ECD3DC51F9}" dt="2020-10-12T11:46:04.051" v="132" actId="20577"/>
          <ac:spMkLst>
            <pc:docMk/>
            <pc:sldMk cId="0" sldId="256"/>
            <ac:spMk id="288" creationId="{00000000-0000-0000-0000-000000000000}"/>
          </ac:spMkLst>
        </pc:spChg>
        <pc:spChg chg="mod">
          <ac:chgData name="Đức Mạnh Phạm" userId="414c690bb0bd8a2a" providerId="LiveId" clId="{1B561B19-26A1-4E3E-A730-84ECD3DC51F9}" dt="2020-10-12T11:46:48.548" v="187" actId="20577"/>
          <ac:spMkLst>
            <pc:docMk/>
            <pc:sldMk cId="0" sldId="256"/>
            <ac:spMk id="293" creationId="{00000000-0000-0000-0000-000000000000}"/>
          </ac:spMkLst>
        </pc:spChg>
        <pc:spChg chg="mod">
          <ac:chgData name="Đức Mạnh Phạm" userId="414c690bb0bd8a2a" providerId="LiveId" clId="{1B561B19-26A1-4E3E-A730-84ECD3DC51F9}" dt="2020-10-12T11:47:00.073" v="191" actId="14100"/>
          <ac:spMkLst>
            <pc:docMk/>
            <pc:sldMk cId="0" sldId="256"/>
            <ac:spMk id="294" creationId="{00000000-0000-0000-0000-000000000000}"/>
          </ac:spMkLst>
        </pc:spChg>
        <pc:grpChg chg="mod">
          <ac:chgData name="Đức Mạnh Phạm" userId="414c690bb0bd8a2a" providerId="LiveId" clId="{1B561B19-26A1-4E3E-A730-84ECD3DC51F9}" dt="2020-10-12T11:46:51.640" v="189" actId="1076"/>
          <ac:grpSpMkLst>
            <pc:docMk/>
            <pc:sldMk cId="0" sldId="256"/>
            <ac:grpSpMk id="289" creationId="{00000000-0000-0000-0000-000000000000}"/>
          </ac:grpSpMkLst>
        </pc:grpChg>
      </pc:sldChg>
      <pc:sldChg chg="addSp delSp modSp del mod">
        <pc:chgData name="Đức Mạnh Phạm" userId="414c690bb0bd8a2a" providerId="LiveId" clId="{1B561B19-26A1-4E3E-A730-84ECD3DC51F9}" dt="2020-10-13T03:06:12.592" v="1814" actId="47"/>
        <pc:sldMkLst>
          <pc:docMk/>
          <pc:sldMk cId="1187740298" sldId="257"/>
        </pc:sldMkLst>
        <pc:spChg chg="add del mod">
          <ac:chgData name="Đức Mạnh Phạm" userId="414c690bb0bd8a2a" providerId="LiveId" clId="{1B561B19-26A1-4E3E-A730-84ECD3DC51F9}" dt="2020-10-12T11:51:43.177" v="200" actId="478"/>
          <ac:spMkLst>
            <pc:docMk/>
            <pc:sldMk cId="1187740298" sldId="257"/>
            <ac:spMk id="3" creationId="{80A7E065-012E-47FB-8D37-E3F70616D8D6}"/>
          </ac:spMkLst>
        </pc:spChg>
        <pc:spChg chg="mod">
          <ac:chgData name="Đức Mạnh Phạm" userId="414c690bb0bd8a2a" providerId="LiveId" clId="{1B561B19-26A1-4E3E-A730-84ECD3DC51F9}" dt="2020-10-12T11:49:19.421" v="196" actId="20577"/>
          <ac:spMkLst>
            <pc:docMk/>
            <pc:sldMk cId="1187740298" sldId="257"/>
            <ac:spMk id="299" creationId="{00000000-0000-0000-0000-000000000000}"/>
          </ac:spMkLst>
        </pc:spChg>
        <pc:spChg chg="del mod">
          <ac:chgData name="Đức Mạnh Phạm" userId="414c690bb0bd8a2a" providerId="LiveId" clId="{1B561B19-26A1-4E3E-A730-84ECD3DC51F9}" dt="2020-10-12T11:51:40.993" v="199" actId="478"/>
          <ac:spMkLst>
            <pc:docMk/>
            <pc:sldMk cId="1187740298" sldId="257"/>
            <ac:spMk id="300" creationId="{00000000-0000-0000-0000-000000000000}"/>
          </ac:spMkLst>
        </pc:spChg>
        <pc:spChg chg="del">
          <ac:chgData name="Đức Mạnh Phạm" userId="414c690bb0bd8a2a" providerId="LiveId" clId="{1B561B19-26A1-4E3E-A730-84ECD3DC51F9}" dt="2020-10-12T11:52:01.386" v="203" actId="478"/>
          <ac:spMkLst>
            <pc:docMk/>
            <pc:sldMk cId="1187740298" sldId="257"/>
            <ac:spMk id="302" creationId="{00000000-0000-0000-0000-000000000000}"/>
          </ac:spMkLst>
        </pc:spChg>
        <pc:spChg chg="del">
          <ac:chgData name="Đức Mạnh Phạm" userId="414c690bb0bd8a2a" providerId="LiveId" clId="{1B561B19-26A1-4E3E-A730-84ECD3DC51F9}" dt="2020-10-12T11:51:53.386" v="201" actId="478"/>
          <ac:spMkLst>
            <pc:docMk/>
            <pc:sldMk cId="1187740298" sldId="257"/>
            <ac:spMk id="303" creationId="{00000000-0000-0000-0000-000000000000}"/>
          </ac:spMkLst>
        </pc:spChg>
        <pc:spChg chg="del">
          <ac:chgData name="Đức Mạnh Phạm" userId="414c690bb0bd8a2a" providerId="LiveId" clId="{1B561B19-26A1-4E3E-A730-84ECD3DC51F9}" dt="2020-10-12T11:52:06.969" v="205" actId="478"/>
          <ac:spMkLst>
            <pc:docMk/>
            <pc:sldMk cId="1187740298" sldId="257"/>
            <ac:spMk id="304" creationId="{00000000-0000-0000-0000-000000000000}"/>
          </ac:spMkLst>
        </pc:spChg>
        <pc:spChg chg="mod">
          <ac:chgData name="Đức Mạnh Phạm" userId="414c690bb0bd8a2a" providerId="LiveId" clId="{1B561B19-26A1-4E3E-A730-84ECD3DC51F9}" dt="2020-10-12T11:52:39.163" v="211" actId="20577"/>
          <ac:spMkLst>
            <pc:docMk/>
            <pc:sldMk cId="1187740298" sldId="257"/>
            <ac:spMk id="305" creationId="{00000000-0000-0000-0000-000000000000}"/>
          </ac:spMkLst>
        </pc:spChg>
        <pc:spChg chg="del">
          <ac:chgData name="Đức Mạnh Phạm" userId="414c690bb0bd8a2a" providerId="LiveId" clId="{1B561B19-26A1-4E3E-A730-84ECD3DC51F9}" dt="2020-10-12T11:52:15.961" v="207" actId="478"/>
          <ac:spMkLst>
            <pc:docMk/>
            <pc:sldMk cId="1187740298" sldId="257"/>
            <ac:spMk id="308" creationId="{00000000-0000-0000-0000-000000000000}"/>
          </ac:spMkLst>
        </pc:spChg>
        <pc:picChg chg="del">
          <ac:chgData name="Đức Mạnh Phạm" userId="414c690bb0bd8a2a" providerId="LiveId" clId="{1B561B19-26A1-4E3E-A730-84ECD3DC51F9}" dt="2020-10-12T11:52:03.785" v="204" actId="478"/>
          <ac:picMkLst>
            <pc:docMk/>
            <pc:sldMk cId="1187740298" sldId="257"/>
            <ac:picMk id="306" creationId="{00000000-0000-0000-0000-000000000000}"/>
          </ac:picMkLst>
        </pc:picChg>
        <pc:picChg chg="del">
          <ac:chgData name="Đức Mạnh Phạm" userId="414c690bb0bd8a2a" providerId="LiveId" clId="{1B561B19-26A1-4E3E-A730-84ECD3DC51F9}" dt="2020-10-12T11:51:57.018" v="202" actId="478"/>
          <ac:picMkLst>
            <pc:docMk/>
            <pc:sldMk cId="1187740298" sldId="257"/>
            <ac:picMk id="307" creationId="{00000000-0000-0000-0000-000000000000}"/>
          </ac:picMkLst>
        </pc:picChg>
      </pc:sldChg>
      <pc:sldChg chg="modSp mod">
        <pc:chgData name="Đức Mạnh Phạm" userId="414c690bb0bd8a2a" providerId="LiveId" clId="{1B561B19-26A1-4E3E-A730-84ECD3DC51F9}" dt="2020-10-12T11:57:23.380" v="341" actId="207"/>
        <pc:sldMkLst>
          <pc:docMk/>
          <pc:sldMk cId="0" sldId="258"/>
        </pc:sldMkLst>
        <pc:spChg chg="mod">
          <ac:chgData name="Đức Mạnh Phạm" userId="414c690bb0bd8a2a" providerId="LiveId" clId="{1B561B19-26A1-4E3E-A730-84ECD3DC51F9}" dt="2020-10-12T11:55:28.822" v="260" actId="207"/>
          <ac:spMkLst>
            <pc:docMk/>
            <pc:sldMk cId="0" sldId="258"/>
            <ac:spMk id="318" creationId="{00000000-0000-0000-0000-000000000000}"/>
          </ac:spMkLst>
        </pc:spChg>
        <pc:spChg chg="mod">
          <ac:chgData name="Đức Mạnh Phạm" userId="414c690bb0bd8a2a" providerId="LiveId" clId="{1B561B19-26A1-4E3E-A730-84ECD3DC51F9}" dt="2020-10-12T11:57:23.380" v="341" actId="207"/>
          <ac:spMkLst>
            <pc:docMk/>
            <pc:sldMk cId="0" sldId="258"/>
            <ac:spMk id="319" creationId="{00000000-0000-0000-0000-000000000000}"/>
          </ac:spMkLst>
        </pc:spChg>
      </pc:sldChg>
      <pc:sldChg chg="addSp delSp modSp mod">
        <pc:chgData name="Đức Mạnh Phạm" userId="414c690bb0bd8a2a" providerId="LiveId" clId="{1B561B19-26A1-4E3E-A730-84ECD3DC51F9}" dt="2020-10-12T12:03:51.964" v="923" actId="20577"/>
        <pc:sldMkLst>
          <pc:docMk/>
          <pc:sldMk cId="0" sldId="259"/>
        </pc:sldMkLst>
        <pc:spChg chg="add del mod">
          <ac:chgData name="Đức Mạnh Phạm" userId="414c690bb0bd8a2a" providerId="LiveId" clId="{1B561B19-26A1-4E3E-A730-84ECD3DC51F9}" dt="2020-10-12T11:58:27.873" v="365" actId="478"/>
          <ac:spMkLst>
            <pc:docMk/>
            <pc:sldMk cId="0" sldId="259"/>
            <ac:spMk id="3" creationId="{9DACC0BA-8512-4414-AB34-66117086D176}"/>
          </ac:spMkLst>
        </pc:spChg>
        <pc:spChg chg="add mod">
          <ac:chgData name="Đức Mạnh Phạm" userId="414c690bb0bd8a2a" providerId="LiveId" clId="{1B561B19-26A1-4E3E-A730-84ECD3DC51F9}" dt="2020-10-12T12:02:54.561" v="691" actId="1076"/>
          <ac:spMkLst>
            <pc:docMk/>
            <pc:sldMk cId="0" sldId="259"/>
            <ac:spMk id="31" creationId="{B88DF741-6F32-46D1-A5E8-D3ADFF97C80D}"/>
          </ac:spMkLst>
        </pc:spChg>
        <pc:spChg chg="add mod">
          <ac:chgData name="Đức Mạnh Phạm" userId="414c690bb0bd8a2a" providerId="LiveId" clId="{1B561B19-26A1-4E3E-A730-84ECD3DC51F9}" dt="2020-10-12T12:03:51.964" v="923" actId="20577"/>
          <ac:spMkLst>
            <pc:docMk/>
            <pc:sldMk cId="0" sldId="259"/>
            <ac:spMk id="32" creationId="{E759E7DC-5510-4448-A6AF-67F073247741}"/>
          </ac:spMkLst>
        </pc:spChg>
        <pc:spChg chg="mod">
          <ac:chgData name="Đức Mạnh Phạm" userId="414c690bb0bd8a2a" providerId="LiveId" clId="{1B561B19-26A1-4E3E-A730-84ECD3DC51F9}" dt="2020-10-12T12:02:40.718" v="688"/>
          <ac:spMkLst>
            <pc:docMk/>
            <pc:sldMk cId="0" sldId="259"/>
            <ac:spMk id="34" creationId="{9B5DCB7B-4203-47C3-89E0-C326140C64F2}"/>
          </ac:spMkLst>
        </pc:spChg>
        <pc:spChg chg="mod">
          <ac:chgData name="Đức Mạnh Phạm" userId="414c690bb0bd8a2a" providerId="LiveId" clId="{1B561B19-26A1-4E3E-A730-84ECD3DC51F9}" dt="2020-10-12T12:02:40.718" v="688"/>
          <ac:spMkLst>
            <pc:docMk/>
            <pc:sldMk cId="0" sldId="259"/>
            <ac:spMk id="35" creationId="{183FBB8D-45AA-40A5-B5D3-B2D5C5E1ABBA}"/>
          </ac:spMkLst>
        </pc:spChg>
        <pc:spChg chg="mod">
          <ac:chgData name="Đức Mạnh Phạm" userId="414c690bb0bd8a2a" providerId="LiveId" clId="{1B561B19-26A1-4E3E-A730-84ECD3DC51F9}" dt="2020-10-12T12:02:40.718" v="688"/>
          <ac:spMkLst>
            <pc:docMk/>
            <pc:sldMk cId="0" sldId="259"/>
            <ac:spMk id="36" creationId="{E8E11A29-D6A0-49D6-83A8-9F159B4C772F}"/>
          </ac:spMkLst>
        </pc:spChg>
        <pc:spChg chg="mod">
          <ac:chgData name="Đức Mạnh Phạm" userId="414c690bb0bd8a2a" providerId="LiveId" clId="{1B561B19-26A1-4E3E-A730-84ECD3DC51F9}" dt="2020-10-12T11:58:53.113" v="366" actId="1076"/>
          <ac:spMkLst>
            <pc:docMk/>
            <pc:sldMk cId="0" sldId="259"/>
            <ac:spMk id="324" creationId="{00000000-0000-0000-0000-000000000000}"/>
          </ac:spMkLst>
        </pc:spChg>
        <pc:spChg chg="del">
          <ac:chgData name="Đức Mạnh Phạm" userId="414c690bb0bd8a2a" providerId="LiveId" clId="{1B561B19-26A1-4E3E-A730-84ECD3DC51F9}" dt="2020-10-12T11:58:25.757" v="364" actId="478"/>
          <ac:spMkLst>
            <pc:docMk/>
            <pc:sldMk cId="0" sldId="259"/>
            <ac:spMk id="325" creationId="{00000000-0000-0000-0000-000000000000}"/>
          </ac:spMkLst>
        </pc:spChg>
        <pc:spChg chg="mod">
          <ac:chgData name="Đức Mạnh Phạm" userId="414c690bb0bd8a2a" providerId="LiveId" clId="{1B561B19-26A1-4E3E-A730-84ECD3DC51F9}" dt="2020-10-12T11:59:29.698" v="442" actId="255"/>
          <ac:spMkLst>
            <pc:docMk/>
            <pc:sldMk cId="0" sldId="259"/>
            <ac:spMk id="330" creationId="{00000000-0000-0000-0000-000000000000}"/>
          </ac:spMkLst>
        </pc:spChg>
        <pc:spChg chg="mod">
          <ac:chgData name="Đức Mạnh Phạm" userId="414c690bb0bd8a2a" providerId="LiveId" clId="{1B561B19-26A1-4E3E-A730-84ECD3DC51F9}" dt="2020-10-12T12:01:01.863" v="589" actId="20577"/>
          <ac:spMkLst>
            <pc:docMk/>
            <pc:sldMk cId="0" sldId="259"/>
            <ac:spMk id="331" creationId="{00000000-0000-0000-0000-000000000000}"/>
          </ac:spMkLst>
        </pc:spChg>
        <pc:spChg chg="mod">
          <ac:chgData name="Đức Mạnh Phạm" userId="414c690bb0bd8a2a" providerId="LiveId" clId="{1B561B19-26A1-4E3E-A730-84ECD3DC51F9}" dt="2020-10-12T12:01:51.826" v="660" actId="255"/>
          <ac:spMkLst>
            <pc:docMk/>
            <pc:sldMk cId="0" sldId="259"/>
            <ac:spMk id="332" creationId="{00000000-0000-0000-0000-000000000000}"/>
          </ac:spMkLst>
        </pc:spChg>
        <pc:spChg chg="del mod">
          <ac:chgData name="Đức Mạnh Phạm" userId="414c690bb0bd8a2a" providerId="LiveId" clId="{1B561B19-26A1-4E3E-A730-84ECD3DC51F9}" dt="2020-10-12T12:01:57.730" v="662" actId="478"/>
          <ac:spMkLst>
            <pc:docMk/>
            <pc:sldMk cId="0" sldId="259"/>
            <ac:spMk id="333" creationId="{00000000-0000-0000-0000-000000000000}"/>
          </ac:spMkLst>
        </pc:spChg>
        <pc:spChg chg="del mod">
          <ac:chgData name="Đức Mạnh Phạm" userId="414c690bb0bd8a2a" providerId="LiveId" clId="{1B561B19-26A1-4E3E-A730-84ECD3DC51F9}" dt="2020-10-12T12:02:01.817" v="664" actId="478"/>
          <ac:spMkLst>
            <pc:docMk/>
            <pc:sldMk cId="0" sldId="259"/>
            <ac:spMk id="334" creationId="{00000000-0000-0000-0000-000000000000}"/>
          </ac:spMkLst>
        </pc:spChg>
        <pc:grpChg chg="add mod">
          <ac:chgData name="Đức Mạnh Phạm" userId="414c690bb0bd8a2a" providerId="LiveId" clId="{1B561B19-26A1-4E3E-A730-84ECD3DC51F9}" dt="2020-10-12T12:02:47.441" v="689" actId="1076"/>
          <ac:grpSpMkLst>
            <pc:docMk/>
            <pc:sldMk cId="0" sldId="259"/>
            <ac:grpSpMk id="33" creationId="{81A2DEB8-14C8-4A01-8F46-992D41272971}"/>
          </ac:grpSpMkLst>
        </pc:grpChg>
        <pc:grpChg chg="mod">
          <ac:chgData name="Đức Mạnh Phạm" userId="414c690bb0bd8a2a" providerId="LiveId" clId="{1B561B19-26A1-4E3E-A730-84ECD3DC51F9}" dt="2020-10-12T11:59:34.740" v="444" actId="14100"/>
          <ac:grpSpMkLst>
            <pc:docMk/>
            <pc:sldMk cId="0" sldId="259"/>
            <ac:grpSpMk id="326" creationId="{00000000-0000-0000-0000-000000000000}"/>
          </ac:grpSpMkLst>
        </pc:grpChg>
        <pc:grpChg chg="mod">
          <ac:chgData name="Đức Mạnh Phạm" userId="414c690bb0bd8a2a" providerId="LiveId" clId="{1B561B19-26A1-4E3E-A730-84ECD3DC51F9}" dt="2020-10-12T11:58:53.113" v="366" actId="1076"/>
          <ac:grpSpMkLst>
            <pc:docMk/>
            <pc:sldMk cId="0" sldId="259"/>
            <ac:grpSpMk id="335" creationId="{00000000-0000-0000-0000-000000000000}"/>
          </ac:grpSpMkLst>
        </pc:grpChg>
        <pc:grpChg chg="mod">
          <ac:chgData name="Đức Mạnh Phạm" userId="414c690bb0bd8a2a" providerId="LiveId" clId="{1B561B19-26A1-4E3E-A730-84ECD3DC51F9}" dt="2020-10-12T11:58:53.113" v="366" actId="1076"/>
          <ac:grpSpMkLst>
            <pc:docMk/>
            <pc:sldMk cId="0" sldId="259"/>
            <ac:grpSpMk id="339" creationId="{00000000-0000-0000-0000-000000000000}"/>
          </ac:grpSpMkLst>
        </pc:grpChg>
        <pc:grpChg chg="del mod">
          <ac:chgData name="Đức Mạnh Phạm" userId="414c690bb0bd8a2a" providerId="LiveId" clId="{1B561B19-26A1-4E3E-A730-84ECD3DC51F9}" dt="2020-10-12T12:01:55.458" v="661" actId="478"/>
          <ac:grpSpMkLst>
            <pc:docMk/>
            <pc:sldMk cId="0" sldId="259"/>
            <ac:grpSpMk id="343" creationId="{00000000-0000-0000-0000-000000000000}"/>
          </ac:grpSpMkLst>
        </pc:grpChg>
        <pc:grpChg chg="del mod">
          <ac:chgData name="Đức Mạnh Phạm" userId="414c690bb0bd8a2a" providerId="LiveId" clId="{1B561B19-26A1-4E3E-A730-84ECD3DC51F9}" dt="2020-10-12T12:01:59.537" v="663" actId="478"/>
          <ac:grpSpMkLst>
            <pc:docMk/>
            <pc:sldMk cId="0" sldId="259"/>
            <ac:grpSpMk id="347" creationId="{00000000-0000-0000-0000-000000000000}"/>
          </ac:grpSpMkLst>
        </pc:grpChg>
      </pc:sldChg>
      <pc:sldChg chg="del">
        <pc:chgData name="Đức Mạnh Phạm" userId="414c690bb0bd8a2a" providerId="LiveId" clId="{1B561B19-26A1-4E3E-A730-84ECD3DC51F9}" dt="2020-10-13T03:06:13.070" v="1815" actId="47"/>
        <pc:sldMkLst>
          <pc:docMk/>
          <pc:sldMk cId="640012726" sldId="260"/>
        </pc:sldMkLst>
      </pc:sldChg>
      <pc:sldChg chg="addSp delSp modSp del mod modNotes">
        <pc:chgData name="Đức Mạnh Phạm" userId="414c690bb0bd8a2a" providerId="LiveId" clId="{1B561B19-26A1-4E3E-A730-84ECD3DC51F9}" dt="2020-10-13T03:06:13.655" v="1816" actId="47"/>
        <pc:sldMkLst>
          <pc:docMk/>
          <pc:sldMk cId="2534587525" sldId="261"/>
        </pc:sldMkLst>
        <pc:spChg chg="mod">
          <ac:chgData name="Đức Mạnh Phạm" userId="414c690bb0bd8a2a" providerId="LiveId" clId="{1B561B19-26A1-4E3E-A730-84ECD3DC51F9}" dt="2020-10-12T12:09:06.372" v="938" actId="207"/>
          <ac:spMkLst>
            <pc:docMk/>
            <pc:sldMk cId="2534587525" sldId="261"/>
            <ac:spMk id="363" creationId="{00000000-0000-0000-0000-000000000000}"/>
          </ac:spMkLst>
        </pc:spChg>
        <pc:spChg chg="mod">
          <ac:chgData name="Đức Mạnh Phạm" userId="414c690bb0bd8a2a" providerId="LiveId" clId="{1B561B19-26A1-4E3E-A730-84ECD3DC51F9}" dt="2020-10-12T12:08:47.413" v="935"/>
          <ac:spMkLst>
            <pc:docMk/>
            <pc:sldMk cId="2534587525" sldId="261"/>
            <ac:spMk id="364" creationId="{00000000-0000-0000-0000-000000000000}"/>
          </ac:spMkLst>
        </pc:spChg>
        <pc:spChg chg="mod">
          <ac:chgData name="Đức Mạnh Phạm" userId="414c690bb0bd8a2a" providerId="LiveId" clId="{1B561B19-26A1-4E3E-A730-84ECD3DC51F9}" dt="2020-10-12T12:06:47.324" v="931" actId="207"/>
          <ac:spMkLst>
            <pc:docMk/>
            <pc:sldMk cId="2534587525" sldId="261"/>
            <ac:spMk id="365" creationId="{00000000-0000-0000-0000-000000000000}"/>
          </ac:spMkLst>
        </pc:spChg>
        <pc:spChg chg="mod">
          <ac:chgData name="Đức Mạnh Phạm" userId="414c690bb0bd8a2a" providerId="LiveId" clId="{1B561B19-26A1-4E3E-A730-84ECD3DC51F9}" dt="2020-10-12T12:08:31.294" v="933" actId="207"/>
          <ac:spMkLst>
            <pc:docMk/>
            <pc:sldMk cId="2534587525" sldId="261"/>
            <ac:spMk id="366" creationId="{00000000-0000-0000-0000-000000000000}"/>
          </ac:spMkLst>
        </pc:spChg>
        <pc:spChg chg="mod">
          <ac:chgData name="Đức Mạnh Phạm" userId="414c690bb0bd8a2a" providerId="LiveId" clId="{1B561B19-26A1-4E3E-A730-84ECD3DC51F9}" dt="2020-10-12T12:09:45.288" v="941" actId="1076"/>
          <ac:spMkLst>
            <pc:docMk/>
            <pc:sldMk cId="2534587525" sldId="261"/>
            <ac:spMk id="367" creationId="{00000000-0000-0000-0000-000000000000}"/>
          </ac:spMkLst>
        </pc:spChg>
        <pc:picChg chg="add del mod">
          <ac:chgData name="Đức Mạnh Phạm" userId="414c690bb0bd8a2a" providerId="LiveId" clId="{1B561B19-26A1-4E3E-A730-84ECD3DC51F9}" dt="2020-10-12T12:06:32.018" v="929" actId="14826"/>
          <ac:picMkLst>
            <pc:docMk/>
            <pc:sldMk cId="2534587525" sldId="261"/>
            <ac:picMk id="368" creationId="{00000000-0000-0000-0000-000000000000}"/>
          </ac:picMkLst>
        </pc:picChg>
        <pc:picChg chg="mod">
          <ac:chgData name="Đức Mạnh Phạm" userId="414c690bb0bd8a2a" providerId="LiveId" clId="{1B561B19-26A1-4E3E-A730-84ECD3DC51F9}" dt="2020-10-12T12:08:35.961" v="934" actId="14826"/>
          <ac:picMkLst>
            <pc:docMk/>
            <pc:sldMk cId="2534587525" sldId="261"/>
            <ac:picMk id="369" creationId="{00000000-0000-0000-0000-000000000000}"/>
          </ac:picMkLst>
        </pc:picChg>
      </pc:sldChg>
      <pc:sldChg chg="addSp delSp modSp mod modNotes">
        <pc:chgData name="Đức Mạnh Phạm" userId="414c690bb0bd8a2a" providerId="LiveId" clId="{1B561B19-26A1-4E3E-A730-84ECD3DC51F9}" dt="2020-10-12T12:13:26.810" v="953" actId="478"/>
        <pc:sldMkLst>
          <pc:docMk/>
          <pc:sldMk cId="0" sldId="262"/>
        </pc:sldMkLst>
        <pc:spChg chg="add del mod">
          <ac:chgData name="Đức Mạnh Phạm" userId="414c690bb0bd8a2a" providerId="LiveId" clId="{1B561B19-26A1-4E3E-A730-84ECD3DC51F9}" dt="2020-10-12T12:13:20.970" v="951" actId="478"/>
          <ac:spMkLst>
            <pc:docMk/>
            <pc:sldMk cId="0" sldId="262"/>
            <ac:spMk id="3" creationId="{C75D7F74-8246-4C9B-B847-E02930560AEB}"/>
          </ac:spMkLst>
        </pc:spChg>
        <pc:spChg chg="add del mod">
          <ac:chgData name="Đức Mạnh Phạm" userId="414c690bb0bd8a2a" providerId="LiveId" clId="{1B561B19-26A1-4E3E-A730-84ECD3DC51F9}" dt="2020-10-12T12:13:26.810" v="953" actId="478"/>
          <ac:spMkLst>
            <pc:docMk/>
            <pc:sldMk cId="0" sldId="262"/>
            <ac:spMk id="5" creationId="{FE6ACBA6-698F-4DC2-9B9D-CDECC3D30417}"/>
          </ac:spMkLst>
        </pc:spChg>
        <pc:spChg chg="mod">
          <ac:chgData name="Đức Mạnh Phạm" userId="414c690bb0bd8a2a" providerId="LiveId" clId="{1B561B19-26A1-4E3E-A730-84ECD3DC51F9}" dt="2020-10-12T12:11:59.384" v="947" actId="14100"/>
          <ac:spMkLst>
            <pc:docMk/>
            <pc:sldMk cId="0" sldId="262"/>
            <ac:spMk id="379" creationId="{00000000-0000-0000-0000-000000000000}"/>
          </ac:spMkLst>
        </pc:spChg>
        <pc:spChg chg="del">
          <ac:chgData name="Đức Mạnh Phạm" userId="414c690bb0bd8a2a" providerId="LiveId" clId="{1B561B19-26A1-4E3E-A730-84ECD3DC51F9}" dt="2020-10-12T12:13:18.923" v="950" actId="478"/>
          <ac:spMkLst>
            <pc:docMk/>
            <pc:sldMk cId="0" sldId="262"/>
            <ac:spMk id="380" creationId="{00000000-0000-0000-0000-000000000000}"/>
          </ac:spMkLst>
        </pc:spChg>
        <pc:spChg chg="del mod">
          <ac:chgData name="Đức Mạnh Phạm" userId="414c690bb0bd8a2a" providerId="LiveId" clId="{1B561B19-26A1-4E3E-A730-84ECD3DC51F9}" dt="2020-10-12T12:13:23.860" v="952" actId="478"/>
          <ac:spMkLst>
            <pc:docMk/>
            <pc:sldMk cId="0" sldId="262"/>
            <ac:spMk id="381" creationId="{00000000-0000-0000-0000-000000000000}"/>
          </ac:spMkLst>
        </pc:spChg>
      </pc:sldChg>
      <pc:sldChg chg="addSp delSp modSp mod modNotes">
        <pc:chgData name="Đức Mạnh Phạm" userId="414c690bb0bd8a2a" providerId="LiveId" clId="{1B561B19-26A1-4E3E-A730-84ECD3DC51F9}" dt="2020-10-12T12:25:52.465" v="1305" actId="14100"/>
        <pc:sldMkLst>
          <pc:docMk/>
          <pc:sldMk cId="0" sldId="263"/>
        </pc:sldMkLst>
        <pc:spChg chg="add del mod">
          <ac:chgData name="Đức Mạnh Phạm" userId="414c690bb0bd8a2a" providerId="LiveId" clId="{1B561B19-26A1-4E3E-A730-84ECD3DC51F9}" dt="2020-10-12T12:15:19.961" v="1174" actId="478"/>
          <ac:spMkLst>
            <pc:docMk/>
            <pc:sldMk cId="0" sldId="263"/>
            <ac:spMk id="3" creationId="{4E9B66CD-00D1-4252-99FA-996BA631573D}"/>
          </ac:spMkLst>
        </pc:spChg>
        <pc:spChg chg="add del mod">
          <ac:chgData name="Đức Mạnh Phạm" userId="414c690bb0bd8a2a" providerId="LiveId" clId="{1B561B19-26A1-4E3E-A730-84ECD3DC51F9}" dt="2020-10-12T12:15:32.441" v="1176" actId="478"/>
          <ac:spMkLst>
            <pc:docMk/>
            <pc:sldMk cId="0" sldId="263"/>
            <ac:spMk id="5" creationId="{E7E72923-077E-4EBA-B286-EF6773AFD174}"/>
          </ac:spMkLst>
        </pc:spChg>
        <pc:spChg chg="add del mod">
          <ac:chgData name="Đức Mạnh Phạm" userId="414c690bb0bd8a2a" providerId="LiveId" clId="{1B561B19-26A1-4E3E-A730-84ECD3DC51F9}" dt="2020-10-12T12:23:14.235" v="1277" actId="22"/>
          <ac:spMkLst>
            <pc:docMk/>
            <pc:sldMk cId="0" sldId="263"/>
            <ac:spMk id="8" creationId="{0EF8CD09-2256-4EA1-9472-42ACEA7F9F1F}"/>
          </ac:spMkLst>
        </pc:spChg>
        <pc:spChg chg="add del">
          <ac:chgData name="Đức Mạnh Phạm" userId="414c690bb0bd8a2a" providerId="LiveId" clId="{1B561B19-26A1-4E3E-A730-84ECD3DC51F9}" dt="2020-10-12T12:23:11.677" v="1275" actId="22"/>
          <ac:spMkLst>
            <pc:docMk/>
            <pc:sldMk cId="0" sldId="263"/>
            <ac:spMk id="9" creationId="{3D98D176-8F08-48AD-AE3F-885BCB222663}"/>
          </ac:spMkLst>
        </pc:spChg>
        <pc:spChg chg="add del mod">
          <ac:chgData name="Đức Mạnh Phạm" userId="414c690bb0bd8a2a" providerId="LiveId" clId="{1B561B19-26A1-4E3E-A730-84ECD3DC51F9}" dt="2020-10-12T12:24:08.277" v="1287" actId="22"/>
          <ac:spMkLst>
            <pc:docMk/>
            <pc:sldMk cId="0" sldId="263"/>
            <ac:spMk id="10" creationId="{4A1DEFA3-BEFE-4460-A7EF-E33B7616EA68}"/>
          </ac:spMkLst>
        </pc:spChg>
        <pc:spChg chg="add del mod">
          <ac:chgData name="Đức Mạnh Phạm" userId="414c690bb0bd8a2a" providerId="LiveId" clId="{1B561B19-26A1-4E3E-A730-84ECD3DC51F9}" dt="2020-10-12T12:24:08.277" v="1287" actId="22"/>
          <ac:spMkLst>
            <pc:docMk/>
            <pc:sldMk cId="0" sldId="263"/>
            <ac:spMk id="11" creationId="{9B402DC6-3152-4676-9D9D-0273F143CCD5}"/>
          </ac:spMkLst>
        </pc:spChg>
        <pc:spChg chg="mod">
          <ac:chgData name="Đức Mạnh Phạm" userId="414c690bb0bd8a2a" providerId="LiveId" clId="{1B561B19-26A1-4E3E-A730-84ECD3DC51F9}" dt="2020-10-12T12:15:53.495" v="1179"/>
          <ac:spMkLst>
            <pc:docMk/>
            <pc:sldMk cId="0" sldId="263"/>
            <ac:spMk id="15" creationId="{E1B0ADDA-0B96-4DB8-AE5C-7BBEC1E42142}"/>
          </ac:spMkLst>
        </pc:spChg>
        <pc:spChg chg="mod">
          <ac:chgData name="Đức Mạnh Phạm" userId="414c690bb0bd8a2a" providerId="LiveId" clId="{1B561B19-26A1-4E3E-A730-84ECD3DC51F9}" dt="2020-10-12T12:15:53.495" v="1179"/>
          <ac:spMkLst>
            <pc:docMk/>
            <pc:sldMk cId="0" sldId="263"/>
            <ac:spMk id="16" creationId="{8D56A460-4164-4E0F-B960-CFDE52E84339}"/>
          </ac:spMkLst>
        </pc:spChg>
        <pc:spChg chg="mod">
          <ac:chgData name="Đức Mạnh Phạm" userId="414c690bb0bd8a2a" providerId="LiveId" clId="{1B561B19-26A1-4E3E-A730-84ECD3DC51F9}" dt="2020-10-12T12:15:53.495" v="1179"/>
          <ac:spMkLst>
            <pc:docMk/>
            <pc:sldMk cId="0" sldId="263"/>
            <ac:spMk id="17" creationId="{3748F2DF-8E61-4AFF-B9AA-8BC18ECDD33C}"/>
          </ac:spMkLst>
        </pc:spChg>
        <pc:spChg chg="add del mod">
          <ac:chgData name="Đức Mạnh Phạm" userId="414c690bb0bd8a2a" providerId="LiveId" clId="{1B561B19-26A1-4E3E-A730-84ECD3DC51F9}" dt="2020-10-12T12:16:40.827" v="1185" actId="478"/>
          <ac:spMkLst>
            <pc:docMk/>
            <pc:sldMk cId="0" sldId="263"/>
            <ac:spMk id="18" creationId="{9CE32364-142C-4FDD-BEB5-4C08E7C10234}"/>
          </ac:spMkLst>
        </pc:spChg>
        <pc:spChg chg="add del mod">
          <ac:chgData name="Đức Mạnh Phạm" userId="414c690bb0bd8a2a" providerId="LiveId" clId="{1B561B19-26A1-4E3E-A730-84ECD3DC51F9}" dt="2020-10-12T12:16:49.857" v="1189" actId="478"/>
          <ac:spMkLst>
            <pc:docMk/>
            <pc:sldMk cId="0" sldId="263"/>
            <ac:spMk id="20" creationId="{57A0C860-7E89-40A9-8D50-6C64765DA907}"/>
          </ac:spMkLst>
        </pc:spChg>
        <pc:spChg chg="del mod">
          <ac:chgData name="Đức Mạnh Phạm" userId="414c690bb0bd8a2a" providerId="LiveId" clId="{1B561B19-26A1-4E3E-A730-84ECD3DC51F9}" dt="2020-10-12T12:17:14.145" v="1194" actId="478"/>
          <ac:spMkLst>
            <pc:docMk/>
            <pc:sldMk cId="0" sldId="263"/>
            <ac:spMk id="22" creationId="{E3B427B3-B75C-4B2F-82D8-A4D368E6C648}"/>
          </ac:spMkLst>
        </pc:spChg>
        <pc:spChg chg="del mod">
          <ac:chgData name="Đức Mạnh Phạm" userId="414c690bb0bd8a2a" providerId="LiveId" clId="{1B561B19-26A1-4E3E-A730-84ECD3DC51F9}" dt="2020-10-12T12:17:08.753" v="1193" actId="478"/>
          <ac:spMkLst>
            <pc:docMk/>
            <pc:sldMk cId="0" sldId="263"/>
            <ac:spMk id="23" creationId="{A4F23F90-4859-4D6C-97D6-B9E75956B3DE}"/>
          </ac:spMkLst>
        </pc:spChg>
        <pc:spChg chg="mod">
          <ac:chgData name="Đức Mạnh Phạm" userId="414c690bb0bd8a2a" providerId="LiveId" clId="{1B561B19-26A1-4E3E-A730-84ECD3DC51F9}" dt="2020-10-12T12:17:06.353" v="1192"/>
          <ac:spMkLst>
            <pc:docMk/>
            <pc:sldMk cId="0" sldId="263"/>
            <ac:spMk id="24" creationId="{A50E75D5-9457-432C-AFDB-FB79F423BF77}"/>
          </ac:spMkLst>
        </pc:spChg>
        <pc:spChg chg="mod">
          <ac:chgData name="Đức Mạnh Phạm" userId="414c690bb0bd8a2a" providerId="LiveId" clId="{1B561B19-26A1-4E3E-A730-84ECD3DC51F9}" dt="2020-10-12T12:17:59.449" v="1203" actId="14100"/>
          <ac:spMkLst>
            <pc:docMk/>
            <pc:sldMk cId="0" sldId="263"/>
            <ac:spMk id="25" creationId="{6BD8621A-14A5-4325-9962-E01C50CE02EA}"/>
          </ac:spMkLst>
        </pc:spChg>
        <pc:spChg chg="mod">
          <ac:chgData name="Đức Mạnh Phạm" userId="414c690bb0bd8a2a" providerId="LiveId" clId="{1B561B19-26A1-4E3E-A730-84ECD3DC51F9}" dt="2020-10-12T12:25:52.465" v="1305" actId="14100"/>
          <ac:spMkLst>
            <pc:docMk/>
            <pc:sldMk cId="0" sldId="263"/>
            <ac:spMk id="26" creationId="{06A176F8-F86E-4551-B46B-2949EA9DC7AA}"/>
          </ac:spMkLst>
        </pc:spChg>
        <pc:spChg chg="del mod">
          <ac:chgData name="Đức Mạnh Phạm" userId="414c690bb0bd8a2a" providerId="LiveId" clId="{1B561B19-26A1-4E3E-A730-84ECD3DC51F9}" dt="2020-10-12T12:17:38.984" v="1198" actId="478"/>
          <ac:spMkLst>
            <pc:docMk/>
            <pc:sldMk cId="0" sldId="263"/>
            <ac:spMk id="27" creationId="{78FC4B08-758A-4CF0-A8DB-881B5BC12C80}"/>
          </ac:spMkLst>
        </pc:spChg>
        <pc:spChg chg="mod">
          <ac:chgData name="Đức Mạnh Phạm" userId="414c690bb0bd8a2a" providerId="LiveId" clId="{1B561B19-26A1-4E3E-A730-84ECD3DC51F9}" dt="2020-10-12T12:18:34.247" v="1213"/>
          <ac:spMkLst>
            <pc:docMk/>
            <pc:sldMk cId="0" sldId="263"/>
            <ac:spMk id="29" creationId="{BAD6AE12-E15A-4EF5-8BD7-EB191C326DAC}"/>
          </ac:spMkLst>
        </pc:spChg>
        <pc:spChg chg="mod">
          <ac:chgData name="Đức Mạnh Phạm" userId="414c690bb0bd8a2a" providerId="LiveId" clId="{1B561B19-26A1-4E3E-A730-84ECD3DC51F9}" dt="2020-10-12T12:18:34.247" v="1213"/>
          <ac:spMkLst>
            <pc:docMk/>
            <pc:sldMk cId="0" sldId="263"/>
            <ac:spMk id="30" creationId="{EF1CEB25-F9E9-49DA-A1F6-D07E111808FA}"/>
          </ac:spMkLst>
        </pc:spChg>
        <pc:spChg chg="mod">
          <ac:chgData name="Đức Mạnh Phạm" userId="414c690bb0bd8a2a" providerId="LiveId" clId="{1B561B19-26A1-4E3E-A730-84ECD3DC51F9}" dt="2020-10-12T12:18:34.247" v="1213"/>
          <ac:spMkLst>
            <pc:docMk/>
            <pc:sldMk cId="0" sldId="263"/>
            <ac:spMk id="31" creationId="{BE75CBE1-F9EB-4D76-8DC8-3EF52D57C8F4}"/>
          </ac:spMkLst>
        </pc:spChg>
        <pc:spChg chg="mod">
          <ac:chgData name="Đức Mạnh Phạm" userId="414c690bb0bd8a2a" providerId="LiveId" clId="{1B561B19-26A1-4E3E-A730-84ECD3DC51F9}" dt="2020-10-12T12:18:34.247" v="1213"/>
          <ac:spMkLst>
            <pc:docMk/>
            <pc:sldMk cId="0" sldId="263"/>
            <ac:spMk id="32" creationId="{D3065433-24AA-4E98-8BD5-8A9BD9E94C45}"/>
          </ac:spMkLst>
        </pc:spChg>
        <pc:spChg chg="mod">
          <ac:chgData name="Đức Mạnh Phạm" userId="414c690bb0bd8a2a" providerId="LiveId" clId="{1B561B19-26A1-4E3E-A730-84ECD3DC51F9}" dt="2020-10-12T12:18:34.247" v="1213"/>
          <ac:spMkLst>
            <pc:docMk/>
            <pc:sldMk cId="0" sldId="263"/>
            <ac:spMk id="33" creationId="{E647F99F-3442-4BE6-A051-3191C821BA5B}"/>
          </ac:spMkLst>
        </pc:spChg>
        <pc:spChg chg="mod">
          <ac:chgData name="Đức Mạnh Phạm" userId="414c690bb0bd8a2a" providerId="LiveId" clId="{1B561B19-26A1-4E3E-A730-84ECD3DC51F9}" dt="2020-10-12T12:18:34.247" v="1213"/>
          <ac:spMkLst>
            <pc:docMk/>
            <pc:sldMk cId="0" sldId="263"/>
            <ac:spMk id="34" creationId="{AF83D814-EB05-4915-B7DE-7D3F18072CA2}"/>
          </ac:spMkLst>
        </pc:spChg>
        <pc:spChg chg="mod">
          <ac:chgData name="Đức Mạnh Phạm" userId="414c690bb0bd8a2a" providerId="LiveId" clId="{1B561B19-26A1-4E3E-A730-84ECD3DC51F9}" dt="2020-10-12T12:20:16.143" v="1237"/>
          <ac:spMkLst>
            <pc:docMk/>
            <pc:sldMk cId="0" sldId="263"/>
            <ac:spMk id="36" creationId="{4FE37E9E-68AE-453C-8498-D7069035F4B3}"/>
          </ac:spMkLst>
        </pc:spChg>
        <pc:spChg chg="mod">
          <ac:chgData name="Đức Mạnh Phạm" userId="414c690bb0bd8a2a" providerId="LiveId" clId="{1B561B19-26A1-4E3E-A730-84ECD3DC51F9}" dt="2020-10-12T12:20:16.143" v="1237"/>
          <ac:spMkLst>
            <pc:docMk/>
            <pc:sldMk cId="0" sldId="263"/>
            <ac:spMk id="37" creationId="{E1551CA7-7CEB-474B-A5A4-C9CE50232C12}"/>
          </ac:spMkLst>
        </pc:spChg>
        <pc:spChg chg="mod">
          <ac:chgData name="Đức Mạnh Phạm" userId="414c690bb0bd8a2a" providerId="LiveId" clId="{1B561B19-26A1-4E3E-A730-84ECD3DC51F9}" dt="2020-10-12T12:20:16.143" v="1237"/>
          <ac:spMkLst>
            <pc:docMk/>
            <pc:sldMk cId="0" sldId="263"/>
            <ac:spMk id="38" creationId="{41B46EC6-E581-489A-83D1-C094A5D26D92}"/>
          </ac:spMkLst>
        </pc:spChg>
        <pc:spChg chg="add mod">
          <ac:chgData name="Đức Mạnh Phạm" userId="414c690bb0bd8a2a" providerId="LiveId" clId="{1B561B19-26A1-4E3E-A730-84ECD3DC51F9}" dt="2020-10-12T12:20:49.586" v="1244" actId="20577"/>
          <ac:spMkLst>
            <pc:docMk/>
            <pc:sldMk cId="0" sldId="263"/>
            <ac:spMk id="39" creationId="{8A7E9988-1490-4E3F-B2D3-2719AFDA480F}"/>
          </ac:spMkLst>
        </pc:spChg>
        <pc:spChg chg="mod">
          <ac:chgData name="Đức Mạnh Phạm" userId="414c690bb0bd8a2a" providerId="LiveId" clId="{1B561B19-26A1-4E3E-A730-84ECD3DC51F9}" dt="2020-10-12T12:20:53.318" v="1245"/>
          <ac:spMkLst>
            <pc:docMk/>
            <pc:sldMk cId="0" sldId="263"/>
            <ac:spMk id="41" creationId="{7907735C-CB84-4113-BAB6-A2306645E43A}"/>
          </ac:spMkLst>
        </pc:spChg>
        <pc:spChg chg="mod">
          <ac:chgData name="Đức Mạnh Phạm" userId="414c690bb0bd8a2a" providerId="LiveId" clId="{1B561B19-26A1-4E3E-A730-84ECD3DC51F9}" dt="2020-10-12T12:20:53.318" v="1245"/>
          <ac:spMkLst>
            <pc:docMk/>
            <pc:sldMk cId="0" sldId="263"/>
            <ac:spMk id="42" creationId="{E23690A8-7FCE-4EFC-927A-478AB3696C88}"/>
          </ac:spMkLst>
        </pc:spChg>
        <pc:spChg chg="mod">
          <ac:chgData name="Đức Mạnh Phạm" userId="414c690bb0bd8a2a" providerId="LiveId" clId="{1B561B19-26A1-4E3E-A730-84ECD3DC51F9}" dt="2020-10-12T12:20:53.318" v="1245"/>
          <ac:spMkLst>
            <pc:docMk/>
            <pc:sldMk cId="0" sldId="263"/>
            <ac:spMk id="43" creationId="{8F8E600F-CAF4-4DAA-B422-098948C5B9BC}"/>
          </ac:spMkLst>
        </pc:spChg>
        <pc:spChg chg="add mod">
          <ac:chgData name="Đức Mạnh Phạm" userId="414c690bb0bd8a2a" providerId="LiveId" clId="{1B561B19-26A1-4E3E-A730-84ECD3DC51F9}" dt="2020-10-12T12:22:40.176" v="1267" actId="255"/>
          <ac:spMkLst>
            <pc:docMk/>
            <pc:sldMk cId="0" sldId="263"/>
            <ac:spMk id="44" creationId="{6EAB2015-2AA8-4F5B-A739-9DE3AAC9C16D}"/>
          </ac:spMkLst>
        </pc:spChg>
        <pc:spChg chg="mod">
          <ac:chgData name="Đức Mạnh Phạm" userId="414c690bb0bd8a2a" providerId="LiveId" clId="{1B561B19-26A1-4E3E-A730-84ECD3DC51F9}" dt="2020-10-12T12:20:53.743" v="1246"/>
          <ac:spMkLst>
            <pc:docMk/>
            <pc:sldMk cId="0" sldId="263"/>
            <ac:spMk id="46" creationId="{D8B6DB8D-91E2-440A-BA1B-94732C857DC2}"/>
          </ac:spMkLst>
        </pc:spChg>
        <pc:spChg chg="mod">
          <ac:chgData name="Đức Mạnh Phạm" userId="414c690bb0bd8a2a" providerId="LiveId" clId="{1B561B19-26A1-4E3E-A730-84ECD3DC51F9}" dt="2020-10-12T12:20:53.743" v="1246"/>
          <ac:spMkLst>
            <pc:docMk/>
            <pc:sldMk cId="0" sldId="263"/>
            <ac:spMk id="47" creationId="{064C627B-B761-4BF2-B7B1-83393BB15AB0}"/>
          </ac:spMkLst>
        </pc:spChg>
        <pc:spChg chg="mod">
          <ac:chgData name="Đức Mạnh Phạm" userId="414c690bb0bd8a2a" providerId="LiveId" clId="{1B561B19-26A1-4E3E-A730-84ECD3DC51F9}" dt="2020-10-12T12:20:53.743" v="1246"/>
          <ac:spMkLst>
            <pc:docMk/>
            <pc:sldMk cId="0" sldId="263"/>
            <ac:spMk id="48" creationId="{EF15F151-5418-480A-8D1F-327B684EB5B0}"/>
          </ac:spMkLst>
        </pc:spChg>
        <pc:spChg chg="add mod">
          <ac:chgData name="Đức Mạnh Phạm" userId="414c690bb0bd8a2a" providerId="LiveId" clId="{1B561B19-26A1-4E3E-A730-84ECD3DC51F9}" dt="2020-10-12T12:21:42.386" v="1255"/>
          <ac:spMkLst>
            <pc:docMk/>
            <pc:sldMk cId="0" sldId="263"/>
            <ac:spMk id="49" creationId="{45D1D222-27EA-41B1-96C7-F0E23AD6844A}"/>
          </ac:spMkLst>
        </pc:spChg>
        <pc:spChg chg="mod">
          <ac:chgData name="Đức Mạnh Phạm" userId="414c690bb0bd8a2a" providerId="LiveId" clId="{1B561B19-26A1-4E3E-A730-84ECD3DC51F9}" dt="2020-10-12T12:20:56.408" v="1247"/>
          <ac:spMkLst>
            <pc:docMk/>
            <pc:sldMk cId="0" sldId="263"/>
            <ac:spMk id="51" creationId="{CF23A3D8-BD55-4343-A00A-F052C6186541}"/>
          </ac:spMkLst>
        </pc:spChg>
        <pc:spChg chg="mod">
          <ac:chgData name="Đức Mạnh Phạm" userId="414c690bb0bd8a2a" providerId="LiveId" clId="{1B561B19-26A1-4E3E-A730-84ECD3DC51F9}" dt="2020-10-12T12:20:56.408" v="1247"/>
          <ac:spMkLst>
            <pc:docMk/>
            <pc:sldMk cId="0" sldId="263"/>
            <ac:spMk id="52" creationId="{02EAF32B-E0E4-4723-969C-8FEDC87885B9}"/>
          </ac:spMkLst>
        </pc:spChg>
        <pc:spChg chg="mod">
          <ac:chgData name="Đức Mạnh Phạm" userId="414c690bb0bd8a2a" providerId="LiveId" clId="{1B561B19-26A1-4E3E-A730-84ECD3DC51F9}" dt="2020-10-12T12:20:56.408" v="1247"/>
          <ac:spMkLst>
            <pc:docMk/>
            <pc:sldMk cId="0" sldId="263"/>
            <ac:spMk id="53" creationId="{1D04B797-93F7-498A-BD8D-F0603D734344}"/>
          </ac:spMkLst>
        </pc:spChg>
        <pc:spChg chg="add mod">
          <ac:chgData name="Đức Mạnh Phạm" userId="414c690bb0bd8a2a" providerId="LiveId" clId="{1B561B19-26A1-4E3E-A730-84ECD3DC51F9}" dt="2020-10-12T12:21:49.530" v="1256"/>
          <ac:spMkLst>
            <pc:docMk/>
            <pc:sldMk cId="0" sldId="263"/>
            <ac:spMk id="54" creationId="{C8B4700D-6335-494C-80CB-B807BCD753AD}"/>
          </ac:spMkLst>
        </pc:spChg>
        <pc:spChg chg="add del">
          <ac:chgData name="Đức Mạnh Phạm" userId="414c690bb0bd8a2a" providerId="LiveId" clId="{1B561B19-26A1-4E3E-A730-84ECD3DC51F9}" dt="2020-10-12T12:24:15.240" v="1288" actId="478"/>
          <ac:spMkLst>
            <pc:docMk/>
            <pc:sldMk cId="0" sldId="263"/>
            <ac:spMk id="56" creationId="{4A7D6797-56E0-41CD-9CE4-6B1BC35FA1B1}"/>
          </ac:spMkLst>
        </pc:spChg>
        <pc:spChg chg="mod">
          <ac:chgData name="Đức Mạnh Phạm" userId="414c690bb0bd8a2a" providerId="LiveId" clId="{1B561B19-26A1-4E3E-A730-84ECD3DC51F9}" dt="2020-10-12T12:23:26.808" v="1278"/>
          <ac:spMkLst>
            <pc:docMk/>
            <pc:sldMk cId="0" sldId="263"/>
            <ac:spMk id="62" creationId="{3D0648C0-2094-4CCF-B983-B2F3A2F23FD6}"/>
          </ac:spMkLst>
        </pc:spChg>
        <pc:spChg chg="mod">
          <ac:chgData name="Đức Mạnh Phạm" userId="414c690bb0bd8a2a" providerId="LiveId" clId="{1B561B19-26A1-4E3E-A730-84ECD3DC51F9}" dt="2020-10-12T12:23:26.808" v="1278"/>
          <ac:spMkLst>
            <pc:docMk/>
            <pc:sldMk cId="0" sldId="263"/>
            <ac:spMk id="63" creationId="{4BF2790F-E78C-4669-A12F-9D5620A17DEC}"/>
          </ac:spMkLst>
        </pc:spChg>
        <pc:spChg chg="mod">
          <ac:chgData name="Đức Mạnh Phạm" userId="414c690bb0bd8a2a" providerId="LiveId" clId="{1B561B19-26A1-4E3E-A730-84ECD3DC51F9}" dt="2020-10-12T12:23:26.808" v="1278"/>
          <ac:spMkLst>
            <pc:docMk/>
            <pc:sldMk cId="0" sldId="263"/>
            <ac:spMk id="64" creationId="{26306F83-9673-4B66-9F78-5B963155C4E8}"/>
          </ac:spMkLst>
        </pc:spChg>
        <pc:spChg chg="mod">
          <ac:chgData name="Đức Mạnh Phạm" userId="414c690bb0bd8a2a" providerId="LiveId" clId="{1B561B19-26A1-4E3E-A730-84ECD3DC51F9}" dt="2020-10-12T12:24:19.839" v="1289"/>
          <ac:spMkLst>
            <pc:docMk/>
            <pc:sldMk cId="0" sldId="263"/>
            <ac:spMk id="70" creationId="{D5836E44-25EB-4E64-899A-84967A1A0FF3}"/>
          </ac:spMkLst>
        </pc:spChg>
        <pc:spChg chg="mod">
          <ac:chgData name="Đức Mạnh Phạm" userId="414c690bb0bd8a2a" providerId="LiveId" clId="{1B561B19-26A1-4E3E-A730-84ECD3DC51F9}" dt="2020-10-12T12:24:19.839" v="1289"/>
          <ac:spMkLst>
            <pc:docMk/>
            <pc:sldMk cId="0" sldId="263"/>
            <ac:spMk id="71" creationId="{7F1ABFCF-7C4B-491E-9E9D-0623775CA567}"/>
          </ac:spMkLst>
        </pc:spChg>
        <pc:spChg chg="mod">
          <ac:chgData name="Đức Mạnh Phạm" userId="414c690bb0bd8a2a" providerId="LiveId" clId="{1B561B19-26A1-4E3E-A730-84ECD3DC51F9}" dt="2020-10-12T12:24:19.839" v="1289"/>
          <ac:spMkLst>
            <pc:docMk/>
            <pc:sldMk cId="0" sldId="263"/>
            <ac:spMk id="72" creationId="{C3B58BCA-03FB-494F-B682-4186EDFB1992}"/>
          </ac:spMkLst>
        </pc:spChg>
        <pc:spChg chg="add mod">
          <ac:chgData name="Đức Mạnh Phạm" userId="414c690bb0bd8a2a" providerId="LiveId" clId="{1B561B19-26A1-4E3E-A730-84ECD3DC51F9}" dt="2020-10-12T12:25:12.752" v="1299" actId="1076"/>
          <ac:spMkLst>
            <pc:docMk/>
            <pc:sldMk cId="0" sldId="263"/>
            <ac:spMk id="73" creationId="{758BBF6A-464E-41C3-8354-6914E6B0D0EC}"/>
          </ac:spMkLst>
        </pc:spChg>
        <pc:spChg chg="mod">
          <ac:chgData name="Đức Mạnh Phạm" userId="414c690bb0bd8a2a" providerId="LiveId" clId="{1B561B19-26A1-4E3E-A730-84ECD3DC51F9}" dt="2020-10-12T12:24:19.839" v="1289"/>
          <ac:spMkLst>
            <pc:docMk/>
            <pc:sldMk cId="0" sldId="263"/>
            <ac:spMk id="75" creationId="{5B0884F3-7502-49FA-A1BF-49737ACDEB1D}"/>
          </ac:spMkLst>
        </pc:spChg>
        <pc:spChg chg="mod">
          <ac:chgData name="Đức Mạnh Phạm" userId="414c690bb0bd8a2a" providerId="LiveId" clId="{1B561B19-26A1-4E3E-A730-84ECD3DC51F9}" dt="2020-10-12T12:24:19.839" v="1289"/>
          <ac:spMkLst>
            <pc:docMk/>
            <pc:sldMk cId="0" sldId="263"/>
            <ac:spMk id="76" creationId="{F83CA11A-03DC-44D3-85EC-2AD2C59C7D26}"/>
          </ac:spMkLst>
        </pc:spChg>
        <pc:spChg chg="mod">
          <ac:chgData name="Đức Mạnh Phạm" userId="414c690bb0bd8a2a" providerId="LiveId" clId="{1B561B19-26A1-4E3E-A730-84ECD3DC51F9}" dt="2020-10-12T12:24:19.839" v="1289"/>
          <ac:spMkLst>
            <pc:docMk/>
            <pc:sldMk cId="0" sldId="263"/>
            <ac:spMk id="77" creationId="{56A0DA91-6DEC-44DC-ACE5-57A949592CD9}"/>
          </ac:spMkLst>
        </pc:spChg>
        <pc:spChg chg="add mod">
          <ac:chgData name="Đức Mạnh Phạm" userId="414c690bb0bd8a2a" providerId="LiveId" clId="{1B561B19-26A1-4E3E-A730-84ECD3DC51F9}" dt="2020-10-12T12:24:53.335" v="1295" actId="1076"/>
          <ac:spMkLst>
            <pc:docMk/>
            <pc:sldMk cId="0" sldId="263"/>
            <ac:spMk id="78" creationId="{65AA106E-F118-4D1F-86B5-EC4AF91FDBB3}"/>
          </ac:spMkLst>
        </pc:spChg>
        <pc:spChg chg="mod">
          <ac:chgData name="Đức Mạnh Phạm" userId="414c690bb0bd8a2a" providerId="LiveId" clId="{1B561B19-26A1-4E3E-A730-84ECD3DC51F9}" dt="2020-10-12T12:24:26.023" v="1291" actId="571"/>
          <ac:spMkLst>
            <pc:docMk/>
            <pc:sldMk cId="0" sldId="263"/>
            <ac:spMk id="80" creationId="{C8085E32-05D5-4585-913A-F8677F87993A}"/>
          </ac:spMkLst>
        </pc:spChg>
        <pc:spChg chg="mod">
          <ac:chgData name="Đức Mạnh Phạm" userId="414c690bb0bd8a2a" providerId="LiveId" clId="{1B561B19-26A1-4E3E-A730-84ECD3DC51F9}" dt="2020-10-12T12:24:26.023" v="1291" actId="571"/>
          <ac:spMkLst>
            <pc:docMk/>
            <pc:sldMk cId="0" sldId="263"/>
            <ac:spMk id="81" creationId="{E35374DA-155D-476E-BF90-E7D923BDF65D}"/>
          </ac:spMkLst>
        </pc:spChg>
        <pc:spChg chg="mod">
          <ac:chgData name="Đức Mạnh Phạm" userId="414c690bb0bd8a2a" providerId="LiveId" clId="{1B561B19-26A1-4E3E-A730-84ECD3DC51F9}" dt="2020-10-12T12:24:26.023" v="1291" actId="571"/>
          <ac:spMkLst>
            <pc:docMk/>
            <pc:sldMk cId="0" sldId="263"/>
            <ac:spMk id="82" creationId="{8F3BFD02-F5D4-4122-AF43-7737B01B59F2}"/>
          </ac:spMkLst>
        </pc:spChg>
        <pc:spChg chg="add mod">
          <ac:chgData name="Đức Mạnh Phạm" userId="414c690bb0bd8a2a" providerId="LiveId" clId="{1B561B19-26A1-4E3E-A730-84ECD3DC51F9}" dt="2020-10-12T12:25:35.416" v="1304" actId="1076"/>
          <ac:spMkLst>
            <pc:docMk/>
            <pc:sldMk cId="0" sldId="263"/>
            <ac:spMk id="83" creationId="{F4F31ED2-4193-4B7D-8816-9732A176EC66}"/>
          </ac:spMkLst>
        </pc:spChg>
        <pc:spChg chg="mod">
          <ac:chgData name="Đức Mạnh Phạm" userId="414c690bb0bd8a2a" providerId="LiveId" clId="{1B561B19-26A1-4E3E-A730-84ECD3DC51F9}" dt="2020-10-12T12:25:09.098" v="1298" actId="571"/>
          <ac:spMkLst>
            <pc:docMk/>
            <pc:sldMk cId="0" sldId="263"/>
            <ac:spMk id="85" creationId="{F9A9875C-105C-4277-AE81-8354B5D82003}"/>
          </ac:spMkLst>
        </pc:spChg>
        <pc:spChg chg="mod">
          <ac:chgData name="Đức Mạnh Phạm" userId="414c690bb0bd8a2a" providerId="LiveId" clId="{1B561B19-26A1-4E3E-A730-84ECD3DC51F9}" dt="2020-10-12T12:25:09.098" v="1298" actId="571"/>
          <ac:spMkLst>
            <pc:docMk/>
            <pc:sldMk cId="0" sldId="263"/>
            <ac:spMk id="86" creationId="{154E26C2-E191-496B-A6AF-64C679B59C00}"/>
          </ac:spMkLst>
        </pc:spChg>
        <pc:spChg chg="mod">
          <ac:chgData name="Đức Mạnh Phạm" userId="414c690bb0bd8a2a" providerId="LiveId" clId="{1B561B19-26A1-4E3E-A730-84ECD3DC51F9}" dt="2020-10-12T12:25:09.098" v="1298" actId="571"/>
          <ac:spMkLst>
            <pc:docMk/>
            <pc:sldMk cId="0" sldId="263"/>
            <ac:spMk id="87" creationId="{72DD5BDB-B474-48CA-B614-7A71B862A97E}"/>
          </ac:spMkLst>
        </pc:spChg>
        <pc:spChg chg="add mod">
          <ac:chgData name="Đức Mạnh Phạm" userId="414c690bb0bd8a2a" providerId="LiveId" clId="{1B561B19-26A1-4E3E-A730-84ECD3DC51F9}" dt="2020-10-12T12:25:09.098" v="1298" actId="571"/>
          <ac:spMkLst>
            <pc:docMk/>
            <pc:sldMk cId="0" sldId="263"/>
            <ac:spMk id="88" creationId="{5A5C14C1-26FE-4EE2-AB4D-637646B721E0}"/>
          </ac:spMkLst>
        </pc:spChg>
        <pc:spChg chg="mod">
          <ac:chgData name="Đức Mạnh Phạm" userId="414c690bb0bd8a2a" providerId="LiveId" clId="{1B561B19-26A1-4E3E-A730-84ECD3DC51F9}" dt="2020-10-12T12:13:41.438" v="955" actId="255"/>
          <ac:spMkLst>
            <pc:docMk/>
            <pc:sldMk cId="0" sldId="263"/>
            <ac:spMk id="386" creationId="{00000000-0000-0000-0000-000000000000}"/>
          </ac:spMkLst>
        </pc:spChg>
        <pc:spChg chg="del mod">
          <ac:chgData name="Đức Mạnh Phạm" userId="414c690bb0bd8a2a" providerId="LiveId" clId="{1B561B19-26A1-4E3E-A730-84ECD3DC51F9}" dt="2020-10-12T12:15:17.858" v="1172" actId="478"/>
          <ac:spMkLst>
            <pc:docMk/>
            <pc:sldMk cId="0" sldId="263"/>
            <ac:spMk id="387" creationId="{00000000-0000-0000-0000-000000000000}"/>
          </ac:spMkLst>
        </pc:spChg>
        <pc:spChg chg="mod">
          <ac:chgData name="Đức Mạnh Phạm" userId="414c690bb0bd8a2a" providerId="LiveId" clId="{1B561B19-26A1-4E3E-A730-84ECD3DC51F9}" dt="2020-10-12T12:15:41.320" v="1178" actId="1076"/>
          <ac:spMkLst>
            <pc:docMk/>
            <pc:sldMk cId="0" sldId="263"/>
            <ac:spMk id="388" creationId="{00000000-0000-0000-0000-000000000000}"/>
          </ac:spMkLst>
        </pc:spChg>
        <pc:spChg chg="del mod">
          <ac:chgData name="Đức Mạnh Phạm" userId="414c690bb0bd8a2a" providerId="LiveId" clId="{1B561B19-26A1-4E3E-A730-84ECD3DC51F9}" dt="2020-10-12T12:15:23.109" v="1175" actId="478"/>
          <ac:spMkLst>
            <pc:docMk/>
            <pc:sldMk cId="0" sldId="263"/>
            <ac:spMk id="393" creationId="{00000000-0000-0000-0000-000000000000}"/>
          </ac:spMkLst>
        </pc:spChg>
        <pc:grpChg chg="add del mod">
          <ac:chgData name="Đức Mạnh Phạm" userId="414c690bb0bd8a2a" providerId="LiveId" clId="{1B561B19-26A1-4E3E-A730-84ECD3DC51F9}" dt="2020-10-12T12:16:42.905" v="1186" actId="478"/>
          <ac:grpSpMkLst>
            <pc:docMk/>
            <pc:sldMk cId="0" sldId="263"/>
            <ac:grpSpMk id="14" creationId="{29248A06-908C-49E4-AC09-7DC4AFA68D02}"/>
          </ac:grpSpMkLst>
        </pc:grpChg>
        <pc:grpChg chg="add mod">
          <ac:chgData name="Đức Mạnh Phạm" userId="414c690bb0bd8a2a" providerId="LiveId" clId="{1B561B19-26A1-4E3E-A730-84ECD3DC51F9}" dt="2020-10-12T12:23:31.984" v="1279" actId="1076"/>
          <ac:grpSpMkLst>
            <pc:docMk/>
            <pc:sldMk cId="0" sldId="263"/>
            <ac:grpSpMk id="21" creationId="{DA059F2C-A699-4C59-A9EA-C8D8C6D01EDC}"/>
          </ac:grpSpMkLst>
        </pc:grpChg>
        <pc:grpChg chg="add del mod">
          <ac:chgData name="Đức Mạnh Phạm" userId="414c690bb0bd8a2a" providerId="LiveId" clId="{1B561B19-26A1-4E3E-A730-84ECD3DC51F9}" dt="2020-10-12T12:18:36.446" v="1214"/>
          <ac:grpSpMkLst>
            <pc:docMk/>
            <pc:sldMk cId="0" sldId="263"/>
            <ac:grpSpMk id="28" creationId="{9A60D7E3-72A2-4BBD-B91F-8F8ECAFB1243}"/>
          </ac:grpSpMkLst>
        </pc:grpChg>
        <pc:grpChg chg="add mod">
          <ac:chgData name="Đức Mạnh Phạm" userId="414c690bb0bd8a2a" providerId="LiveId" clId="{1B561B19-26A1-4E3E-A730-84ECD3DC51F9}" dt="2020-10-12T12:20:26.793" v="1239" actId="14100"/>
          <ac:grpSpMkLst>
            <pc:docMk/>
            <pc:sldMk cId="0" sldId="263"/>
            <ac:grpSpMk id="35" creationId="{E9F2EB4F-27CB-43E3-BED9-973648BAF876}"/>
          </ac:grpSpMkLst>
        </pc:grpChg>
        <pc:grpChg chg="add mod">
          <ac:chgData name="Đức Mạnh Phạm" userId="414c690bb0bd8a2a" providerId="LiveId" clId="{1B561B19-26A1-4E3E-A730-84ECD3DC51F9}" dt="2020-10-12T12:21:22.039" v="1253" actId="1076"/>
          <ac:grpSpMkLst>
            <pc:docMk/>
            <pc:sldMk cId="0" sldId="263"/>
            <ac:grpSpMk id="40" creationId="{3D1CAF34-EA40-44F1-8481-486B60F7A106}"/>
          </ac:grpSpMkLst>
        </pc:grpChg>
        <pc:grpChg chg="add mod">
          <ac:chgData name="Đức Mạnh Phạm" userId="414c690bb0bd8a2a" providerId="LiveId" clId="{1B561B19-26A1-4E3E-A730-84ECD3DC51F9}" dt="2020-10-12T12:21:14.969" v="1251" actId="1076"/>
          <ac:grpSpMkLst>
            <pc:docMk/>
            <pc:sldMk cId="0" sldId="263"/>
            <ac:grpSpMk id="45" creationId="{F7C29C09-2242-4B45-973D-7D0AA03EC1FD}"/>
          </ac:grpSpMkLst>
        </pc:grpChg>
        <pc:grpChg chg="add mod">
          <ac:chgData name="Đức Mạnh Phạm" userId="414c690bb0bd8a2a" providerId="LiveId" clId="{1B561B19-26A1-4E3E-A730-84ECD3DC51F9}" dt="2020-10-12T12:21:30.415" v="1254" actId="1076"/>
          <ac:grpSpMkLst>
            <pc:docMk/>
            <pc:sldMk cId="0" sldId="263"/>
            <ac:grpSpMk id="50" creationId="{4771BFEC-086D-44DA-A301-C17B7685B59C}"/>
          </ac:grpSpMkLst>
        </pc:grpChg>
        <pc:grpChg chg="add mod">
          <ac:chgData name="Đức Mạnh Phạm" userId="414c690bb0bd8a2a" providerId="LiveId" clId="{1B561B19-26A1-4E3E-A730-84ECD3DC51F9}" dt="2020-10-12T12:23:26.808" v="1278"/>
          <ac:grpSpMkLst>
            <pc:docMk/>
            <pc:sldMk cId="0" sldId="263"/>
            <ac:grpSpMk id="61" creationId="{CC125E43-9C5D-456A-B69B-46F8D210A102}"/>
          </ac:grpSpMkLst>
        </pc:grpChg>
        <pc:grpChg chg="add mod">
          <ac:chgData name="Đức Mạnh Phạm" userId="414c690bb0bd8a2a" providerId="LiveId" clId="{1B561B19-26A1-4E3E-A730-84ECD3DC51F9}" dt="2020-10-12T12:25:12.752" v="1299" actId="1076"/>
          <ac:grpSpMkLst>
            <pc:docMk/>
            <pc:sldMk cId="0" sldId="263"/>
            <ac:grpSpMk id="69" creationId="{7FD81697-23E7-4953-A46F-68924B591CAA}"/>
          </ac:grpSpMkLst>
        </pc:grpChg>
        <pc:grpChg chg="add mod">
          <ac:chgData name="Đức Mạnh Phạm" userId="414c690bb0bd8a2a" providerId="LiveId" clId="{1B561B19-26A1-4E3E-A730-84ECD3DC51F9}" dt="2020-10-12T12:24:53.335" v="1295" actId="1076"/>
          <ac:grpSpMkLst>
            <pc:docMk/>
            <pc:sldMk cId="0" sldId="263"/>
            <ac:grpSpMk id="74" creationId="{0830810B-2BE2-4A95-8D58-D432006536B8}"/>
          </ac:grpSpMkLst>
        </pc:grpChg>
        <pc:grpChg chg="add mod">
          <ac:chgData name="Đức Mạnh Phạm" userId="414c690bb0bd8a2a" providerId="LiveId" clId="{1B561B19-26A1-4E3E-A730-84ECD3DC51F9}" dt="2020-10-12T12:24:48.439" v="1294" actId="1076"/>
          <ac:grpSpMkLst>
            <pc:docMk/>
            <pc:sldMk cId="0" sldId="263"/>
            <ac:grpSpMk id="79" creationId="{F9A779A5-75AD-4431-B44C-EF117A6486DA}"/>
          </ac:grpSpMkLst>
        </pc:grpChg>
        <pc:grpChg chg="add mod">
          <ac:chgData name="Đức Mạnh Phạm" userId="414c690bb0bd8a2a" providerId="LiveId" clId="{1B561B19-26A1-4E3E-A730-84ECD3DC51F9}" dt="2020-10-12T12:25:09.098" v="1298" actId="571"/>
          <ac:grpSpMkLst>
            <pc:docMk/>
            <pc:sldMk cId="0" sldId="263"/>
            <ac:grpSpMk id="84" creationId="{3AEEF418-4FB3-40C2-8A63-A522E7FBC4C6}"/>
          </ac:grpSpMkLst>
        </pc:grpChg>
      </pc:sldChg>
      <pc:sldChg chg="add del">
        <pc:chgData name="Đức Mạnh Phạm" userId="414c690bb0bd8a2a" providerId="LiveId" clId="{1B561B19-26A1-4E3E-A730-84ECD3DC51F9}" dt="2020-10-13T03:06:16.260" v="1820" actId="47"/>
        <pc:sldMkLst>
          <pc:docMk/>
          <pc:sldMk cId="1547366785" sldId="264"/>
        </pc:sldMkLst>
      </pc:sldChg>
      <pc:sldChg chg="add del">
        <pc:chgData name="Đức Mạnh Phạm" userId="414c690bb0bd8a2a" providerId="LiveId" clId="{1B561B19-26A1-4E3E-A730-84ECD3DC51F9}" dt="2020-10-13T03:06:14.156" v="1817" actId="47"/>
        <pc:sldMkLst>
          <pc:docMk/>
          <pc:sldMk cId="916764033" sldId="265"/>
        </pc:sldMkLst>
      </pc:sldChg>
      <pc:sldChg chg="add del">
        <pc:chgData name="Đức Mạnh Phạm" userId="414c690bb0bd8a2a" providerId="LiveId" clId="{1B561B19-26A1-4E3E-A730-84ECD3DC51F9}" dt="2020-10-13T03:06:15.132" v="1818" actId="47"/>
        <pc:sldMkLst>
          <pc:docMk/>
          <pc:sldMk cId="672724705" sldId="266"/>
        </pc:sldMkLst>
        <pc:spChg chg="mod">
          <ac:chgData name="Đức Mạnh Phạm" userId="414c690bb0bd8a2a" providerId="LiveId" clId="{1B561B19-26A1-4E3E-A730-84ECD3DC51F9}" dt="2020-10-12T12:16:57.219" v="1191" actId="1076"/>
          <ac:spMkLst>
            <pc:docMk/>
            <pc:sldMk cId="672724705" sldId="266"/>
            <ac:spMk id="454" creationId="{00000000-0000-0000-0000-000000000000}"/>
          </ac:spMkLst>
        </pc:spChg>
        <pc:grpChg chg="mod">
          <ac:chgData name="Đức Mạnh Phạm" userId="414c690bb0bd8a2a" providerId="LiveId" clId="{1B561B19-26A1-4E3E-A730-84ECD3DC51F9}" dt="2020-10-12T12:16:33.832" v="1184" actId="1076"/>
          <ac:grpSpMkLst>
            <pc:docMk/>
            <pc:sldMk cId="672724705" sldId="266"/>
            <ac:grpSpMk id="456" creationId="{00000000-0000-0000-0000-000000000000}"/>
          </ac:grpSpMkLst>
        </pc:grpChg>
      </pc:sldChg>
      <pc:sldChg chg="add del">
        <pc:chgData name="Đức Mạnh Phạm" userId="414c690bb0bd8a2a" providerId="LiveId" clId="{1B561B19-26A1-4E3E-A730-84ECD3DC51F9}" dt="2020-10-13T03:06:15.536" v="1819" actId="47"/>
        <pc:sldMkLst>
          <pc:docMk/>
          <pc:sldMk cId="1716508317" sldId="267"/>
        </pc:sldMkLst>
      </pc:sldChg>
      <pc:sldChg chg="addSp delSp modSp add del mod">
        <pc:chgData name="Đức Mạnh Phạm" userId="414c690bb0bd8a2a" providerId="LiveId" clId="{1B561B19-26A1-4E3E-A730-84ECD3DC51F9}" dt="2020-10-12T12:40:12.219" v="1399" actId="2696"/>
        <pc:sldMkLst>
          <pc:docMk/>
          <pc:sldMk cId="2450187216" sldId="268"/>
        </pc:sldMkLst>
        <pc:spChg chg="add del mod">
          <ac:chgData name="Đức Mạnh Phạm" userId="414c690bb0bd8a2a" providerId="LiveId" clId="{1B561B19-26A1-4E3E-A730-84ECD3DC51F9}" dt="2020-10-12T12:32:36.394" v="1327" actId="478"/>
          <ac:spMkLst>
            <pc:docMk/>
            <pc:sldMk cId="2450187216" sldId="268"/>
            <ac:spMk id="3" creationId="{51DEE914-5AF1-48D7-9D99-317C0A2196B4}"/>
          </ac:spMkLst>
        </pc:spChg>
        <pc:spChg chg="add del mod">
          <ac:chgData name="Đức Mạnh Phạm" userId="414c690bb0bd8a2a" providerId="LiveId" clId="{1B561B19-26A1-4E3E-A730-84ECD3DC51F9}" dt="2020-10-12T12:32:50.929" v="1330" actId="478"/>
          <ac:spMkLst>
            <pc:docMk/>
            <pc:sldMk cId="2450187216" sldId="268"/>
            <ac:spMk id="5" creationId="{1C92966C-AB28-47F6-848D-8FB7C67675C8}"/>
          </ac:spMkLst>
        </pc:spChg>
        <pc:spChg chg="add del mod">
          <ac:chgData name="Đức Mạnh Phạm" userId="414c690bb0bd8a2a" providerId="LiveId" clId="{1B561B19-26A1-4E3E-A730-84ECD3DC51F9}" dt="2020-10-12T12:32:49.113" v="1329" actId="478"/>
          <ac:spMkLst>
            <pc:docMk/>
            <pc:sldMk cId="2450187216" sldId="268"/>
            <ac:spMk id="7" creationId="{E4AFE6A5-9045-4C54-AFA9-4362BAC67CF0}"/>
          </ac:spMkLst>
        </pc:spChg>
        <pc:spChg chg="del">
          <ac:chgData name="Đức Mạnh Phạm" userId="414c690bb0bd8a2a" providerId="LiveId" clId="{1B561B19-26A1-4E3E-A730-84ECD3DC51F9}" dt="2020-10-12T12:32:46.398" v="1328" actId="478"/>
          <ac:spMkLst>
            <pc:docMk/>
            <pc:sldMk cId="2450187216" sldId="268"/>
            <ac:spMk id="515" creationId="{00000000-0000-0000-0000-000000000000}"/>
          </ac:spMkLst>
        </pc:spChg>
        <pc:spChg chg="mod">
          <ac:chgData name="Đức Mạnh Phạm" userId="414c690bb0bd8a2a" providerId="LiveId" clId="{1B561B19-26A1-4E3E-A730-84ECD3DC51F9}" dt="2020-10-12T12:35:11.532" v="1362" actId="1076"/>
          <ac:spMkLst>
            <pc:docMk/>
            <pc:sldMk cId="2450187216" sldId="268"/>
            <ac:spMk id="516" creationId="{00000000-0000-0000-0000-000000000000}"/>
          </ac:spMkLst>
        </pc:spChg>
        <pc:spChg chg="mod">
          <ac:chgData name="Đức Mạnh Phạm" userId="414c690bb0bd8a2a" providerId="LiveId" clId="{1B561B19-26A1-4E3E-A730-84ECD3DC51F9}" dt="2020-10-12T12:35:06.052" v="1361" actId="1076"/>
          <ac:spMkLst>
            <pc:docMk/>
            <pc:sldMk cId="2450187216" sldId="268"/>
            <ac:spMk id="517" creationId="{00000000-0000-0000-0000-000000000000}"/>
          </ac:spMkLst>
        </pc:spChg>
        <pc:spChg chg="del">
          <ac:chgData name="Đức Mạnh Phạm" userId="414c690bb0bd8a2a" providerId="LiveId" clId="{1B561B19-26A1-4E3E-A730-84ECD3DC51F9}" dt="2020-10-12T12:32:33.963" v="1326" actId="478"/>
          <ac:spMkLst>
            <pc:docMk/>
            <pc:sldMk cId="2450187216" sldId="268"/>
            <ac:spMk id="518"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19" creationId="{00000000-0000-0000-0000-000000000000}"/>
          </ac:spMkLst>
        </pc:spChg>
        <pc:spChg chg="del">
          <ac:chgData name="Đức Mạnh Phạm" userId="414c690bb0bd8a2a" providerId="LiveId" clId="{1B561B19-26A1-4E3E-A730-84ECD3DC51F9}" dt="2020-10-12T12:32:56.041" v="1333" actId="478"/>
          <ac:spMkLst>
            <pc:docMk/>
            <pc:sldMk cId="2450187216" sldId="268"/>
            <ac:spMk id="520"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21" creationId="{00000000-0000-0000-0000-000000000000}"/>
          </ac:spMkLst>
        </pc:spChg>
        <pc:spChg chg="del">
          <ac:chgData name="Đức Mạnh Phạm" userId="414c690bb0bd8a2a" providerId="LiveId" clId="{1B561B19-26A1-4E3E-A730-84ECD3DC51F9}" dt="2020-10-12T12:33:10.233" v="1339" actId="478"/>
          <ac:spMkLst>
            <pc:docMk/>
            <pc:sldMk cId="2450187216" sldId="268"/>
            <ac:spMk id="522" creationId="{00000000-0000-0000-0000-000000000000}"/>
          </ac:spMkLst>
        </pc:spChg>
        <pc:spChg chg="del">
          <ac:chgData name="Đức Mạnh Phạm" userId="414c690bb0bd8a2a" providerId="LiveId" clId="{1B561B19-26A1-4E3E-A730-84ECD3DC51F9}" dt="2020-10-12T12:32:57.753" v="1334" actId="478"/>
          <ac:spMkLst>
            <pc:docMk/>
            <pc:sldMk cId="2450187216" sldId="268"/>
            <ac:spMk id="523"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24" creationId="{00000000-0000-0000-0000-000000000000}"/>
          </ac:spMkLst>
        </pc:spChg>
        <pc:spChg chg="del">
          <ac:chgData name="Đức Mạnh Phạm" userId="414c690bb0bd8a2a" providerId="LiveId" clId="{1B561B19-26A1-4E3E-A730-84ECD3DC51F9}" dt="2020-10-12T12:33:10.233" v="1339" actId="478"/>
          <ac:spMkLst>
            <pc:docMk/>
            <pc:sldMk cId="2450187216" sldId="268"/>
            <ac:spMk id="525" creationId="{00000000-0000-0000-0000-000000000000}"/>
          </ac:spMkLst>
        </pc:spChg>
        <pc:spChg chg="del">
          <ac:chgData name="Đức Mạnh Phạm" userId="414c690bb0bd8a2a" providerId="LiveId" clId="{1B561B19-26A1-4E3E-A730-84ECD3DC51F9}" dt="2020-10-12T12:32:54.394" v="1332" actId="478"/>
          <ac:spMkLst>
            <pc:docMk/>
            <pc:sldMk cId="2450187216" sldId="268"/>
            <ac:spMk id="526" creationId="{00000000-0000-0000-0000-000000000000}"/>
          </ac:spMkLst>
        </pc:spChg>
        <pc:spChg chg="del">
          <ac:chgData name="Đức Mạnh Phạm" userId="414c690bb0bd8a2a" providerId="LiveId" clId="{1B561B19-26A1-4E3E-A730-84ECD3DC51F9}" dt="2020-10-12T12:32:52.697" v="1331" actId="478"/>
          <ac:spMkLst>
            <pc:docMk/>
            <pc:sldMk cId="2450187216" sldId="268"/>
            <ac:spMk id="527" creationId="{00000000-0000-0000-0000-000000000000}"/>
          </ac:spMkLst>
        </pc:spChg>
        <pc:spChg chg="del">
          <ac:chgData name="Đức Mạnh Phạm" userId="414c690bb0bd8a2a" providerId="LiveId" clId="{1B561B19-26A1-4E3E-A730-84ECD3DC51F9}" dt="2020-10-12T12:32:59.521" v="1335" actId="478"/>
          <ac:spMkLst>
            <pc:docMk/>
            <pc:sldMk cId="2450187216" sldId="268"/>
            <ac:spMk id="528"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29"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30" creationId="{00000000-0000-0000-0000-000000000000}"/>
          </ac:spMkLst>
        </pc:spChg>
        <pc:spChg chg="del mod">
          <ac:chgData name="Đức Mạnh Phạm" userId="414c690bb0bd8a2a" providerId="LiveId" clId="{1B561B19-26A1-4E3E-A730-84ECD3DC51F9}" dt="2020-10-12T12:33:07.369" v="1338" actId="478"/>
          <ac:spMkLst>
            <pc:docMk/>
            <pc:sldMk cId="2450187216" sldId="268"/>
            <ac:spMk id="531"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32"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33"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34"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35"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36"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37"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38"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39" creationId="{00000000-0000-0000-0000-000000000000}"/>
          </ac:spMkLst>
        </pc:spChg>
        <pc:spChg chg="del">
          <ac:chgData name="Đức Mạnh Phạm" userId="414c690bb0bd8a2a" providerId="LiveId" clId="{1B561B19-26A1-4E3E-A730-84ECD3DC51F9}" dt="2020-10-12T12:32:46.398" v="1328" actId="478"/>
          <ac:spMkLst>
            <pc:docMk/>
            <pc:sldMk cId="2450187216" sldId="268"/>
            <ac:spMk id="540" creationId="{00000000-0000-0000-0000-000000000000}"/>
          </ac:spMkLst>
        </pc:spChg>
        <pc:graphicFrameChg chg="add del mod modGraphic">
          <ac:chgData name="Đức Mạnh Phạm" userId="414c690bb0bd8a2a" providerId="LiveId" clId="{1B561B19-26A1-4E3E-A730-84ECD3DC51F9}" dt="2020-10-12T12:33:54.755" v="1347"/>
          <ac:graphicFrameMkLst>
            <pc:docMk/>
            <pc:sldMk cId="2450187216" sldId="268"/>
            <ac:graphicFrameMk id="8" creationId="{EA65A2E2-9D47-41E5-827F-4A6BF0D3BE44}"/>
          </ac:graphicFrameMkLst>
        </pc:graphicFrameChg>
        <pc:graphicFrameChg chg="add mod modGraphic">
          <ac:chgData name="Đức Mạnh Phạm" userId="414c690bb0bd8a2a" providerId="LiveId" clId="{1B561B19-26A1-4E3E-A730-84ECD3DC51F9}" dt="2020-10-12T12:35:16.556" v="1363" actId="1076"/>
          <ac:graphicFrameMkLst>
            <pc:docMk/>
            <pc:sldMk cId="2450187216" sldId="268"/>
            <ac:graphicFrameMk id="9" creationId="{B4BDCAC0-2300-40C1-97DA-746F1D187DB8}"/>
          </ac:graphicFrameMkLst>
        </pc:graphicFrameChg>
        <pc:graphicFrameChg chg="add mod modGraphic">
          <ac:chgData name="Đức Mạnh Phạm" userId="414c690bb0bd8a2a" providerId="LiveId" clId="{1B561B19-26A1-4E3E-A730-84ECD3DC51F9}" dt="2020-10-12T12:38:32.353" v="1396" actId="14100"/>
          <ac:graphicFrameMkLst>
            <pc:docMk/>
            <pc:sldMk cId="2450187216" sldId="268"/>
            <ac:graphicFrameMk id="10" creationId="{5DCF339E-5E79-499B-82B7-F877AD30AC05}"/>
          </ac:graphicFrameMkLst>
        </pc:graphicFrameChg>
      </pc:sldChg>
      <pc:sldChg chg="add">
        <pc:chgData name="Đức Mạnh Phạm" userId="414c690bb0bd8a2a" providerId="LiveId" clId="{1B561B19-26A1-4E3E-A730-84ECD3DC51F9}" dt="2020-10-12T12:40:16.611" v="1400"/>
        <pc:sldMkLst>
          <pc:docMk/>
          <pc:sldMk cId="3533769940" sldId="268"/>
        </pc:sldMkLst>
      </pc:sldChg>
      <pc:sldChg chg="addSp delSp modSp add del mod modNotes">
        <pc:chgData name="Đức Mạnh Phạm" userId="414c690bb0bd8a2a" providerId="LiveId" clId="{1B561B19-26A1-4E3E-A730-84ECD3DC51F9}" dt="2020-10-20T11:17:05.657" v="2348" actId="1076"/>
        <pc:sldMkLst>
          <pc:docMk/>
          <pc:sldMk cId="0" sldId="269"/>
        </pc:sldMkLst>
        <pc:spChg chg="add mod">
          <ac:chgData name="Đức Mạnh Phạm" userId="414c690bb0bd8a2a" providerId="LiveId" clId="{1B561B19-26A1-4E3E-A730-84ECD3DC51F9}" dt="2020-10-20T08:18:24.046" v="2257" actId="1076"/>
          <ac:spMkLst>
            <pc:docMk/>
            <pc:sldMk cId="0" sldId="269"/>
            <ac:spMk id="16" creationId="{438B4333-6200-4F06-8CED-898771080250}"/>
          </ac:spMkLst>
        </pc:spChg>
        <pc:spChg chg="add mod">
          <ac:chgData name="Đức Mạnh Phạm" userId="414c690bb0bd8a2a" providerId="LiveId" clId="{1B561B19-26A1-4E3E-A730-84ECD3DC51F9}" dt="2020-10-20T08:18:24.046" v="2257" actId="1076"/>
          <ac:spMkLst>
            <pc:docMk/>
            <pc:sldMk cId="0" sldId="269"/>
            <ac:spMk id="17" creationId="{78B40FFC-9963-4FB4-A4A6-14E73801654E}"/>
          </ac:spMkLst>
        </pc:spChg>
        <pc:spChg chg="add mod">
          <ac:chgData name="Đức Mạnh Phạm" userId="414c690bb0bd8a2a" providerId="LiveId" clId="{1B561B19-26A1-4E3E-A730-84ECD3DC51F9}" dt="2020-10-20T08:18:08.038" v="2254" actId="571"/>
          <ac:spMkLst>
            <pc:docMk/>
            <pc:sldMk cId="0" sldId="269"/>
            <ac:spMk id="45" creationId="{051892A1-721C-4D5A-B87F-46BB2C494BBC}"/>
          </ac:spMkLst>
        </pc:spChg>
        <pc:spChg chg="add mod">
          <ac:chgData name="Đức Mạnh Phạm" userId="414c690bb0bd8a2a" providerId="LiveId" clId="{1B561B19-26A1-4E3E-A730-84ECD3DC51F9}" dt="2020-10-20T08:18:08.038" v="2254" actId="571"/>
          <ac:spMkLst>
            <pc:docMk/>
            <pc:sldMk cId="0" sldId="269"/>
            <ac:spMk id="46" creationId="{23CEEC42-D05B-4CC4-984C-53515BFE5354}"/>
          </ac:spMkLst>
        </pc:spChg>
        <pc:spChg chg="add mod">
          <ac:chgData name="Đức Mạnh Phạm" userId="414c690bb0bd8a2a" providerId="LiveId" clId="{1B561B19-26A1-4E3E-A730-84ECD3DC51F9}" dt="2020-10-20T08:18:07.400" v="2253" actId="571"/>
          <ac:spMkLst>
            <pc:docMk/>
            <pc:sldMk cId="0" sldId="269"/>
            <ac:spMk id="48" creationId="{EBCE789F-553D-4689-B2FD-90BDC32DC86B}"/>
          </ac:spMkLst>
        </pc:spChg>
        <pc:spChg chg="add mod">
          <ac:chgData name="Đức Mạnh Phạm" userId="414c690bb0bd8a2a" providerId="LiveId" clId="{1B561B19-26A1-4E3E-A730-84ECD3DC51F9}" dt="2020-10-20T08:18:07.400" v="2253" actId="571"/>
          <ac:spMkLst>
            <pc:docMk/>
            <pc:sldMk cId="0" sldId="269"/>
            <ac:spMk id="52" creationId="{E558D9A2-D967-4DAA-8517-32D396092415}"/>
          </ac:spMkLst>
        </pc:spChg>
        <pc:spChg chg="add mod">
          <ac:chgData name="Đức Mạnh Phạm" userId="414c690bb0bd8a2a" providerId="LiveId" clId="{1B561B19-26A1-4E3E-A730-84ECD3DC51F9}" dt="2020-10-20T08:18:07.400" v="2253" actId="571"/>
          <ac:spMkLst>
            <pc:docMk/>
            <pc:sldMk cId="0" sldId="269"/>
            <ac:spMk id="53" creationId="{F6D22BB0-B826-445F-969E-F6316A7ACA76}"/>
          </ac:spMkLst>
        </pc:spChg>
        <pc:spChg chg="del mod">
          <ac:chgData name="Đức Mạnh Phạm" userId="414c690bb0bd8a2a" providerId="LiveId" clId="{1B561B19-26A1-4E3E-A730-84ECD3DC51F9}" dt="2020-10-20T08:11:46.187" v="2074" actId="478"/>
          <ac:spMkLst>
            <pc:docMk/>
            <pc:sldMk cId="0" sldId="269"/>
            <ac:spMk id="553" creationId="{00000000-0000-0000-0000-000000000000}"/>
          </ac:spMkLst>
        </pc:spChg>
        <pc:spChg chg="del mod">
          <ac:chgData name="Đức Mạnh Phạm" userId="414c690bb0bd8a2a" providerId="LiveId" clId="{1B561B19-26A1-4E3E-A730-84ECD3DC51F9}" dt="2020-10-20T08:16:07.332" v="2178" actId="478"/>
          <ac:spMkLst>
            <pc:docMk/>
            <pc:sldMk cId="0" sldId="269"/>
            <ac:spMk id="554" creationId="{00000000-0000-0000-0000-000000000000}"/>
          </ac:spMkLst>
        </pc:spChg>
        <pc:spChg chg="mod">
          <ac:chgData name="Đức Mạnh Phạm" userId="414c690bb0bd8a2a" providerId="LiveId" clId="{1B561B19-26A1-4E3E-A730-84ECD3DC51F9}" dt="2020-10-20T08:02:20.402" v="1902" actId="1076"/>
          <ac:spMkLst>
            <pc:docMk/>
            <pc:sldMk cId="0" sldId="269"/>
            <ac:spMk id="555" creationId="{00000000-0000-0000-0000-000000000000}"/>
          </ac:spMkLst>
        </pc:spChg>
        <pc:spChg chg="mod">
          <ac:chgData name="Đức Mạnh Phạm" userId="414c690bb0bd8a2a" providerId="LiveId" clId="{1B561B19-26A1-4E3E-A730-84ECD3DC51F9}" dt="2020-10-20T08:09:33.622" v="2008" actId="20577"/>
          <ac:spMkLst>
            <pc:docMk/>
            <pc:sldMk cId="0" sldId="269"/>
            <ac:spMk id="556" creationId="{00000000-0000-0000-0000-000000000000}"/>
          </ac:spMkLst>
        </pc:spChg>
        <pc:spChg chg="mod">
          <ac:chgData name="Đức Mạnh Phạm" userId="414c690bb0bd8a2a" providerId="LiveId" clId="{1B561B19-26A1-4E3E-A730-84ECD3DC51F9}" dt="2020-10-20T08:18:24.046" v="2257" actId="1076"/>
          <ac:spMkLst>
            <pc:docMk/>
            <pc:sldMk cId="0" sldId="269"/>
            <ac:spMk id="557" creationId="{00000000-0000-0000-0000-000000000000}"/>
          </ac:spMkLst>
        </pc:spChg>
        <pc:spChg chg="del mod">
          <ac:chgData name="Đức Mạnh Phạm" userId="414c690bb0bd8a2a" providerId="LiveId" clId="{1B561B19-26A1-4E3E-A730-84ECD3DC51F9}" dt="2020-10-20T08:11:45.524" v="2073" actId="478"/>
          <ac:spMkLst>
            <pc:docMk/>
            <pc:sldMk cId="0" sldId="269"/>
            <ac:spMk id="558" creationId="{00000000-0000-0000-0000-000000000000}"/>
          </ac:spMkLst>
        </pc:spChg>
        <pc:spChg chg="del mod">
          <ac:chgData name="Đức Mạnh Phạm" userId="414c690bb0bd8a2a" providerId="LiveId" clId="{1B561B19-26A1-4E3E-A730-84ECD3DC51F9}" dt="2020-10-20T08:16:07.332" v="2178" actId="478"/>
          <ac:spMkLst>
            <pc:docMk/>
            <pc:sldMk cId="0" sldId="269"/>
            <ac:spMk id="559" creationId="{00000000-0000-0000-0000-000000000000}"/>
          </ac:spMkLst>
        </pc:spChg>
        <pc:spChg chg="mod">
          <ac:chgData name="Đức Mạnh Phạm" userId="414c690bb0bd8a2a" providerId="LiveId" clId="{1B561B19-26A1-4E3E-A730-84ECD3DC51F9}" dt="2020-10-20T08:18:24.046" v="2257" actId="1076"/>
          <ac:spMkLst>
            <pc:docMk/>
            <pc:sldMk cId="0" sldId="269"/>
            <ac:spMk id="560" creationId="{00000000-0000-0000-0000-000000000000}"/>
          </ac:spMkLst>
        </pc:spChg>
        <pc:spChg chg="del mod">
          <ac:chgData name="Đức Mạnh Phạm" userId="414c690bb0bd8a2a" providerId="LiveId" clId="{1B561B19-26A1-4E3E-A730-84ECD3DC51F9}" dt="2020-10-20T08:16:00.036" v="2177" actId="478"/>
          <ac:spMkLst>
            <pc:docMk/>
            <pc:sldMk cId="0" sldId="269"/>
            <ac:spMk id="561" creationId="{00000000-0000-0000-0000-000000000000}"/>
          </ac:spMkLst>
        </pc:spChg>
        <pc:spChg chg="del mod">
          <ac:chgData name="Đức Mạnh Phạm" userId="414c690bb0bd8a2a" providerId="LiveId" clId="{1B561B19-26A1-4E3E-A730-84ECD3DC51F9}" dt="2020-10-20T08:16:07.332" v="2178" actId="478"/>
          <ac:spMkLst>
            <pc:docMk/>
            <pc:sldMk cId="0" sldId="269"/>
            <ac:spMk id="562" creationId="{00000000-0000-0000-0000-000000000000}"/>
          </ac:spMkLst>
        </pc:spChg>
        <pc:spChg chg="mod">
          <ac:chgData name="Đức Mạnh Phạm" userId="414c690bb0bd8a2a" providerId="LiveId" clId="{1B561B19-26A1-4E3E-A730-84ECD3DC51F9}" dt="2020-10-20T08:18:24.046" v="2257" actId="1076"/>
          <ac:spMkLst>
            <pc:docMk/>
            <pc:sldMk cId="0" sldId="269"/>
            <ac:spMk id="563" creationId="{00000000-0000-0000-0000-000000000000}"/>
          </ac:spMkLst>
        </pc:spChg>
        <pc:spChg chg="del mod">
          <ac:chgData name="Đức Mạnh Phạm" userId="414c690bb0bd8a2a" providerId="LiveId" clId="{1B561B19-26A1-4E3E-A730-84ECD3DC51F9}" dt="2020-10-20T08:15:52.644" v="2176" actId="478"/>
          <ac:spMkLst>
            <pc:docMk/>
            <pc:sldMk cId="0" sldId="269"/>
            <ac:spMk id="564" creationId="{00000000-0000-0000-0000-000000000000}"/>
          </ac:spMkLst>
        </pc:spChg>
        <pc:spChg chg="del mod">
          <ac:chgData name="Đức Mạnh Phạm" userId="414c690bb0bd8a2a" providerId="LiveId" clId="{1B561B19-26A1-4E3E-A730-84ECD3DC51F9}" dt="2020-10-20T08:16:07.332" v="2178" actId="478"/>
          <ac:spMkLst>
            <pc:docMk/>
            <pc:sldMk cId="0" sldId="269"/>
            <ac:spMk id="565" creationId="{00000000-0000-0000-0000-000000000000}"/>
          </ac:spMkLst>
        </pc:spChg>
        <pc:spChg chg="mod">
          <ac:chgData name="Đức Mạnh Phạm" userId="414c690bb0bd8a2a" providerId="LiveId" clId="{1B561B19-26A1-4E3E-A730-84ECD3DC51F9}" dt="2020-10-20T08:18:24.046" v="2257" actId="1076"/>
          <ac:spMkLst>
            <pc:docMk/>
            <pc:sldMk cId="0" sldId="269"/>
            <ac:spMk id="566" creationId="{00000000-0000-0000-0000-000000000000}"/>
          </ac:spMkLst>
        </pc:spChg>
        <pc:picChg chg="add del mod">
          <ac:chgData name="Đức Mạnh Phạm" userId="414c690bb0bd8a2a" providerId="LiveId" clId="{1B561B19-26A1-4E3E-A730-84ECD3DC51F9}" dt="2020-10-20T08:04:58.892" v="1913" actId="478"/>
          <ac:picMkLst>
            <pc:docMk/>
            <pc:sldMk cId="0" sldId="269"/>
            <ac:picMk id="3" creationId="{565BD085-2C05-4B45-9F72-A14D6B2CE4F3}"/>
          </ac:picMkLst>
        </pc:picChg>
        <pc:picChg chg="add mod">
          <ac:chgData name="Đức Mạnh Phạm" userId="414c690bb0bd8a2a" providerId="LiveId" clId="{1B561B19-26A1-4E3E-A730-84ECD3DC51F9}" dt="2020-10-20T08:18:24.046" v="2257" actId="1076"/>
          <ac:picMkLst>
            <pc:docMk/>
            <pc:sldMk cId="0" sldId="269"/>
            <ac:picMk id="5" creationId="{1EBFD732-21EE-4E34-9A30-9205CDF383AC}"/>
          </ac:picMkLst>
        </pc:picChg>
        <pc:picChg chg="add del mod">
          <ac:chgData name="Đức Mạnh Phạm" userId="414c690bb0bd8a2a" providerId="LiveId" clId="{1B561B19-26A1-4E3E-A730-84ECD3DC51F9}" dt="2020-10-20T08:06:56.011" v="1924" actId="478"/>
          <ac:picMkLst>
            <pc:docMk/>
            <pc:sldMk cId="0" sldId="269"/>
            <ac:picMk id="7" creationId="{B24209FD-64ED-4CC2-BFD8-B7E51F5C79A8}"/>
          </ac:picMkLst>
        </pc:picChg>
        <pc:picChg chg="add mod">
          <ac:chgData name="Đức Mạnh Phạm" userId="414c690bb0bd8a2a" providerId="LiveId" clId="{1B561B19-26A1-4E3E-A730-84ECD3DC51F9}" dt="2020-10-20T08:18:24.046" v="2257" actId="1076"/>
          <ac:picMkLst>
            <pc:docMk/>
            <pc:sldMk cId="0" sldId="269"/>
            <ac:picMk id="9" creationId="{E9D15658-D352-4C27-8C1E-919697C5DB6A}"/>
          </ac:picMkLst>
        </pc:picChg>
        <pc:picChg chg="add del mod">
          <ac:chgData name="Đức Mạnh Phạm" userId="414c690bb0bd8a2a" providerId="LiveId" clId="{1B561B19-26A1-4E3E-A730-84ECD3DC51F9}" dt="2020-10-20T08:07:17.860" v="1931" actId="478"/>
          <ac:picMkLst>
            <pc:docMk/>
            <pc:sldMk cId="0" sldId="269"/>
            <ac:picMk id="11" creationId="{D1A9C71B-0C41-4CC5-BF2B-46C9C42D56BE}"/>
          </ac:picMkLst>
        </pc:picChg>
        <pc:picChg chg="add del mod">
          <ac:chgData name="Đức Mạnh Phạm" userId="414c690bb0bd8a2a" providerId="LiveId" clId="{1B561B19-26A1-4E3E-A730-84ECD3DC51F9}" dt="2020-10-20T08:07:55.403" v="1937" actId="478"/>
          <ac:picMkLst>
            <pc:docMk/>
            <pc:sldMk cId="0" sldId="269"/>
            <ac:picMk id="13" creationId="{EB62D7E0-A979-4A5E-8894-B872B5CBAB7D}"/>
          </ac:picMkLst>
        </pc:picChg>
        <pc:picChg chg="add mod">
          <ac:chgData name="Đức Mạnh Phạm" userId="414c690bb0bd8a2a" providerId="LiveId" clId="{1B561B19-26A1-4E3E-A730-84ECD3DC51F9}" dt="2020-10-20T08:18:24.046" v="2257" actId="1076"/>
          <ac:picMkLst>
            <pc:docMk/>
            <pc:sldMk cId="0" sldId="269"/>
            <ac:picMk id="15" creationId="{4EDD39B2-72FC-406C-B52D-84F8B2A0615B}"/>
          </ac:picMkLst>
        </pc:picChg>
        <pc:picChg chg="add mod">
          <ac:chgData name="Đức Mạnh Phạm" userId="414c690bb0bd8a2a" providerId="LiveId" clId="{1B561B19-26A1-4E3E-A730-84ECD3DC51F9}" dt="2020-10-20T08:18:08.038" v="2254" actId="571"/>
          <ac:picMkLst>
            <pc:docMk/>
            <pc:sldMk cId="0" sldId="269"/>
            <ac:picMk id="42" creationId="{200F9802-346A-427E-954D-9A8B7C296084}"/>
          </ac:picMkLst>
        </pc:picChg>
        <pc:picChg chg="add mod">
          <ac:chgData name="Đức Mạnh Phạm" userId="414c690bb0bd8a2a" providerId="LiveId" clId="{1B561B19-26A1-4E3E-A730-84ECD3DC51F9}" dt="2020-10-20T08:18:08.038" v="2254" actId="571"/>
          <ac:picMkLst>
            <pc:docMk/>
            <pc:sldMk cId="0" sldId="269"/>
            <ac:picMk id="43" creationId="{D6F69B82-7389-4716-ABF3-72D4121942DC}"/>
          </ac:picMkLst>
        </pc:picChg>
        <pc:picChg chg="add mod">
          <ac:chgData name="Đức Mạnh Phạm" userId="414c690bb0bd8a2a" providerId="LiveId" clId="{1B561B19-26A1-4E3E-A730-84ECD3DC51F9}" dt="2020-10-20T08:18:08.038" v="2254" actId="571"/>
          <ac:picMkLst>
            <pc:docMk/>
            <pc:sldMk cId="0" sldId="269"/>
            <ac:picMk id="44" creationId="{48BBF032-88AE-4C74-A0BD-91C44AD294F9}"/>
          </ac:picMkLst>
        </pc:picChg>
        <pc:picChg chg="add mod">
          <ac:chgData name="Đức Mạnh Phạm" userId="414c690bb0bd8a2a" providerId="LiveId" clId="{1B561B19-26A1-4E3E-A730-84ECD3DC51F9}" dt="2020-10-20T08:18:07.400" v="2253" actId="571"/>
          <ac:picMkLst>
            <pc:docMk/>
            <pc:sldMk cId="0" sldId="269"/>
            <ac:picMk id="47" creationId="{92611F90-A048-4B21-B5BF-CD09A8324FDA}"/>
          </ac:picMkLst>
        </pc:picChg>
        <pc:picChg chg="add mod">
          <ac:chgData name="Đức Mạnh Phạm" userId="414c690bb0bd8a2a" providerId="LiveId" clId="{1B561B19-26A1-4E3E-A730-84ECD3DC51F9}" dt="2020-10-20T08:18:07.400" v="2253" actId="571"/>
          <ac:picMkLst>
            <pc:docMk/>
            <pc:sldMk cId="0" sldId="269"/>
            <ac:picMk id="49" creationId="{039A45DB-1247-47DC-A3F0-0FD54A059B5B}"/>
          </ac:picMkLst>
        </pc:picChg>
        <pc:picChg chg="add mod">
          <ac:chgData name="Đức Mạnh Phạm" userId="414c690bb0bd8a2a" providerId="LiveId" clId="{1B561B19-26A1-4E3E-A730-84ECD3DC51F9}" dt="2020-10-20T08:18:07.400" v="2253" actId="571"/>
          <ac:picMkLst>
            <pc:docMk/>
            <pc:sldMk cId="0" sldId="269"/>
            <ac:picMk id="50" creationId="{C54033F3-0495-4C04-B66A-F46928D08203}"/>
          </ac:picMkLst>
        </pc:picChg>
        <pc:picChg chg="add mod">
          <ac:chgData name="Đức Mạnh Phạm" userId="414c690bb0bd8a2a" providerId="LiveId" clId="{1B561B19-26A1-4E3E-A730-84ECD3DC51F9}" dt="2020-10-20T08:18:07.400" v="2253" actId="571"/>
          <ac:picMkLst>
            <pc:docMk/>
            <pc:sldMk cId="0" sldId="269"/>
            <ac:picMk id="51" creationId="{67C71175-AEAA-411E-8BCA-B46F085F825E}"/>
          </ac:picMkLst>
        </pc:picChg>
        <pc:picChg chg="mod">
          <ac:chgData name="Đức Mạnh Phạm" userId="414c690bb0bd8a2a" providerId="LiveId" clId="{1B561B19-26A1-4E3E-A730-84ECD3DC51F9}" dt="2020-10-20T08:18:24.046" v="2257" actId="1076"/>
          <ac:picMkLst>
            <pc:docMk/>
            <pc:sldMk cId="0" sldId="269"/>
            <ac:picMk id="549" creationId="{00000000-0000-0000-0000-000000000000}"/>
          </ac:picMkLst>
        </pc:picChg>
        <pc:picChg chg="mod">
          <ac:chgData name="Đức Mạnh Phạm" userId="414c690bb0bd8a2a" providerId="LiveId" clId="{1B561B19-26A1-4E3E-A730-84ECD3DC51F9}" dt="2020-10-20T08:18:24.046" v="2257" actId="1076"/>
          <ac:picMkLst>
            <pc:docMk/>
            <pc:sldMk cId="0" sldId="269"/>
            <ac:picMk id="550" creationId="{00000000-0000-0000-0000-000000000000}"/>
          </ac:picMkLst>
        </pc:picChg>
        <pc:picChg chg="mod">
          <ac:chgData name="Đức Mạnh Phạm" userId="414c690bb0bd8a2a" providerId="LiveId" clId="{1B561B19-26A1-4E3E-A730-84ECD3DC51F9}" dt="2020-10-20T11:17:05.657" v="2348" actId="1076"/>
          <ac:picMkLst>
            <pc:docMk/>
            <pc:sldMk cId="0" sldId="269"/>
            <ac:picMk id="551" creationId="{00000000-0000-0000-0000-000000000000}"/>
          </ac:picMkLst>
        </pc:picChg>
        <pc:picChg chg="del mod">
          <ac:chgData name="Đức Mạnh Phạm" userId="414c690bb0bd8a2a" providerId="LiveId" clId="{1B561B19-26A1-4E3E-A730-84ECD3DC51F9}" dt="2020-10-20T08:07:05.179" v="1928" actId="478"/>
          <ac:picMkLst>
            <pc:docMk/>
            <pc:sldMk cId="0" sldId="269"/>
            <ac:picMk id="552" creationId="{00000000-0000-0000-0000-000000000000}"/>
          </ac:picMkLst>
        </pc:picChg>
      </pc:sldChg>
      <pc:sldChg chg="addSp delSp modSp add mod">
        <pc:chgData name="Đức Mạnh Phạm" userId="414c690bb0bd8a2a" providerId="LiveId" clId="{1B561B19-26A1-4E3E-A730-84ECD3DC51F9}" dt="2020-10-12T13:08:24.248" v="1680" actId="1076"/>
        <pc:sldMkLst>
          <pc:docMk/>
          <pc:sldMk cId="2228291219" sldId="270"/>
        </pc:sldMkLst>
        <pc:spChg chg="mod">
          <ac:chgData name="Đức Mạnh Phạm" userId="414c690bb0bd8a2a" providerId="LiveId" clId="{1B561B19-26A1-4E3E-A730-84ECD3DC51F9}" dt="2020-10-12T13:03:20.080" v="1639" actId="1076"/>
          <ac:spMkLst>
            <pc:docMk/>
            <pc:sldMk cId="2228291219" sldId="270"/>
            <ac:spMk id="580" creationId="{00000000-0000-0000-0000-000000000000}"/>
          </ac:spMkLst>
        </pc:spChg>
        <pc:spChg chg="mod">
          <ac:chgData name="Đức Mạnh Phạm" userId="414c690bb0bd8a2a" providerId="LiveId" clId="{1B561B19-26A1-4E3E-A730-84ECD3DC51F9}" dt="2020-10-12T13:08:24.248" v="1680" actId="1076"/>
          <ac:spMkLst>
            <pc:docMk/>
            <pc:sldMk cId="2228291219" sldId="270"/>
            <ac:spMk id="581" creationId="{00000000-0000-0000-0000-000000000000}"/>
          </ac:spMkLst>
        </pc:spChg>
        <pc:spChg chg="del">
          <ac:chgData name="Đức Mạnh Phạm" userId="414c690bb0bd8a2a" providerId="LiveId" clId="{1B561B19-26A1-4E3E-A730-84ECD3DC51F9}" dt="2020-10-12T13:05:14.760" v="1643" actId="478"/>
          <ac:spMkLst>
            <pc:docMk/>
            <pc:sldMk cId="2228291219" sldId="270"/>
            <ac:spMk id="582" creationId="{00000000-0000-0000-0000-000000000000}"/>
          </ac:spMkLst>
        </pc:spChg>
        <pc:spChg chg="del">
          <ac:chgData name="Đức Mạnh Phạm" userId="414c690bb0bd8a2a" providerId="LiveId" clId="{1B561B19-26A1-4E3E-A730-84ECD3DC51F9}" dt="2020-10-12T13:05:19.120" v="1648" actId="478"/>
          <ac:spMkLst>
            <pc:docMk/>
            <pc:sldMk cId="2228291219" sldId="270"/>
            <ac:spMk id="583" creationId="{00000000-0000-0000-0000-000000000000}"/>
          </ac:spMkLst>
        </pc:spChg>
        <pc:spChg chg="del">
          <ac:chgData name="Đức Mạnh Phạm" userId="414c690bb0bd8a2a" providerId="LiveId" clId="{1B561B19-26A1-4E3E-A730-84ECD3DC51F9}" dt="2020-10-12T13:05:15.593" v="1644" actId="478"/>
          <ac:spMkLst>
            <pc:docMk/>
            <pc:sldMk cId="2228291219" sldId="270"/>
            <ac:spMk id="584" creationId="{00000000-0000-0000-0000-000000000000}"/>
          </ac:spMkLst>
        </pc:spChg>
        <pc:spChg chg="del">
          <ac:chgData name="Đức Mạnh Phạm" userId="414c690bb0bd8a2a" providerId="LiveId" clId="{1B561B19-26A1-4E3E-A730-84ECD3DC51F9}" dt="2020-10-12T13:05:18.456" v="1647" actId="478"/>
          <ac:spMkLst>
            <pc:docMk/>
            <pc:sldMk cId="2228291219" sldId="270"/>
            <ac:spMk id="585" creationId="{00000000-0000-0000-0000-000000000000}"/>
          </ac:spMkLst>
        </pc:spChg>
        <pc:spChg chg="mod">
          <ac:chgData name="Đức Mạnh Phạm" userId="414c690bb0bd8a2a" providerId="LiveId" clId="{1B561B19-26A1-4E3E-A730-84ECD3DC51F9}" dt="2020-10-12T13:05:10.563" v="1641" actId="6549"/>
          <ac:spMkLst>
            <pc:docMk/>
            <pc:sldMk cId="2228291219" sldId="270"/>
            <ac:spMk id="588" creationId="{00000000-0000-0000-0000-000000000000}"/>
          </ac:spMkLst>
        </pc:spChg>
        <pc:spChg chg="del topLvl">
          <ac:chgData name="Đức Mạnh Phạm" userId="414c690bb0bd8a2a" providerId="LiveId" clId="{1B561B19-26A1-4E3E-A730-84ECD3DC51F9}" dt="2020-10-12T13:05:26.985" v="1654" actId="478"/>
          <ac:spMkLst>
            <pc:docMk/>
            <pc:sldMk cId="2228291219" sldId="270"/>
            <ac:spMk id="590" creationId="{00000000-0000-0000-0000-000000000000}"/>
          </ac:spMkLst>
        </pc:spChg>
        <pc:spChg chg="del mod topLvl">
          <ac:chgData name="Đức Mạnh Phạm" userId="414c690bb0bd8a2a" providerId="LiveId" clId="{1B561B19-26A1-4E3E-A730-84ECD3DC51F9}" dt="2020-10-12T13:05:22.960" v="1651" actId="478"/>
          <ac:spMkLst>
            <pc:docMk/>
            <pc:sldMk cId="2228291219" sldId="270"/>
            <ac:spMk id="591" creationId="{00000000-0000-0000-0000-000000000000}"/>
          </ac:spMkLst>
        </pc:spChg>
        <pc:spChg chg="mod">
          <ac:chgData name="Đức Mạnh Phạm" userId="414c690bb0bd8a2a" providerId="LiveId" clId="{1B561B19-26A1-4E3E-A730-84ECD3DC51F9}" dt="2020-10-12T13:05:16.424" v="1645" actId="6549"/>
          <ac:spMkLst>
            <pc:docMk/>
            <pc:sldMk cId="2228291219" sldId="270"/>
            <ac:spMk id="594" creationId="{00000000-0000-0000-0000-000000000000}"/>
          </ac:spMkLst>
        </pc:spChg>
        <pc:spChg chg="del">
          <ac:chgData name="Đức Mạnh Phạm" userId="414c690bb0bd8a2a" providerId="LiveId" clId="{1B561B19-26A1-4E3E-A730-84ECD3DC51F9}" dt="2020-10-12T13:05:28.271" v="1655" actId="478"/>
          <ac:spMkLst>
            <pc:docMk/>
            <pc:sldMk cId="2228291219" sldId="270"/>
            <ac:spMk id="595" creationId="{00000000-0000-0000-0000-000000000000}"/>
          </ac:spMkLst>
        </pc:spChg>
        <pc:spChg chg="del">
          <ac:chgData name="Đức Mạnh Phạm" userId="414c690bb0bd8a2a" providerId="LiveId" clId="{1B561B19-26A1-4E3E-A730-84ECD3DC51F9}" dt="2020-10-12T13:05:30.816" v="1656" actId="478"/>
          <ac:spMkLst>
            <pc:docMk/>
            <pc:sldMk cId="2228291219" sldId="270"/>
            <ac:spMk id="596" creationId="{00000000-0000-0000-0000-000000000000}"/>
          </ac:spMkLst>
        </pc:spChg>
        <pc:spChg chg="del">
          <ac:chgData name="Đức Mạnh Phạm" userId="414c690bb0bd8a2a" providerId="LiveId" clId="{1B561B19-26A1-4E3E-A730-84ECD3DC51F9}" dt="2020-10-12T13:05:30.816" v="1656" actId="478"/>
          <ac:spMkLst>
            <pc:docMk/>
            <pc:sldMk cId="2228291219" sldId="270"/>
            <ac:spMk id="597" creationId="{00000000-0000-0000-0000-000000000000}"/>
          </ac:spMkLst>
        </pc:spChg>
        <pc:spChg chg="del">
          <ac:chgData name="Đức Mạnh Phạm" userId="414c690bb0bd8a2a" providerId="LiveId" clId="{1B561B19-26A1-4E3E-A730-84ECD3DC51F9}" dt="2020-10-12T13:05:30.816" v="1656" actId="478"/>
          <ac:spMkLst>
            <pc:docMk/>
            <pc:sldMk cId="2228291219" sldId="270"/>
            <ac:spMk id="598" creationId="{00000000-0000-0000-0000-000000000000}"/>
          </ac:spMkLst>
        </pc:spChg>
        <pc:spChg chg="del topLvl">
          <ac:chgData name="Đức Mạnh Phạm" userId="414c690bb0bd8a2a" providerId="LiveId" clId="{1B561B19-26A1-4E3E-A730-84ECD3DC51F9}" dt="2020-10-12T13:05:25.936" v="1653" actId="478"/>
          <ac:spMkLst>
            <pc:docMk/>
            <pc:sldMk cId="2228291219" sldId="270"/>
            <ac:spMk id="600" creationId="{00000000-0000-0000-0000-000000000000}"/>
          </ac:spMkLst>
        </pc:spChg>
        <pc:spChg chg="del topLvl">
          <ac:chgData name="Đức Mạnh Phạm" userId="414c690bb0bd8a2a" providerId="LiveId" clId="{1B561B19-26A1-4E3E-A730-84ECD3DC51F9}" dt="2020-10-12T13:05:24.497" v="1652" actId="478"/>
          <ac:spMkLst>
            <pc:docMk/>
            <pc:sldMk cId="2228291219" sldId="270"/>
            <ac:spMk id="601" creationId="{00000000-0000-0000-0000-000000000000}"/>
          </ac:spMkLst>
        </pc:spChg>
        <pc:grpChg chg="del">
          <ac:chgData name="Đức Mạnh Phạm" userId="414c690bb0bd8a2a" providerId="LiveId" clId="{1B561B19-26A1-4E3E-A730-84ECD3DC51F9}" dt="2020-10-12T13:05:19.769" v="1649" actId="478"/>
          <ac:grpSpMkLst>
            <pc:docMk/>
            <pc:sldMk cId="2228291219" sldId="270"/>
            <ac:grpSpMk id="575" creationId="{00000000-0000-0000-0000-000000000000}"/>
          </ac:grpSpMkLst>
        </pc:grpChg>
        <pc:grpChg chg="del">
          <ac:chgData name="Đức Mạnh Phạm" userId="414c690bb0bd8a2a" providerId="LiveId" clId="{1B561B19-26A1-4E3E-A730-84ECD3DC51F9}" dt="2020-10-12T13:05:12.489" v="1642" actId="478"/>
          <ac:grpSpMkLst>
            <pc:docMk/>
            <pc:sldMk cId="2228291219" sldId="270"/>
            <ac:grpSpMk id="586" creationId="{00000000-0000-0000-0000-000000000000}"/>
          </ac:grpSpMkLst>
        </pc:grpChg>
        <pc:grpChg chg="del">
          <ac:chgData name="Đức Mạnh Phạm" userId="414c690bb0bd8a2a" providerId="LiveId" clId="{1B561B19-26A1-4E3E-A730-84ECD3DC51F9}" dt="2020-10-12T13:05:22.960" v="1651" actId="478"/>
          <ac:grpSpMkLst>
            <pc:docMk/>
            <pc:sldMk cId="2228291219" sldId="270"/>
            <ac:grpSpMk id="589" creationId="{00000000-0000-0000-0000-000000000000}"/>
          </ac:grpSpMkLst>
        </pc:grpChg>
        <pc:grpChg chg="del">
          <ac:chgData name="Đức Mạnh Phạm" userId="414c690bb0bd8a2a" providerId="LiveId" clId="{1B561B19-26A1-4E3E-A730-84ECD3DC51F9}" dt="2020-10-12T13:05:17.609" v="1646" actId="478"/>
          <ac:grpSpMkLst>
            <pc:docMk/>
            <pc:sldMk cId="2228291219" sldId="270"/>
            <ac:grpSpMk id="592" creationId="{00000000-0000-0000-0000-000000000000}"/>
          </ac:grpSpMkLst>
        </pc:grpChg>
        <pc:grpChg chg="del">
          <ac:chgData name="Đức Mạnh Phạm" userId="414c690bb0bd8a2a" providerId="LiveId" clId="{1B561B19-26A1-4E3E-A730-84ECD3DC51F9}" dt="2020-10-12T13:05:24.497" v="1652" actId="478"/>
          <ac:grpSpMkLst>
            <pc:docMk/>
            <pc:sldMk cId="2228291219" sldId="270"/>
            <ac:grpSpMk id="599" creationId="{00000000-0000-0000-0000-000000000000}"/>
          </ac:grpSpMkLst>
        </pc:grpChg>
        <pc:picChg chg="add mod">
          <ac:chgData name="Đức Mạnh Phạm" userId="414c690bb0bd8a2a" providerId="LiveId" clId="{1B561B19-26A1-4E3E-A730-84ECD3DC51F9}" dt="2020-10-12T13:08:11.776" v="1677" actId="1076"/>
          <ac:picMkLst>
            <pc:docMk/>
            <pc:sldMk cId="2228291219" sldId="270"/>
            <ac:picMk id="33" creationId="{CA6857B7-2D8F-4B8E-B356-E97D302C47C8}"/>
          </ac:picMkLst>
        </pc:picChg>
      </pc:sldChg>
      <pc:sldChg chg="del modNotes">
        <pc:chgData name="Đức Mạnh Phạm" userId="414c690bb0bd8a2a" providerId="LiveId" clId="{1B561B19-26A1-4E3E-A730-84ECD3DC51F9}" dt="2020-10-13T03:05:57.775" v="1797" actId="47"/>
        <pc:sldMkLst>
          <pc:docMk/>
          <pc:sldMk cId="0" sldId="271"/>
        </pc:sldMkLst>
      </pc:sldChg>
      <pc:sldChg chg="del modNotes">
        <pc:chgData name="Đức Mạnh Phạm" userId="414c690bb0bd8a2a" providerId="LiveId" clId="{1B561B19-26A1-4E3E-A730-84ECD3DC51F9}" dt="2020-10-13T03:05:58.490" v="1798" actId="47"/>
        <pc:sldMkLst>
          <pc:docMk/>
          <pc:sldMk cId="0" sldId="272"/>
        </pc:sldMkLst>
      </pc:sldChg>
      <pc:sldChg chg="del modNotes">
        <pc:chgData name="Đức Mạnh Phạm" userId="414c690bb0bd8a2a" providerId="LiveId" clId="{1B561B19-26A1-4E3E-A730-84ECD3DC51F9}" dt="2020-10-13T03:05:58.931" v="1799" actId="47"/>
        <pc:sldMkLst>
          <pc:docMk/>
          <pc:sldMk cId="0" sldId="273"/>
        </pc:sldMkLst>
      </pc:sldChg>
      <pc:sldChg chg="del modNotes">
        <pc:chgData name="Đức Mạnh Phạm" userId="414c690bb0bd8a2a" providerId="LiveId" clId="{1B561B19-26A1-4E3E-A730-84ECD3DC51F9}" dt="2020-10-13T03:05:59.189" v="1800" actId="47"/>
        <pc:sldMkLst>
          <pc:docMk/>
          <pc:sldMk cId="0" sldId="274"/>
        </pc:sldMkLst>
      </pc:sldChg>
      <pc:sldChg chg="del modNotes">
        <pc:chgData name="Đức Mạnh Phạm" userId="414c690bb0bd8a2a" providerId="LiveId" clId="{1B561B19-26A1-4E3E-A730-84ECD3DC51F9}" dt="2020-10-13T03:05:59.409" v="1801" actId="47"/>
        <pc:sldMkLst>
          <pc:docMk/>
          <pc:sldMk cId="0" sldId="275"/>
        </pc:sldMkLst>
      </pc:sldChg>
      <pc:sldChg chg="del modNotes">
        <pc:chgData name="Đức Mạnh Phạm" userId="414c690bb0bd8a2a" providerId="LiveId" clId="{1B561B19-26A1-4E3E-A730-84ECD3DC51F9}" dt="2020-10-13T03:05:59.634" v="1802" actId="47"/>
        <pc:sldMkLst>
          <pc:docMk/>
          <pc:sldMk cId="0" sldId="276"/>
        </pc:sldMkLst>
      </pc:sldChg>
      <pc:sldChg chg="del modNotes">
        <pc:chgData name="Đức Mạnh Phạm" userId="414c690bb0bd8a2a" providerId="LiveId" clId="{1B561B19-26A1-4E3E-A730-84ECD3DC51F9}" dt="2020-10-13T03:05:59.861" v="1803" actId="47"/>
        <pc:sldMkLst>
          <pc:docMk/>
          <pc:sldMk cId="0" sldId="277"/>
        </pc:sldMkLst>
      </pc:sldChg>
      <pc:sldChg chg="del modNotes">
        <pc:chgData name="Đức Mạnh Phạm" userId="414c690bb0bd8a2a" providerId="LiveId" clId="{1B561B19-26A1-4E3E-A730-84ECD3DC51F9}" dt="2020-10-13T03:06:00.635" v="1804" actId="47"/>
        <pc:sldMkLst>
          <pc:docMk/>
          <pc:sldMk cId="0" sldId="278"/>
        </pc:sldMkLst>
      </pc:sldChg>
      <pc:sldChg chg="del modNotes">
        <pc:chgData name="Đức Mạnh Phạm" userId="414c690bb0bd8a2a" providerId="LiveId" clId="{1B561B19-26A1-4E3E-A730-84ECD3DC51F9}" dt="2020-10-13T03:06:01.214" v="1805" actId="47"/>
        <pc:sldMkLst>
          <pc:docMk/>
          <pc:sldMk cId="0" sldId="279"/>
        </pc:sldMkLst>
      </pc:sldChg>
      <pc:sldChg chg="del modNotes">
        <pc:chgData name="Đức Mạnh Phạm" userId="414c690bb0bd8a2a" providerId="LiveId" clId="{1B561B19-26A1-4E3E-A730-84ECD3DC51F9}" dt="2020-10-13T03:06:01.813" v="1806" actId="47"/>
        <pc:sldMkLst>
          <pc:docMk/>
          <pc:sldMk cId="0" sldId="280"/>
        </pc:sldMkLst>
      </pc:sldChg>
      <pc:sldChg chg="addSp delSp modSp add mod addCm delCm">
        <pc:chgData name="Đức Mạnh Phạm" userId="414c690bb0bd8a2a" providerId="LiveId" clId="{1B561B19-26A1-4E3E-A730-84ECD3DC51F9}" dt="2020-10-12T13:02:17.896" v="1634" actId="14100"/>
        <pc:sldMkLst>
          <pc:docMk/>
          <pc:sldMk cId="3596109385" sldId="281"/>
        </pc:sldMkLst>
        <pc:spChg chg="add del mod">
          <ac:chgData name="Đức Mạnh Phạm" userId="414c690bb0bd8a2a" providerId="LiveId" clId="{1B561B19-26A1-4E3E-A730-84ECD3DC51F9}" dt="2020-10-12T12:53:57.624" v="1565" actId="478"/>
          <ac:spMkLst>
            <pc:docMk/>
            <pc:sldMk cId="3596109385" sldId="281"/>
            <ac:spMk id="3" creationId="{4AC64F37-3BE5-4F7B-ADA8-18425B27441E}"/>
          </ac:spMkLst>
        </pc:spChg>
        <pc:spChg chg="mod">
          <ac:chgData name="Đức Mạnh Phạm" userId="414c690bb0bd8a2a" providerId="LiveId" clId="{1B561B19-26A1-4E3E-A730-84ECD3DC51F9}" dt="2020-10-12T12:56:36.106" v="1587" actId="255"/>
          <ac:spMkLst>
            <pc:docMk/>
            <pc:sldMk cId="3596109385" sldId="281"/>
            <ac:spMk id="945" creationId="{00000000-0000-0000-0000-000000000000}"/>
          </ac:spMkLst>
        </pc:spChg>
        <pc:spChg chg="del">
          <ac:chgData name="Đức Mạnh Phạm" userId="414c690bb0bd8a2a" providerId="LiveId" clId="{1B561B19-26A1-4E3E-A730-84ECD3DC51F9}" dt="2020-10-12T12:53:45.324" v="1563" actId="478"/>
          <ac:spMkLst>
            <pc:docMk/>
            <pc:sldMk cId="3596109385" sldId="281"/>
            <ac:spMk id="946" creationId="{00000000-0000-0000-0000-000000000000}"/>
          </ac:spMkLst>
        </pc:spChg>
        <pc:spChg chg="add del">
          <ac:chgData name="Đức Mạnh Phạm" userId="414c690bb0bd8a2a" providerId="LiveId" clId="{1B561B19-26A1-4E3E-A730-84ECD3DC51F9}" dt="2020-10-12T13:01:27.867" v="1619" actId="478"/>
          <ac:spMkLst>
            <pc:docMk/>
            <pc:sldMk cId="3596109385" sldId="281"/>
            <ac:spMk id="948" creationId="{00000000-0000-0000-0000-000000000000}"/>
          </ac:spMkLst>
        </pc:spChg>
        <pc:spChg chg="add del">
          <ac:chgData name="Đức Mạnh Phạm" userId="414c690bb0bd8a2a" providerId="LiveId" clId="{1B561B19-26A1-4E3E-A730-84ECD3DC51F9}" dt="2020-10-12T13:01:26.677" v="1615" actId="478"/>
          <ac:spMkLst>
            <pc:docMk/>
            <pc:sldMk cId="3596109385" sldId="281"/>
            <ac:spMk id="950" creationId="{00000000-0000-0000-0000-000000000000}"/>
          </ac:spMkLst>
        </pc:spChg>
        <pc:spChg chg="add del">
          <ac:chgData name="Đức Mạnh Phạm" userId="414c690bb0bd8a2a" providerId="LiveId" clId="{1B561B19-26A1-4E3E-A730-84ECD3DC51F9}" dt="2020-10-12T13:01:28.076" v="1620" actId="478"/>
          <ac:spMkLst>
            <pc:docMk/>
            <pc:sldMk cId="3596109385" sldId="281"/>
            <ac:spMk id="951" creationId="{00000000-0000-0000-0000-000000000000}"/>
          </ac:spMkLst>
        </pc:spChg>
        <pc:spChg chg="add del">
          <ac:chgData name="Đức Mạnh Phạm" userId="414c690bb0bd8a2a" providerId="LiveId" clId="{1B561B19-26A1-4E3E-A730-84ECD3DC51F9}" dt="2020-10-12T13:01:27.701" v="1618" actId="478"/>
          <ac:spMkLst>
            <pc:docMk/>
            <pc:sldMk cId="3596109385" sldId="281"/>
            <ac:spMk id="954" creationId="{00000000-0000-0000-0000-000000000000}"/>
          </ac:spMkLst>
        </pc:spChg>
        <pc:spChg chg="add del">
          <ac:chgData name="Đức Mạnh Phạm" userId="414c690bb0bd8a2a" providerId="LiveId" clId="{1B561B19-26A1-4E3E-A730-84ECD3DC51F9}" dt="2020-10-12T13:01:38.440" v="1624" actId="478"/>
          <ac:spMkLst>
            <pc:docMk/>
            <pc:sldMk cId="3596109385" sldId="281"/>
            <ac:spMk id="956" creationId="{00000000-0000-0000-0000-000000000000}"/>
          </ac:spMkLst>
        </pc:spChg>
        <pc:spChg chg="del">
          <ac:chgData name="Đức Mạnh Phạm" userId="414c690bb0bd8a2a" providerId="LiveId" clId="{1B561B19-26A1-4E3E-A730-84ECD3DC51F9}" dt="2020-10-12T12:58:40.865" v="1589" actId="478"/>
          <ac:spMkLst>
            <pc:docMk/>
            <pc:sldMk cId="3596109385" sldId="281"/>
            <ac:spMk id="965" creationId="{00000000-0000-0000-0000-000000000000}"/>
          </ac:spMkLst>
        </pc:spChg>
        <pc:spChg chg="del">
          <ac:chgData name="Đức Mạnh Phạm" userId="414c690bb0bd8a2a" providerId="LiveId" clId="{1B561B19-26A1-4E3E-A730-84ECD3DC51F9}" dt="2020-10-12T12:58:40.865" v="1589" actId="478"/>
          <ac:spMkLst>
            <pc:docMk/>
            <pc:sldMk cId="3596109385" sldId="281"/>
            <ac:spMk id="966" creationId="{00000000-0000-0000-0000-000000000000}"/>
          </ac:spMkLst>
        </pc:spChg>
        <pc:spChg chg="mod">
          <ac:chgData name="Đức Mạnh Phạm" userId="414c690bb0bd8a2a" providerId="LiveId" clId="{1B561B19-26A1-4E3E-A730-84ECD3DC51F9}" dt="2020-10-12T12:56:40.332" v="1588" actId="1076"/>
          <ac:spMkLst>
            <pc:docMk/>
            <pc:sldMk cId="3596109385" sldId="281"/>
            <ac:spMk id="967" creationId="{00000000-0000-0000-0000-000000000000}"/>
          </ac:spMkLst>
        </pc:spChg>
        <pc:grpChg chg="add del mod">
          <ac:chgData name="Đức Mạnh Phạm" userId="414c690bb0bd8a2a" providerId="LiveId" clId="{1B561B19-26A1-4E3E-A730-84ECD3DC51F9}" dt="2020-10-12T13:01:34.591" v="1623" actId="1076"/>
          <ac:grpSpMkLst>
            <pc:docMk/>
            <pc:sldMk cId="3596109385" sldId="281"/>
            <ac:grpSpMk id="947" creationId="{00000000-0000-0000-0000-000000000000}"/>
          </ac:grpSpMkLst>
        </pc:grpChg>
        <pc:grpChg chg="del">
          <ac:chgData name="Đức Mạnh Phạm" userId="414c690bb0bd8a2a" providerId="LiveId" clId="{1B561B19-26A1-4E3E-A730-84ECD3DC51F9}" dt="2020-10-12T12:58:40.865" v="1589" actId="478"/>
          <ac:grpSpMkLst>
            <pc:docMk/>
            <pc:sldMk cId="3596109385" sldId="281"/>
            <ac:grpSpMk id="957" creationId="{00000000-0000-0000-0000-000000000000}"/>
          </ac:grpSpMkLst>
        </pc:grpChg>
        <pc:grpChg chg="del">
          <ac:chgData name="Đức Mạnh Phạm" userId="414c690bb0bd8a2a" providerId="LiveId" clId="{1B561B19-26A1-4E3E-A730-84ECD3DC51F9}" dt="2020-10-12T12:58:40.865" v="1589" actId="478"/>
          <ac:grpSpMkLst>
            <pc:docMk/>
            <pc:sldMk cId="3596109385" sldId="281"/>
            <ac:grpSpMk id="961" creationId="{00000000-0000-0000-0000-000000000000}"/>
          </ac:grpSpMkLst>
        </pc:grpChg>
        <pc:picChg chg="add del mod">
          <ac:chgData name="Đức Mạnh Phạm" userId="414c690bb0bd8a2a" providerId="LiveId" clId="{1B561B19-26A1-4E3E-A730-84ECD3DC51F9}" dt="2020-10-12T13:01:26.344" v="1613" actId="931"/>
          <ac:picMkLst>
            <pc:docMk/>
            <pc:sldMk cId="3596109385" sldId="281"/>
            <ac:picMk id="5" creationId="{F81FF0A6-DFE7-4DD2-B35F-59F4B7EEF5AB}"/>
          </ac:picMkLst>
        </pc:picChg>
        <pc:picChg chg="add mod">
          <ac:chgData name="Đức Mạnh Phạm" userId="414c690bb0bd8a2a" providerId="LiveId" clId="{1B561B19-26A1-4E3E-A730-84ECD3DC51F9}" dt="2020-10-12T13:02:17.896" v="1634" actId="14100"/>
          <ac:picMkLst>
            <pc:docMk/>
            <pc:sldMk cId="3596109385" sldId="281"/>
            <ac:picMk id="7" creationId="{FB493B7D-574E-48DF-B354-7AC03A1BCEF8}"/>
          </ac:picMkLst>
        </pc:picChg>
        <pc:picChg chg="add del">
          <ac:chgData name="Đức Mạnh Phạm" userId="414c690bb0bd8a2a" providerId="LiveId" clId="{1B561B19-26A1-4E3E-A730-84ECD3DC51F9}" dt="2020-10-12T13:01:27.522" v="1617" actId="478"/>
          <ac:picMkLst>
            <pc:docMk/>
            <pc:sldMk cId="3596109385" sldId="281"/>
            <ac:picMk id="955" creationId="{00000000-0000-0000-0000-000000000000}"/>
          </ac:picMkLst>
        </pc:picChg>
      </pc:sldChg>
      <pc:sldChg chg="del modNotes">
        <pc:chgData name="Đức Mạnh Phạm" userId="414c690bb0bd8a2a" providerId="LiveId" clId="{1B561B19-26A1-4E3E-A730-84ECD3DC51F9}" dt="2020-10-13T03:06:02.779" v="1807" actId="47"/>
        <pc:sldMkLst>
          <pc:docMk/>
          <pc:sldMk cId="0" sldId="282"/>
        </pc:sldMkLst>
      </pc:sldChg>
      <pc:sldChg chg="modSp mod modNotes">
        <pc:chgData name="Đức Mạnh Phạm" userId="414c690bb0bd8a2a" providerId="LiveId" clId="{1B561B19-26A1-4E3E-A730-84ECD3DC51F9}" dt="2020-10-13T03:07:59.584" v="1859" actId="20577"/>
        <pc:sldMkLst>
          <pc:docMk/>
          <pc:sldMk cId="0" sldId="283"/>
        </pc:sldMkLst>
        <pc:spChg chg="mod">
          <ac:chgData name="Đức Mạnh Phạm" userId="414c690bb0bd8a2a" providerId="LiveId" clId="{1B561B19-26A1-4E3E-A730-84ECD3DC51F9}" dt="2020-10-13T03:07:49.293" v="1858" actId="20577"/>
          <ac:spMkLst>
            <pc:docMk/>
            <pc:sldMk cId="0" sldId="283"/>
            <ac:spMk id="1012" creationId="{00000000-0000-0000-0000-000000000000}"/>
          </ac:spMkLst>
        </pc:spChg>
        <pc:spChg chg="mod">
          <ac:chgData name="Đức Mạnh Phạm" userId="414c690bb0bd8a2a" providerId="LiveId" clId="{1B561B19-26A1-4E3E-A730-84ECD3DC51F9}" dt="2020-10-13T03:07:59.584" v="1859" actId="20577"/>
          <ac:spMkLst>
            <pc:docMk/>
            <pc:sldMk cId="0" sldId="283"/>
            <ac:spMk id="1013" creationId="{00000000-0000-0000-0000-000000000000}"/>
          </ac:spMkLst>
        </pc:spChg>
      </pc:sldChg>
      <pc:sldChg chg="del modNotes">
        <pc:chgData name="Đức Mạnh Phạm" userId="414c690bb0bd8a2a" providerId="LiveId" clId="{1B561B19-26A1-4E3E-A730-84ECD3DC51F9}" dt="2020-10-13T03:06:04.539" v="1808" actId="47"/>
        <pc:sldMkLst>
          <pc:docMk/>
          <pc:sldMk cId="0" sldId="284"/>
        </pc:sldMkLst>
      </pc:sldChg>
      <pc:sldChg chg="del modNotes">
        <pc:chgData name="Đức Mạnh Phạm" userId="414c690bb0bd8a2a" providerId="LiveId" clId="{1B561B19-26A1-4E3E-A730-84ECD3DC51F9}" dt="2020-10-13T03:06:05.256" v="1809" actId="47"/>
        <pc:sldMkLst>
          <pc:docMk/>
          <pc:sldMk cId="0" sldId="285"/>
        </pc:sldMkLst>
      </pc:sldChg>
      <pc:sldChg chg="del modNotes">
        <pc:chgData name="Đức Mạnh Phạm" userId="414c690bb0bd8a2a" providerId="LiveId" clId="{1B561B19-26A1-4E3E-A730-84ECD3DC51F9}" dt="2020-10-13T03:06:05.764" v="1810" actId="47"/>
        <pc:sldMkLst>
          <pc:docMk/>
          <pc:sldMk cId="0" sldId="286"/>
        </pc:sldMkLst>
      </pc:sldChg>
      <pc:sldChg chg="del modNotes">
        <pc:chgData name="Đức Mạnh Phạm" userId="414c690bb0bd8a2a" providerId="LiveId" clId="{1B561B19-26A1-4E3E-A730-84ECD3DC51F9}" dt="2020-10-13T03:06:06.314" v="1811" actId="47"/>
        <pc:sldMkLst>
          <pc:docMk/>
          <pc:sldMk cId="0" sldId="287"/>
        </pc:sldMkLst>
      </pc:sldChg>
      <pc:sldChg chg="del modNotes">
        <pc:chgData name="Đức Mạnh Phạm" userId="414c690bb0bd8a2a" providerId="LiveId" clId="{1B561B19-26A1-4E3E-A730-84ECD3DC51F9}" dt="2020-10-13T03:06:07.189" v="1812" actId="47"/>
        <pc:sldMkLst>
          <pc:docMk/>
          <pc:sldMk cId="0" sldId="288"/>
        </pc:sldMkLst>
      </pc:sldChg>
      <pc:sldChg chg="del">
        <pc:chgData name="Đức Mạnh Phạm" userId="414c690bb0bd8a2a" providerId="LiveId" clId="{1B561B19-26A1-4E3E-A730-84ECD3DC51F9}" dt="2020-10-13T03:06:08.829" v="1813" actId="47"/>
        <pc:sldMkLst>
          <pc:docMk/>
          <pc:sldMk cId="0" sldId="289"/>
        </pc:sldMkLst>
      </pc:sldChg>
      <pc:sldChg chg="addSp delSp modSp add mod">
        <pc:chgData name="Đức Mạnh Phạm" userId="414c690bb0bd8a2a" providerId="LiveId" clId="{1B561B19-26A1-4E3E-A730-84ECD3DC51F9}" dt="2020-10-20T08:22:42.214" v="2261" actId="1076"/>
        <pc:sldMkLst>
          <pc:docMk/>
          <pc:sldMk cId="654344510" sldId="290"/>
        </pc:sldMkLst>
        <pc:spChg chg="add mod">
          <ac:chgData name="Đức Mạnh Phạm" userId="414c690bb0bd8a2a" providerId="LiveId" clId="{1B561B19-26A1-4E3E-A730-84ECD3DC51F9}" dt="2020-10-12T12:51:15.154" v="1531" actId="571"/>
          <ac:spMkLst>
            <pc:docMk/>
            <pc:sldMk cId="654344510" sldId="290"/>
            <ac:spMk id="16" creationId="{4BA1F7BF-D7F2-4665-ACB2-45AAA6A41A19}"/>
          </ac:spMkLst>
        </pc:spChg>
        <pc:spChg chg="add mod">
          <ac:chgData name="Đức Mạnh Phạm" userId="414c690bb0bd8a2a" providerId="LiveId" clId="{1B561B19-26A1-4E3E-A730-84ECD3DC51F9}" dt="2020-10-12T12:51:15.154" v="1531" actId="571"/>
          <ac:spMkLst>
            <pc:docMk/>
            <pc:sldMk cId="654344510" sldId="290"/>
            <ac:spMk id="17" creationId="{A4060855-F930-4F78-BEBB-4E5CD2D167A1}"/>
          </ac:spMkLst>
        </pc:spChg>
        <pc:spChg chg="add mod">
          <ac:chgData name="Đức Mạnh Phạm" userId="414c690bb0bd8a2a" providerId="LiveId" clId="{1B561B19-26A1-4E3E-A730-84ECD3DC51F9}" dt="2020-10-12T12:51:15.154" v="1531" actId="571"/>
          <ac:spMkLst>
            <pc:docMk/>
            <pc:sldMk cId="654344510" sldId="290"/>
            <ac:spMk id="18" creationId="{90EB5CEF-9177-45C8-A77B-23F175869C03}"/>
          </ac:spMkLst>
        </pc:spChg>
        <pc:spChg chg="add mod">
          <ac:chgData name="Đức Mạnh Phạm" userId="414c690bb0bd8a2a" providerId="LiveId" clId="{1B561B19-26A1-4E3E-A730-84ECD3DC51F9}" dt="2020-10-12T12:51:15.154" v="1531" actId="571"/>
          <ac:spMkLst>
            <pc:docMk/>
            <pc:sldMk cId="654344510" sldId="290"/>
            <ac:spMk id="19" creationId="{33F00003-7C50-4033-8601-FB2A9E18CB10}"/>
          </ac:spMkLst>
        </pc:spChg>
        <pc:spChg chg="add mod">
          <ac:chgData name="Đức Mạnh Phạm" userId="414c690bb0bd8a2a" providerId="LiveId" clId="{1B561B19-26A1-4E3E-A730-84ECD3DC51F9}" dt="2020-10-12T12:51:15.154" v="1531" actId="571"/>
          <ac:spMkLst>
            <pc:docMk/>
            <pc:sldMk cId="654344510" sldId="290"/>
            <ac:spMk id="20" creationId="{D3685612-18BB-47FC-B7EF-5F2F9C231F9D}"/>
          </ac:spMkLst>
        </pc:spChg>
        <pc:spChg chg="add mod">
          <ac:chgData name="Đức Mạnh Phạm" userId="414c690bb0bd8a2a" providerId="LiveId" clId="{1B561B19-26A1-4E3E-A730-84ECD3DC51F9}" dt="2020-10-12T12:51:15.154" v="1531" actId="571"/>
          <ac:spMkLst>
            <pc:docMk/>
            <pc:sldMk cId="654344510" sldId="290"/>
            <ac:spMk id="21" creationId="{CE40CEA7-F47B-46EA-B091-C14EEF206FED}"/>
          </ac:spMkLst>
        </pc:spChg>
        <pc:spChg chg="add mod">
          <ac:chgData name="Đức Mạnh Phạm" userId="414c690bb0bd8a2a" providerId="LiveId" clId="{1B561B19-26A1-4E3E-A730-84ECD3DC51F9}" dt="2020-10-12T12:51:15.154" v="1531" actId="571"/>
          <ac:spMkLst>
            <pc:docMk/>
            <pc:sldMk cId="654344510" sldId="290"/>
            <ac:spMk id="22" creationId="{854CFE12-43CA-49C0-97C6-63244ABB616D}"/>
          </ac:spMkLst>
        </pc:spChg>
        <pc:spChg chg="add mod">
          <ac:chgData name="Đức Mạnh Phạm" userId="414c690bb0bd8a2a" providerId="LiveId" clId="{1B561B19-26A1-4E3E-A730-84ECD3DC51F9}" dt="2020-10-12T12:51:15.154" v="1531" actId="571"/>
          <ac:spMkLst>
            <pc:docMk/>
            <pc:sldMk cId="654344510" sldId="290"/>
            <ac:spMk id="23" creationId="{8A3474EF-095E-48FB-8F12-1919F0C05032}"/>
          </ac:spMkLst>
        </pc:spChg>
        <pc:spChg chg="add mod">
          <ac:chgData name="Đức Mạnh Phạm" userId="414c690bb0bd8a2a" providerId="LiveId" clId="{1B561B19-26A1-4E3E-A730-84ECD3DC51F9}" dt="2020-10-12T12:51:15.154" v="1531" actId="571"/>
          <ac:spMkLst>
            <pc:docMk/>
            <pc:sldMk cId="654344510" sldId="290"/>
            <ac:spMk id="24" creationId="{8B801A18-160A-44F2-81D7-0B84498D2613}"/>
          </ac:spMkLst>
        </pc:spChg>
        <pc:spChg chg="add mod">
          <ac:chgData name="Đức Mạnh Phạm" userId="414c690bb0bd8a2a" providerId="LiveId" clId="{1B561B19-26A1-4E3E-A730-84ECD3DC51F9}" dt="2020-10-12T12:51:15.154" v="1531" actId="571"/>
          <ac:spMkLst>
            <pc:docMk/>
            <pc:sldMk cId="654344510" sldId="290"/>
            <ac:spMk id="25" creationId="{E0CB1969-B4CB-45EE-9CE1-A1B4640BF1B4}"/>
          </ac:spMkLst>
        </pc:spChg>
        <pc:spChg chg="add mod">
          <ac:chgData name="Đức Mạnh Phạm" userId="414c690bb0bd8a2a" providerId="LiveId" clId="{1B561B19-26A1-4E3E-A730-84ECD3DC51F9}" dt="2020-10-12T12:51:15.154" v="1531" actId="571"/>
          <ac:spMkLst>
            <pc:docMk/>
            <pc:sldMk cId="654344510" sldId="290"/>
            <ac:spMk id="26" creationId="{F61ECE6B-E1A2-4C8F-BC5C-B816232E1E83}"/>
          </ac:spMkLst>
        </pc:spChg>
        <pc:spChg chg="add mod">
          <ac:chgData name="Đức Mạnh Phạm" userId="414c690bb0bd8a2a" providerId="LiveId" clId="{1B561B19-26A1-4E3E-A730-84ECD3DC51F9}" dt="2020-10-12T12:51:15.154" v="1531" actId="571"/>
          <ac:spMkLst>
            <pc:docMk/>
            <pc:sldMk cId="654344510" sldId="290"/>
            <ac:spMk id="27" creationId="{9D4994DE-2F73-4C6A-AD73-25CBB1C4EEE9}"/>
          </ac:spMkLst>
        </pc:spChg>
        <pc:spChg chg="add mod">
          <ac:chgData name="Đức Mạnh Phạm" userId="414c690bb0bd8a2a" providerId="LiveId" clId="{1B561B19-26A1-4E3E-A730-84ECD3DC51F9}" dt="2020-10-12T12:51:15.154" v="1531" actId="571"/>
          <ac:spMkLst>
            <pc:docMk/>
            <pc:sldMk cId="654344510" sldId="290"/>
            <ac:spMk id="28" creationId="{B9F08476-9A77-4C3C-9332-E2FF576C2876}"/>
          </ac:spMkLst>
        </pc:spChg>
        <pc:spChg chg="add mod">
          <ac:chgData name="Đức Mạnh Phạm" userId="414c690bb0bd8a2a" providerId="LiveId" clId="{1B561B19-26A1-4E3E-A730-84ECD3DC51F9}" dt="2020-10-12T12:51:15.154" v="1531" actId="571"/>
          <ac:spMkLst>
            <pc:docMk/>
            <pc:sldMk cId="654344510" sldId="290"/>
            <ac:spMk id="29" creationId="{6EAFB071-8EAD-422E-B7EC-A3C7C1F6B7F2}"/>
          </ac:spMkLst>
        </pc:spChg>
        <pc:spChg chg="add mod">
          <ac:chgData name="Đức Mạnh Phạm" userId="414c690bb0bd8a2a" providerId="LiveId" clId="{1B561B19-26A1-4E3E-A730-84ECD3DC51F9}" dt="2020-10-12T12:51:15.154" v="1531" actId="571"/>
          <ac:spMkLst>
            <pc:docMk/>
            <pc:sldMk cId="654344510" sldId="290"/>
            <ac:spMk id="30" creationId="{5FD45CD0-2E97-4D4F-BB0D-EAB0718199B0}"/>
          </ac:spMkLst>
        </pc:spChg>
        <pc:spChg chg="add mod">
          <ac:chgData name="Đức Mạnh Phạm" userId="414c690bb0bd8a2a" providerId="LiveId" clId="{1B561B19-26A1-4E3E-A730-84ECD3DC51F9}" dt="2020-10-12T12:51:15.154" v="1531" actId="571"/>
          <ac:spMkLst>
            <pc:docMk/>
            <pc:sldMk cId="654344510" sldId="290"/>
            <ac:spMk id="46" creationId="{80BAFC42-8955-47D8-A695-31BF965C52A8}"/>
          </ac:spMkLst>
        </pc:spChg>
        <pc:spChg chg="add mod">
          <ac:chgData name="Đức Mạnh Phạm" userId="414c690bb0bd8a2a" providerId="LiveId" clId="{1B561B19-26A1-4E3E-A730-84ECD3DC51F9}" dt="2020-10-12T12:51:15.154" v="1531" actId="571"/>
          <ac:spMkLst>
            <pc:docMk/>
            <pc:sldMk cId="654344510" sldId="290"/>
            <ac:spMk id="51" creationId="{6846CB78-C436-4124-9E73-1A8D54EB94EB}"/>
          </ac:spMkLst>
        </pc:spChg>
        <pc:spChg chg="add mod">
          <ac:chgData name="Đức Mạnh Phạm" userId="414c690bb0bd8a2a" providerId="LiveId" clId="{1B561B19-26A1-4E3E-A730-84ECD3DC51F9}" dt="2020-10-12T12:51:15.154" v="1531" actId="571"/>
          <ac:spMkLst>
            <pc:docMk/>
            <pc:sldMk cId="654344510" sldId="290"/>
            <ac:spMk id="52" creationId="{8797700D-B69C-4542-A1B8-54F59F850A6D}"/>
          </ac:spMkLst>
        </pc:spChg>
        <pc:spChg chg="add mod">
          <ac:chgData name="Đức Mạnh Phạm" userId="414c690bb0bd8a2a" providerId="LiveId" clId="{1B561B19-26A1-4E3E-A730-84ECD3DC51F9}" dt="2020-10-12T12:51:15.154" v="1531" actId="571"/>
          <ac:spMkLst>
            <pc:docMk/>
            <pc:sldMk cId="654344510" sldId="290"/>
            <ac:spMk id="53" creationId="{B79C4144-C7B0-496A-A4A6-E16EB9FF223E}"/>
          </ac:spMkLst>
        </pc:spChg>
        <pc:spChg chg="add mod">
          <ac:chgData name="Đức Mạnh Phạm" userId="414c690bb0bd8a2a" providerId="LiveId" clId="{1B561B19-26A1-4E3E-A730-84ECD3DC51F9}" dt="2020-10-12T12:51:15.154" v="1531" actId="571"/>
          <ac:spMkLst>
            <pc:docMk/>
            <pc:sldMk cId="654344510" sldId="290"/>
            <ac:spMk id="54" creationId="{189C5125-5C89-43AA-B7CD-17CEAF4B07AB}"/>
          </ac:spMkLst>
        </pc:spChg>
        <pc:spChg chg="add mod">
          <ac:chgData name="Đức Mạnh Phạm" userId="414c690bb0bd8a2a" providerId="LiveId" clId="{1B561B19-26A1-4E3E-A730-84ECD3DC51F9}" dt="2020-10-12T12:51:15.154" v="1531" actId="571"/>
          <ac:spMkLst>
            <pc:docMk/>
            <pc:sldMk cId="654344510" sldId="290"/>
            <ac:spMk id="55" creationId="{469621B6-0269-4789-9CB4-0DC43F87706F}"/>
          </ac:spMkLst>
        </pc:spChg>
        <pc:spChg chg="add mod">
          <ac:chgData name="Đức Mạnh Phạm" userId="414c690bb0bd8a2a" providerId="LiveId" clId="{1B561B19-26A1-4E3E-A730-84ECD3DC51F9}" dt="2020-10-12T12:51:15.154" v="1531" actId="571"/>
          <ac:spMkLst>
            <pc:docMk/>
            <pc:sldMk cId="654344510" sldId="290"/>
            <ac:spMk id="56" creationId="{216CDD37-EE4A-4645-9823-0BB6B689286C}"/>
          </ac:spMkLst>
        </pc:spChg>
        <pc:spChg chg="add mod">
          <ac:chgData name="Đức Mạnh Phạm" userId="414c690bb0bd8a2a" providerId="LiveId" clId="{1B561B19-26A1-4E3E-A730-84ECD3DC51F9}" dt="2020-10-12T12:51:15.154" v="1531" actId="571"/>
          <ac:spMkLst>
            <pc:docMk/>
            <pc:sldMk cId="654344510" sldId="290"/>
            <ac:spMk id="57" creationId="{5388B6B0-67E4-44E7-BD2C-9988C1121CA1}"/>
          </ac:spMkLst>
        </pc:spChg>
        <pc:spChg chg="add mod">
          <ac:chgData name="Đức Mạnh Phạm" userId="414c690bb0bd8a2a" providerId="LiveId" clId="{1B561B19-26A1-4E3E-A730-84ECD3DC51F9}" dt="2020-10-12T12:51:15.154" v="1531" actId="571"/>
          <ac:spMkLst>
            <pc:docMk/>
            <pc:sldMk cId="654344510" sldId="290"/>
            <ac:spMk id="58" creationId="{E0579B45-3C14-4F8C-9E2B-562A2D862674}"/>
          </ac:spMkLst>
        </pc:spChg>
        <pc:spChg chg="add mod">
          <ac:chgData name="Đức Mạnh Phạm" userId="414c690bb0bd8a2a" providerId="LiveId" clId="{1B561B19-26A1-4E3E-A730-84ECD3DC51F9}" dt="2020-10-12T12:51:15.154" v="1531" actId="571"/>
          <ac:spMkLst>
            <pc:docMk/>
            <pc:sldMk cId="654344510" sldId="290"/>
            <ac:spMk id="59" creationId="{303C64C5-5C67-4E44-A8BC-C980E48A99EE}"/>
          </ac:spMkLst>
        </pc:spChg>
        <pc:spChg chg="add mod">
          <ac:chgData name="Đức Mạnh Phạm" userId="414c690bb0bd8a2a" providerId="LiveId" clId="{1B561B19-26A1-4E3E-A730-84ECD3DC51F9}" dt="2020-10-12T12:51:15.154" v="1531" actId="571"/>
          <ac:spMkLst>
            <pc:docMk/>
            <pc:sldMk cId="654344510" sldId="290"/>
            <ac:spMk id="60" creationId="{C72059E9-59C5-4EDC-BB53-BCCDB38B8ACA}"/>
          </ac:spMkLst>
        </pc:spChg>
        <pc:spChg chg="add mod">
          <ac:chgData name="Đức Mạnh Phạm" userId="414c690bb0bd8a2a" providerId="LiveId" clId="{1B561B19-26A1-4E3E-A730-84ECD3DC51F9}" dt="2020-10-12T12:51:15.154" v="1531" actId="571"/>
          <ac:spMkLst>
            <pc:docMk/>
            <pc:sldMk cId="654344510" sldId="290"/>
            <ac:spMk id="61" creationId="{B279AB4C-980B-4953-B571-1EED8BD80228}"/>
          </ac:spMkLst>
        </pc:spChg>
        <pc:spChg chg="add mod">
          <ac:chgData name="Đức Mạnh Phạm" userId="414c690bb0bd8a2a" providerId="LiveId" clId="{1B561B19-26A1-4E3E-A730-84ECD3DC51F9}" dt="2020-10-12T12:51:15.154" v="1531" actId="571"/>
          <ac:spMkLst>
            <pc:docMk/>
            <pc:sldMk cId="654344510" sldId="290"/>
            <ac:spMk id="62" creationId="{63A65264-D0EA-4F0F-8A52-677C5ACBB90F}"/>
          </ac:spMkLst>
        </pc:spChg>
        <pc:spChg chg="add mod">
          <ac:chgData name="Đức Mạnh Phạm" userId="414c690bb0bd8a2a" providerId="LiveId" clId="{1B561B19-26A1-4E3E-A730-84ECD3DC51F9}" dt="2020-10-12T12:51:15.154" v="1531" actId="571"/>
          <ac:spMkLst>
            <pc:docMk/>
            <pc:sldMk cId="654344510" sldId="290"/>
            <ac:spMk id="63" creationId="{077424F3-154B-4DFE-8395-4ED42C78FF1A}"/>
          </ac:spMkLst>
        </pc:spChg>
        <pc:spChg chg="add mod">
          <ac:chgData name="Đức Mạnh Phạm" userId="414c690bb0bd8a2a" providerId="LiveId" clId="{1B561B19-26A1-4E3E-A730-84ECD3DC51F9}" dt="2020-10-12T12:51:15.154" v="1531" actId="571"/>
          <ac:spMkLst>
            <pc:docMk/>
            <pc:sldMk cId="654344510" sldId="290"/>
            <ac:spMk id="64" creationId="{33753C09-A886-4467-8BF0-30845CB96092}"/>
          </ac:spMkLst>
        </pc:spChg>
        <pc:spChg chg="add mod">
          <ac:chgData name="Đức Mạnh Phạm" userId="414c690bb0bd8a2a" providerId="LiveId" clId="{1B561B19-26A1-4E3E-A730-84ECD3DC51F9}" dt="2020-10-12T12:51:15.154" v="1531" actId="571"/>
          <ac:spMkLst>
            <pc:docMk/>
            <pc:sldMk cId="654344510" sldId="290"/>
            <ac:spMk id="65" creationId="{DDC1CD7D-02AB-4057-92C7-4B99FD85E1F5}"/>
          </ac:spMkLst>
        </pc:spChg>
        <pc:spChg chg="add mod">
          <ac:chgData name="Đức Mạnh Phạm" userId="414c690bb0bd8a2a" providerId="LiveId" clId="{1B561B19-26A1-4E3E-A730-84ECD3DC51F9}" dt="2020-10-12T12:51:15.154" v="1531" actId="571"/>
          <ac:spMkLst>
            <pc:docMk/>
            <pc:sldMk cId="654344510" sldId="290"/>
            <ac:spMk id="66" creationId="{253779B8-074D-4660-A909-4E04D17E9F22}"/>
          </ac:spMkLst>
        </pc:spChg>
        <pc:spChg chg="add mod">
          <ac:chgData name="Đức Mạnh Phạm" userId="414c690bb0bd8a2a" providerId="LiveId" clId="{1B561B19-26A1-4E3E-A730-84ECD3DC51F9}" dt="2020-10-12T12:51:15.154" v="1531" actId="571"/>
          <ac:spMkLst>
            <pc:docMk/>
            <pc:sldMk cId="654344510" sldId="290"/>
            <ac:spMk id="67" creationId="{87B6ECEC-0749-4ECB-B17A-2C205A79ABBB}"/>
          </ac:spMkLst>
        </pc:spChg>
        <pc:spChg chg="add mod">
          <ac:chgData name="Đức Mạnh Phạm" userId="414c690bb0bd8a2a" providerId="LiveId" clId="{1B561B19-26A1-4E3E-A730-84ECD3DC51F9}" dt="2020-10-12T12:51:15.154" v="1531" actId="571"/>
          <ac:spMkLst>
            <pc:docMk/>
            <pc:sldMk cId="654344510" sldId="290"/>
            <ac:spMk id="68" creationId="{91993BB9-07E0-458A-A2D6-55167E394F72}"/>
          </ac:spMkLst>
        </pc:spChg>
        <pc:spChg chg="add mod">
          <ac:chgData name="Đức Mạnh Phạm" userId="414c690bb0bd8a2a" providerId="LiveId" clId="{1B561B19-26A1-4E3E-A730-84ECD3DC51F9}" dt="2020-10-12T12:51:15.154" v="1531" actId="571"/>
          <ac:spMkLst>
            <pc:docMk/>
            <pc:sldMk cId="654344510" sldId="290"/>
            <ac:spMk id="69" creationId="{48756058-5B3E-4690-BEE0-D8DD35100A02}"/>
          </ac:spMkLst>
        </pc:spChg>
        <pc:spChg chg="add mod">
          <ac:chgData name="Đức Mạnh Phạm" userId="414c690bb0bd8a2a" providerId="LiveId" clId="{1B561B19-26A1-4E3E-A730-84ECD3DC51F9}" dt="2020-10-12T12:51:15.154" v="1531" actId="571"/>
          <ac:spMkLst>
            <pc:docMk/>
            <pc:sldMk cId="654344510" sldId="290"/>
            <ac:spMk id="70" creationId="{0BBDA44D-A136-41FC-989E-B4E2D4958BBF}"/>
          </ac:spMkLst>
        </pc:spChg>
        <pc:spChg chg="add mod">
          <ac:chgData name="Đức Mạnh Phạm" userId="414c690bb0bd8a2a" providerId="LiveId" clId="{1B561B19-26A1-4E3E-A730-84ECD3DC51F9}" dt="2020-10-12T12:51:15.154" v="1531" actId="571"/>
          <ac:spMkLst>
            <pc:docMk/>
            <pc:sldMk cId="654344510" sldId="290"/>
            <ac:spMk id="71" creationId="{90664881-C77C-44C6-A680-55CB120225BB}"/>
          </ac:spMkLst>
        </pc:spChg>
        <pc:spChg chg="add mod">
          <ac:chgData name="Đức Mạnh Phạm" userId="414c690bb0bd8a2a" providerId="LiveId" clId="{1B561B19-26A1-4E3E-A730-84ECD3DC51F9}" dt="2020-10-12T12:51:15.154" v="1531" actId="571"/>
          <ac:spMkLst>
            <pc:docMk/>
            <pc:sldMk cId="654344510" sldId="290"/>
            <ac:spMk id="72" creationId="{AA74179F-B868-43EB-BFE3-0ABD9AA8222D}"/>
          </ac:spMkLst>
        </pc:spChg>
        <pc:spChg chg="add mod">
          <ac:chgData name="Đức Mạnh Phạm" userId="414c690bb0bd8a2a" providerId="LiveId" clId="{1B561B19-26A1-4E3E-A730-84ECD3DC51F9}" dt="2020-10-12T12:51:15.154" v="1531" actId="571"/>
          <ac:spMkLst>
            <pc:docMk/>
            <pc:sldMk cId="654344510" sldId="290"/>
            <ac:spMk id="73" creationId="{76038083-F7B7-4AE6-B26F-726D06E4A38B}"/>
          </ac:spMkLst>
        </pc:spChg>
        <pc:spChg chg="add mod">
          <ac:chgData name="Đức Mạnh Phạm" userId="414c690bb0bd8a2a" providerId="LiveId" clId="{1B561B19-26A1-4E3E-A730-84ECD3DC51F9}" dt="2020-10-12T12:51:19.597" v="1532" actId="1076"/>
          <ac:spMkLst>
            <pc:docMk/>
            <pc:sldMk cId="654344510" sldId="290"/>
            <ac:spMk id="78" creationId="{B6C4244E-D9D8-4C68-86FB-1D4BC1668C20}"/>
          </ac:spMkLst>
        </pc:spChg>
        <pc:spChg chg="add mod">
          <ac:chgData name="Đức Mạnh Phạm" userId="414c690bb0bd8a2a" providerId="LiveId" clId="{1B561B19-26A1-4E3E-A730-84ECD3DC51F9}" dt="2020-10-12T12:51:25.581" v="1534" actId="14100"/>
          <ac:spMkLst>
            <pc:docMk/>
            <pc:sldMk cId="654344510" sldId="290"/>
            <ac:spMk id="83" creationId="{C3C25FF4-95E5-465F-AE6A-6B1399AB436B}"/>
          </ac:spMkLst>
        </pc:spChg>
        <pc:spChg chg="add mod">
          <ac:chgData name="Đức Mạnh Phạm" userId="414c690bb0bd8a2a" providerId="LiveId" clId="{1B561B19-26A1-4E3E-A730-84ECD3DC51F9}" dt="2020-10-12T12:51:15.154" v="1531" actId="571"/>
          <ac:spMkLst>
            <pc:docMk/>
            <pc:sldMk cId="654344510" sldId="290"/>
            <ac:spMk id="93" creationId="{10E6B90E-97A1-42DB-8A26-08765FD4E5FF}"/>
          </ac:spMkLst>
        </pc:spChg>
        <pc:spChg chg="add mod">
          <ac:chgData name="Đức Mạnh Phạm" userId="414c690bb0bd8a2a" providerId="LiveId" clId="{1B561B19-26A1-4E3E-A730-84ECD3DC51F9}" dt="2020-10-12T12:51:15.154" v="1531" actId="571"/>
          <ac:spMkLst>
            <pc:docMk/>
            <pc:sldMk cId="654344510" sldId="290"/>
            <ac:spMk id="94" creationId="{A0A07AE3-A855-46E7-93C2-E78A8B4A65BB}"/>
          </ac:spMkLst>
        </pc:spChg>
        <pc:spChg chg="mod">
          <ac:chgData name="Đức Mạnh Phạm" userId="414c690bb0bd8a2a" providerId="LiveId" clId="{1B561B19-26A1-4E3E-A730-84ECD3DC51F9}" dt="2020-10-12T12:40:35.854" v="1403" actId="255"/>
          <ac:spMkLst>
            <pc:docMk/>
            <pc:sldMk cId="654344510" sldId="290"/>
            <ac:spMk id="516" creationId="{00000000-0000-0000-0000-000000000000}"/>
          </ac:spMkLst>
        </pc:spChg>
        <pc:spChg chg="mod">
          <ac:chgData name="Đức Mạnh Phạm" userId="414c690bb0bd8a2a" providerId="LiveId" clId="{1B561B19-26A1-4E3E-A730-84ECD3DC51F9}" dt="2020-10-12T12:51:51.635" v="1537" actId="14100"/>
          <ac:spMkLst>
            <pc:docMk/>
            <pc:sldMk cId="654344510" sldId="290"/>
            <ac:spMk id="517" creationId="{00000000-0000-0000-0000-000000000000}"/>
          </ac:spMkLst>
        </pc:spChg>
        <pc:grpChg chg="add del mod">
          <ac:chgData name="Đức Mạnh Phạm" userId="414c690bb0bd8a2a" providerId="LiveId" clId="{1B561B19-26A1-4E3E-A730-84ECD3DC51F9}" dt="2020-10-20T08:22:36.406" v="2259" actId="478"/>
          <ac:grpSpMkLst>
            <pc:docMk/>
            <pc:sldMk cId="654344510" sldId="290"/>
            <ac:grpSpMk id="11" creationId="{95333B4D-DF88-454E-BF40-5127F2A2A149}"/>
          </ac:grpSpMkLst>
        </pc:grpChg>
        <pc:grpChg chg="add mod">
          <ac:chgData name="Đức Mạnh Phạm" userId="414c690bb0bd8a2a" providerId="LiveId" clId="{1B561B19-26A1-4E3E-A730-84ECD3DC51F9}" dt="2020-10-12T12:51:15.154" v="1531" actId="571"/>
          <ac:grpSpMkLst>
            <pc:docMk/>
            <pc:sldMk cId="654344510" sldId="290"/>
            <ac:grpSpMk id="12" creationId="{A161DDA7-1F0B-4D34-A052-F1F46791CB30}"/>
          </ac:grpSpMkLst>
        </pc:grpChg>
        <pc:grpChg chg="add mod">
          <ac:chgData name="Đức Mạnh Phạm" userId="414c690bb0bd8a2a" providerId="LiveId" clId="{1B561B19-26A1-4E3E-A730-84ECD3DC51F9}" dt="2020-10-12T12:51:15.154" v="1531" actId="571"/>
          <ac:grpSpMkLst>
            <pc:docMk/>
            <pc:sldMk cId="654344510" sldId="290"/>
            <ac:grpSpMk id="13" creationId="{D16490EA-13F5-4FE2-8586-9DFC1516434A}"/>
          </ac:grpSpMkLst>
        </pc:grpChg>
        <pc:grpChg chg="add mod">
          <ac:chgData name="Đức Mạnh Phạm" userId="414c690bb0bd8a2a" providerId="LiveId" clId="{1B561B19-26A1-4E3E-A730-84ECD3DC51F9}" dt="2020-10-12T12:51:15.154" v="1531" actId="571"/>
          <ac:grpSpMkLst>
            <pc:docMk/>
            <pc:sldMk cId="654344510" sldId="290"/>
            <ac:grpSpMk id="14" creationId="{5393AFD3-080E-46C9-AE54-3E13057B3458}"/>
          </ac:grpSpMkLst>
        </pc:grpChg>
        <pc:grpChg chg="add mod">
          <ac:chgData name="Đức Mạnh Phạm" userId="414c690bb0bd8a2a" providerId="LiveId" clId="{1B561B19-26A1-4E3E-A730-84ECD3DC51F9}" dt="2020-10-12T12:51:15.154" v="1531" actId="571"/>
          <ac:grpSpMkLst>
            <pc:docMk/>
            <pc:sldMk cId="654344510" sldId="290"/>
            <ac:grpSpMk id="15" creationId="{06CEE8E7-3FD3-4742-94A8-D789563AFC7A}"/>
          </ac:grpSpMkLst>
        </pc:grpChg>
        <pc:grpChg chg="add mod">
          <ac:chgData name="Đức Mạnh Phạm" userId="414c690bb0bd8a2a" providerId="LiveId" clId="{1B561B19-26A1-4E3E-A730-84ECD3DC51F9}" dt="2020-10-12T12:51:15.154" v="1531" actId="571"/>
          <ac:grpSpMkLst>
            <pc:docMk/>
            <pc:sldMk cId="654344510" sldId="290"/>
            <ac:grpSpMk id="47" creationId="{704752CF-97B2-42FA-88A4-194441466DEC}"/>
          </ac:grpSpMkLst>
        </pc:grpChg>
        <pc:grpChg chg="add mod">
          <ac:chgData name="Đức Mạnh Phạm" userId="414c690bb0bd8a2a" providerId="LiveId" clId="{1B561B19-26A1-4E3E-A730-84ECD3DC51F9}" dt="2020-10-12T12:51:15.154" v="1531" actId="571"/>
          <ac:grpSpMkLst>
            <pc:docMk/>
            <pc:sldMk cId="654344510" sldId="290"/>
            <ac:grpSpMk id="48" creationId="{8C489DBE-2CA0-45B1-A915-92387E903068}"/>
          </ac:grpSpMkLst>
        </pc:grpChg>
        <pc:grpChg chg="add mod">
          <ac:chgData name="Đức Mạnh Phạm" userId="414c690bb0bd8a2a" providerId="LiveId" clId="{1B561B19-26A1-4E3E-A730-84ECD3DC51F9}" dt="2020-10-12T12:51:15.154" v="1531" actId="571"/>
          <ac:grpSpMkLst>
            <pc:docMk/>
            <pc:sldMk cId="654344510" sldId="290"/>
            <ac:grpSpMk id="49" creationId="{8DC59E76-1B2E-47E1-82BA-5C303A200D42}"/>
          </ac:grpSpMkLst>
        </pc:grpChg>
        <pc:grpChg chg="add mod">
          <ac:chgData name="Đức Mạnh Phạm" userId="414c690bb0bd8a2a" providerId="LiveId" clId="{1B561B19-26A1-4E3E-A730-84ECD3DC51F9}" dt="2020-10-12T12:51:15.154" v="1531" actId="571"/>
          <ac:grpSpMkLst>
            <pc:docMk/>
            <pc:sldMk cId="654344510" sldId="290"/>
            <ac:grpSpMk id="50" creationId="{9C4E7DCF-91CD-44AA-8B14-5E877B8634D8}"/>
          </ac:grpSpMkLst>
        </pc:grpChg>
        <pc:graphicFrameChg chg="del">
          <ac:chgData name="Đức Mạnh Phạm" userId="414c690bb0bd8a2a" providerId="LiveId" clId="{1B561B19-26A1-4E3E-A730-84ECD3DC51F9}" dt="2020-10-12T12:41:32.047" v="1406" actId="478"/>
          <ac:graphicFrameMkLst>
            <pc:docMk/>
            <pc:sldMk cId="654344510" sldId="290"/>
            <ac:graphicFrameMk id="9" creationId="{B4BDCAC0-2300-40C1-97DA-746F1D187DB8}"/>
          </ac:graphicFrameMkLst>
        </pc:graphicFrameChg>
        <pc:graphicFrameChg chg="del">
          <ac:chgData name="Đức Mạnh Phạm" userId="414c690bb0bd8a2a" providerId="LiveId" clId="{1B561B19-26A1-4E3E-A730-84ECD3DC51F9}" dt="2020-10-12T12:41:34.642" v="1407" actId="478"/>
          <ac:graphicFrameMkLst>
            <pc:docMk/>
            <pc:sldMk cId="654344510" sldId="290"/>
            <ac:graphicFrameMk id="10" creationId="{5DCF339E-5E79-499B-82B7-F877AD30AC05}"/>
          </ac:graphicFrameMkLst>
        </pc:graphicFrameChg>
        <pc:picChg chg="add mod">
          <ac:chgData name="Đức Mạnh Phạm" userId="414c690bb0bd8a2a" providerId="LiveId" clId="{1B561B19-26A1-4E3E-A730-84ECD3DC51F9}" dt="2020-10-20T08:22:42.214" v="2261" actId="1076"/>
          <ac:picMkLst>
            <pc:docMk/>
            <pc:sldMk cId="654344510" sldId="290"/>
            <ac:picMk id="90" creationId="{D5F7CF43-E6A8-48DA-902E-0FD1DA0F4775}"/>
          </ac:picMkLst>
        </pc:picChg>
        <pc:cxnChg chg="add mod">
          <ac:chgData name="Đức Mạnh Phạm" userId="414c690bb0bd8a2a" providerId="LiveId" clId="{1B561B19-26A1-4E3E-A730-84ECD3DC51F9}" dt="2020-10-12T12:51:15.154" v="1531" actId="571"/>
          <ac:cxnSpMkLst>
            <pc:docMk/>
            <pc:sldMk cId="654344510" sldId="290"/>
            <ac:cxnSpMk id="31" creationId="{3B3456E3-81FC-4B20-AAAC-D8C19C419CB6}"/>
          </ac:cxnSpMkLst>
        </pc:cxnChg>
        <pc:cxnChg chg="add mod">
          <ac:chgData name="Đức Mạnh Phạm" userId="414c690bb0bd8a2a" providerId="LiveId" clId="{1B561B19-26A1-4E3E-A730-84ECD3DC51F9}" dt="2020-10-12T12:51:15.154" v="1531" actId="571"/>
          <ac:cxnSpMkLst>
            <pc:docMk/>
            <pc:sldMk cId="654344510" sldId="290"/>
            <ac:cxnSpMk id="32" creationId="{3A409334-1206-4BFD-B899-201B47ECD02C}"/>
          </ac:cxnSpMkLst>
        </pc:cxnChg>
        <pc:cxnChg chg="add mod">
          <ac:chgData name="Đức Mạnh Phạm" userId="414c690bb0bd8a2a" providerId="LiveId" clId="{1B561B19-26A1-4E3E-A730-84ECD3DC51F9}" dt="2020-10-12T12:51:15.154" v="1531" actId="571"/>
          <ac:cxnSpMkLst>
            <pc:docMk/>
            <pc:sldMk cId="654344510" sldId="290"/>
            <ac:cxnSpMk id="33" creationId="{0A025438-574D-4EE2-B8BA-6C9FA8AB528F}"/>
          </ac:cxnSpMkLst>
        </pc:cxnChg>
        <pc:cxnChg chg="add mod">
          <ac:chgData name="Đức Mạnh Phạm" userId="414c690bb0bd8a2a" providerId="LiveId" clId="{1B561B19-26A1-4E3E-A730-84ECD3DC51F9}" dt="2020-10-12T12:51:15.154" v="1531" actId="571"/>
          <ac:cxnSpMkLst>
            <pc:docMk/>
            <pc:sldMk cId="654344510" sldId="290"/>
            <ac:cxnSpMk id="34" creationId="{1C1770CA-510D-46B5-BC8B-2203426EB24F}"/>
          </ac:cxnSpMkLst>
        </pc:cxnChg>
        <pc:cxnChg chg="add mod">
          <ac:chgData name="Đức Mạnh Phạm" userId="414c690bb0bd8a2a" providerId="LiveId" clId="{1B561B19-26A1-4E3E-A730-84ECD3DC51F9}" dt="2020-10-12T12:51:15.154" v="1531" actId="571"/>
          <ac:cxnSpMkLst>
            <pc:docMk/>
            <pc:sldMk cId="654344510" sldId="290"/>
            <ac:cxnSpMk id="35" creationId="{0C2D8C2B-720D-4EF0-90F1-111BDBA5E3BC}"/>
          </ac:cxnSpMkLst>
        </pc:cxnChg>
        <pc:cxnChg chg="add mod">
          <ac:chgData name="Đức Mạnh Phạm" userId="414c690bb0bd8a2a" providerId="LiveId" clId="{1B561B19-26A1-4E3E-A730-84ECD3DC51F9}" dt="2020-10-12T12:51:15.154" v="1531" actId="571"/>
          <ac:cxnSpMkLst>
            <pc:docMk/>
            <pc:sldMk cId="654344510" sldId="290"/>
            <ac:cxnSpMk id="36" creationId="{57395695-9E89-4697-A137-74BBD612FF6A}"/>
          </ac:cxnSpMkLst>
        </pc:cxnChg>
        <pc:cxnChg chg="add mod">
          <ac:chgData name="Đức Mạnh Phạm" userId="414c690bb0bd8a2a" providerId="LiveId" clId="{1B561B19-26A1-4E3E-A730-84ECD3DC51F9}" dt="2020-10-12T12:51:15.154" v="1531" actId="571"/>
          <ac:cxnSpMkLst>
            <pc:docMk/>
            <pc:sldMk cId="654344510" sldId="290"/>
            <ac:cxnSpMk id="37" creationId="{479D13A0-D54A-453B-89F5-58B0F141BF46}"/>
          </ac:cxnSpMkLst>
        </pc:cxnChg>
        <pc:cxnChg chg="add mod">
          <ac:chgData name="Đức Mạnh Phạm" userId="414c690bb0bd8a2a" providerId="LiveId" clId="{1B561B19-26A1-4E3E-A730-84ECD3DC51F9}" dt="2020-10-12T12:51:15.154" v="1531" actId="571"/>
          <ac:cxnSpMkLst>
            <pc:docMk/>
            <pc:sldMk cId="654344510" sldId="290"/>
            <ac:cxnSpMk id="38" creationId="{CAC0A21C-82F3-449C-9F9A-A7C1CDA60D58}"/>
          </ac:cxnSpMkLst>
        </pc:cxnChg>
        <pc:cxnChg chg="add mod">
          <ac:chgData name="Đức Mạnh Phạm" userId="414c690bb0bd8a2a" providerId="LiveId" clId="{1B561B19-26A1-4E3E-A730-84ECD3DC51F9}" dt="2020-10-12T12:51:15.154" v="1531" actId="571"/>
          <ac:cxnSpMkLst>
            <pc:docMk/>
            <pc:sldMk cId="654344510" sldId="290"/>
            <ac:cxnSpMk id="39" creationId="{EC5609E3-DAC1-4266-8AAB-2B3752AF831A}"/>
          </ac:cxnSpMkLst>
        </pc:cxnChg>
        <pc:cxnChg chg="add mod">
          <ac:chgData name="Đức Mạnh Phạm" userId="414c690bb0bd8a2a" providerId="LiveId" clId="{1B561B19-26A1-4E3E-A730-84ECD3DC51F9}" dt="2020-10-12T12:51:15.154" v="1531" actId="571"/>
          <ac:cxnSpMkLst>
            <pc:docMk/>
            <pc:sldMk cId="654344510" sldId="290"/>
            <ac:cxnSpMk id="40" creationId="{2AA868E9-C171-48C2-A2B8-E3FA3B9F9D19}"/>
          </ac:cxnSpMkLst>
        </pc:cxnChg>
        <pc:cxnChg chg="add mod">
          <ac:chgData name="Đức Mạnh Phạm" userId="414c690bb0bd8a2a" providerId="LiveId" clId="{1B561B19-26A1-4E3E-A730-84ECD3DC51F9}" dt="2020-10-12T12:51:15.154" v="1531" actId="571"/>
          <ac:cxnSpMkLst>
            <pc:docMk/>
            <pc:sldMk cId="654344510" sldId="290"/>
            <ac:cxnSpMk id="41" creationId="{DCD8EE84-1252-498D-8339-B20D7DA7D6E8}"/>
          </ac:cxnSpMkLst>
        </pc:cxnChg>
        <pc:cxnChg chg="add mod">
          <ac:chgData name="Đức Mạnh Phạm" userId="414c690bb0bd8a2a" providerId="LiveId" clId="{1B561B19-26A1-4E3E-A730-84ECD3DC51F9}" dt="2020-10-12T12:51:15.154" v="1531" actId="571"/>
          <ac:cxnSpMkLst>
            <pc:docMk/>
            <pc:sldMk cId="654344510" sldId="290"/>
            <ac:cxnSpMk id="42" creationId="{3D5469CD-9011-4BA3-92ED-15B4603A7DF9}"/>
          </ac:cxnSpMkLst>
        </pc:cxnChg>
        <pc:cxnChg chg="add mod">
          <ac:chgData name="Đức Mạnh Phạm" userId="414c690bb0bd8a2a" providerId="LiveId" clId="{1B561B19-26A1-4E3E-A730-84ECD3DC51F9}" dt="2020-10-12T12:51:15.154" v="1531" actId="571"/>
          <ac:cxnSpMkLst>
            <pc:docMk/>
            <pc:sldMk cId="654344510" sldId="290"/>
            <ac:cxnSpMk id="43" creationId="{EEFBCE97-D427-420A-80EA-655D4DADC7E0}"/>
          </ac:cxnSpMkLst>
        </pc:cxnChg>
        <pc:cxnChg chg="add mod">
          <ac:chgData name="Đức Mạnh Phạm" userId="414c690bb0bd8a2a" providerId="LiveId" clId="{1B561B19-26A1-4E3E-A730-84ECD3DC51F9}" dt="2020-10-12T12:51:15.154" v="1531" actId="571"/>
          <ac:cxnSpMkLst>
            <pc:docMk/>
            <pc:sldMk cId="654344510" sldId="290"/>
            <ac:cxnSpMk id="44" creationId="{28B0D4E9-DD7D-4BAD-B8F1-934B67C5A02A}"/>
          </ac:cxnSpMkLst>
        </pc:cxnChg>
        <pc:cxnChg chg="add mod">
          <ac:chgData name="Đức Mạnh Phạm" userId="414c690bb0bd8a2a" providerId="LiveId" clId="{1B561B19-26A1-4E3E-A730-84ECD3DC51F9}" dt="2020-10-12T12:51:15.154" v="1531" actId="571"/>
          <ac:cxnSpMkLst>
            <pc:docMk/>
            <pc:sldMk cId="654344510" sldId="290"/>
            <ac:cxnSpMk id="45" creationId="{3EFEDFD0-A6DD-4D7A-8DA7-6A8205A33394}"/>
          </ac:cxnSpMkLst>
        </pc:cxnChg>
        <pc:cxnChg chg="add mod">
          <ac:chgData name="Đức Mạnh Phạm" userId="414c690bb0bd8a2a" providerId="LiveId" clId="{1B561B19-26A1-4E3E-A730-84ECD3DC51F9}" dt="2020-10-12T12:51:15.154" v="1531" actId="571"/>
          <ac:cxnSpMkLst>
            <pc:docMk/>
            <pc:sldMk cId="654344510" sldId="290"/>
            <ac:cxnSpMk id="74" creationId="{1959E2B9-BF41-46C5-AF6B-F382DAC869BE}"/>
          </ac:cxnSpMkLst>
        </pc:cxnChg>
        <pc:cxnChg chg="add mod">
          <ac:chgData name="Đức Mạnh Phạm" userId="414c690bb0bd8a2a" providerId="LiveId" clId="{1B561B19-26A1-4E3E-A730-84ECD3DC51F9}" dt="2020-10-12T12:51:15.154" v="1531" actId="571"/>
          <ac:cxnSpMkLst>
            <pc:docMk/>
            <pc:sldMk cId="654344510" sldId="290"/>
            <ac:cxnSpMk id="75" creationId="{6A804B46-46E2-4679-8AB7-F25659DF39B3}"/>
          </ac:cxnSpMkLst>
        </pc:cxnChg>
        <pc:cxnChg chg="add mod">
          <ac:chgData name="Đức Mạnh Phạm" userId="414c690bb0bd8a2a" providerId="LiveId" clId="{1B561B19-26A1-4E3E-A730-84ECD3DC51F9}" dt="2020-10-12T12:51:15.154" v="1531" actId="571"/>
          <ac:cxnSpMkLst>
            <pc:docMk/>
            <pc:sldMk cId="654344510" sldId="290"/>
            <ac:cxnSpMk id="76" creationId="{3A455CA1-E949-4703-9D8F-FC8280594FA7}"/>
          </ac:cxnSpMkLst>
        </pc:cxnChg>
        <pc:cxnChg chg="add mod">
          <ac:chgData name="Đức Mạnh Phạm" userId="414c690bb0bd8a2a" providerId="LiveId" clId="{1B561B19-26A1-4E3E-A730-84ECD3DC51F9}" dt="2020-10-12T12:51:15.154" v="1531" actId="571"/>
          <ac:cxnSpMkLst>
            <pc:docMk/>
            <pc:sldMk cId="654344510" sldId="290"/>
            <ac:cxnSpMk id="77" creationId="{6D51BCCA-65B3-464F-B5B8-4831880BD0C9}"/>
          </ac:cxnSpMkLst>
        </pc:cxnChg>
        <pc:cxnChg chg="add mod">
          <ac:chgData name="Đức Mạnh Phạm" userId="414c690bb0bd8a2a" providerId="LiveId" clId="{1B561B19-26A1-4E3E-A730-84ECD3DC51F9}" dt="2020-10-12T12:51:19.597" v="1532" actId="1076"/>
          <ac:cxnSpMkLst>
            <pc:docMk/>
            <pc:sldMk cId="654344510" sldId="290"/>
            <ac:cxnSpMk id="79" creationId="{35D6F9A3-267E-4B03-B123-E812FEA697F6}"/>
          </ac:cxnSpMkLst>
        </pc:cxnChg>
        <pc:cxnChg chg="add mod">
          <ac:chgData name="Đức Mạnh Phạm" userId="414c690bb0bd8a2a" providerId="LiveId" clId="{1B561B19-26A1-4E3E-A730-84ECD3DC51F9}" dt="2020-10-12T12:51:19.597" v="1532" actId="1076"/>
          <ac:cxnSpMkLst>
            <pc:docMk/>
            <pc:sldMk cId="654344510" sldId="290"/>
            <ac:cxnSpMk id="80" creationId="{D3F01936-1FE7-4459-A650-7EE9F762574E}"/>
          </ac:cxnSpMkLst>
        </pc:cxnChg>
        <pc:cxnChg chg="add mod">
          <ac:chgData name="Đức Mạnh Phạm" userId="414c690bb0bd8a2a" providerId="LiveId" clId="{1B561B19-26A1-4E3E-A730-84ECD3DC51F9}" dt="2020-10-12T12:51:19.597" v="1532" actId="1076"/>
          <ac:cxnSpMkLst>
            <pc:docMk/>
            <pc:sldMk cId="654344510" sldId="290"/>
            <ac:cxnSpMk id="81" creationId="{37F7428A-533E-459D-970E-125BAF138C21}"/>
          </ac:cxnSpMkLst>
        </pc:cxnChg>
        <pc:cxnChg chg="add mod">
          <ac:chgData name="Đức Mạnh Phạm" userId="414c690bb0bd8a2a" providerId="LiveId" clId="{1B561B19-26A1-4E3E-A730-84ECD3DC51F9}" dt="2020-10-12T12:51:19.597" v="1532" actId="1076"/>
          <ac:cxnSpMkLst>
            <pc:docMk/>
            <pc:sldMk cId="654344510" sldId="290"/>
            <ac:cxnSpMk id="82" creationId="{3A7C0B91-B5FB-49C2-902A-7C9E80EF81DC}"/>
          </ac:cxnSpMkLst>
        </pc:cxnChg>
        <pc:cxnChg chg="add mod">
          <ac:chgData name="Đức Mạnh Phạm" userId="414c690bb0bd8a2a" providerId="LiveId" clId="{1B561B19-26A1-4E3E-A730-84ECD3DC51F9}" dt="2020-10-12T12:51:15.154" v="1531" actId="571"/>
          <ac:cxnSpMkLst>
            <pc:docMk/>
            <pc:sldMk cId="654344510" sldId="290"/>
            <ac:cxnSpMk id="84" creationId="{8E979208-D301-41B2-A055-BE8F504F40A7}"/>
          </ac:cxnSpMkLst>
        </pc:cxnChg>
        <pc:cxnChg chg="add mod">
          <ac:chgData name="Đức Mạnh Phạm" userId="414c690bb0bd8a2a" providerId="LiveId" clId="{1B561B19-26A1-4E3E-A730-84ECD3DC51F9}" dt="2020-10-12T12:51:15.154" v="1531" actId="571"/>
          <ac:cxnSpMkLst>
            <pc:docMk/>
            <pc:sldMk cId="654344510" sldId="290"/>
            <ac:cxnSpMk id="85" creationId="{2E485CFB-511B-47FC-A847-80DEDBAC1AAC}"/>
          </ac:cxnSpMkLst>
        </pc:cxnChg>
        <pc:cxnChg chg="add mod">
          <ac:chgData name="Đức Mạnh Phạm" userId="414c690bb0bd8a2a" providerId="LiveId" clId="{1B561B19-26A1-4E3E-A730-84ECD3DC51F9}" dt="2020-10-12T12:51:15.154" v="1531" actId="571"/>
          <ac:cxnSpMkLst>
            <pc:docMk/>
            <pc:sldMk cId="654344510" sldId="290"/>
            <ac:cxnSpMk id="86" creationId="{C234EC14-96BC-4D13-A506-3ED872B11374}"/>
          </ac:cxnSpMkLst>
        </pc:cxnChg>
        <pc:cxnChg chg="add mod">
          <ac:chgData name="Đức Mạnh Phạm" userId="414c690bb0bd8a2a" providerId="LiveId" clId="{1B561B19-26A1-4E3E-A730-84ECD3DC51F9}" dt="2020-10-12T12:51:15.154" v="1531" actId="571"/>
          <ac:cxnSpMkLst>
            <pc:docMk/>
            <pc:sldMk cId="654344510" sldId="290"/>
            <ac:cxnSpMk id="87" creationId="{25CA9095-9A37-4915-9217-D4C6B22F5F00}"/>
          </ac:cxnSpMkLst>
        </pc:cxnChg>
        <pc:cxnChg chg="add mod">
          <ac:chgData name="Đức Mạnh Phạm" userId="414c690bb0bd8a2a" providerId="LiveId" clId="{1B561B19-26A1-4E3E-A730-84ECD3DC51F9}" dt="2020-10-12T12:51:15.154" v="1531" actId="571"/>
          <ac:cxnSpMkLst>
            <pc:docMk/>
            <pc:sldMk cId="654344510" sldId="290"/>
            <ac:cxnSpMk id="88" creationId="{CF3A1676-F573-4ACB-A358-A88BF9C30088}"/>
          </ac:cxnSpMkLst>
        </pc:cxnChg>
        <pc:cxnChg chg="add mod">
          <ac:chgData name="Đức Mạnh Phạm" userId="414c690bb0bd8a2a" providerId="LiveId" clId="{1B561B19-26A1-4E3E-A730-84ECD3DC51F9}" dt="2020-10-12T12:51:15.154" v="1531" actId="571"/>
          <ac:cxnSpMkLst>
            <pc:docMk/>
            <pc:sldMk cId="654344510" sldId="290"/>
            <ac:cxnSpMk id="89" creationId="{A589658B-2F5A-421F-8F54-45CD7879B11B}"/>
          </ac:cxnSpMkLst>
        </pc:cxnChg>
        <pc:cxnChg chg="add mod">
          <ac:chgData name="Đức Mạnh Phạm" userId="414c690bb0bd8a2a" providerId="LiveId" clId="{1B561B19-26A1-4E3E-A730-84ECD3DC51F9}" dt="2020-10-12T12:51:15.154" v="1531" actId="571"/>
          <ac:cxnSpMkLst>
            <pc:docMk/>
            <pc:sldMk cId="654344510" sldId="290"/>
            <ac:cxnSpMk id="95" creationId="{C92FB6F8-D825-4A3C-9AA3-FD30007B4FAA}"/>
          </ac:cxnSpMkLst>
        </pc:cxnChg>
        <pc:cxnChg chg="add mod">
          <ac:chgData name="Đức Mạnh Phạm" userId="414c690bb0bd8a2a" providerId="LiveId" clId="{1B561B19-26A1-4E3E-A730-84ECD3DC51F9}" dt="2020-10-12T12:51:15.154" v="1531" actId="571"/>
          <ac:cxnSpMkLst>
            <pc:docMk/>
            <pc:sldMk cId="654344510" sldId="290"/>
            <ac:cxnSpMk id="96" creationId="{8A2DDBE7-1126-45DE-8A70-CD2A8634D01D}"/>
          </ac:cxnSpMkLst>
        </pc:cxnChg>
        <pc:cxnChg chg="add mod">
          <ac:chgData name="Đức Mạnh Phạm" userId="414c690bb0bd8a2a" providerId="LiveId" clId="{1B561B19-26A1-4E3E-A730-84ECD3DC51F9}" dt="2020-10-12T12:51:15.154" v="1531" actId="571"/>
          <ac:cxnSpMkLst>
            <pc:docMk/>
            <pc:sldMk cId="654344510" sldId="290"/>
            <ac:cxnSpMk id="97" creationId="{B660BF38-5149-4DA4-AB01-7EF23A85EB03}"/>
          </ac:cxnSpMkLst>
        </pc:cxnChg>
        <pc:cxnChg chg="add mod">
          <ac:chgData name="Đức Mạnh Phạm" userId="414c690bb0bd8a2a" providerId="LiveId" clId="{1B561B19-26A1-4E3E-A730-84ECD3DC51F9}" dt="2020-10-12T12:51:15.154" v="1531" actId="571"/>
          <ac:cxnSpMkLst>
            <pc:docMk/>
            <pc:sldMk cId="654344510" sldId="290"/>
            <ac:cxnSpMk id="98" creationId="{16BE468F-7D99-4B16-8274-3BC94CCF43DF}"/>
          </ac:cxnSpMkLst>
        </pc:cxnChg>
      </pc:sldChg>
      <pc:sldChg chg="add del">
        <pc:chgData name="Đức Mạnh Phạm" userId="414c690bb0bd8a2a" providerId="LiveId" clId="{1B561B19-26A1-4E3E-A730-84ECD3DC51F9}" dt="2020-10-12T12:30:24.758" v="1309"/>
        <pc:sldMkLst>
          <pc:docMk/>
          <pc:sldMk cId="2685073665" sldId="290"/>
        </pc:sldMkLst>
      </pc:sldChg>
      <pc:sldChg chg="addSp delSp modSp add mod">
        <pc:chgData name="Đức Mạnh Phạm" userId="414c690bb0bd8a2a" providerId="LiveId" clId="{1B561B19-26A1-4E3E-A730-84ECD3DC51F9}" dt="2020-10-12T13:15:21.165" v="1698"/>
        <pc:sldMkLst>
          <pc:docMk/>
          <pc:sldMk cId="1866467484" sldId="291"/>
        </pc:sldMkLst>
        <pc:spChg chg="mod">
          <ac:chgData name="Đức Mạnh Phạm" userId="414c690bb0bd8a2a" providerId="LiveId" clId="{1B561B19-26A1-4E3E-A730-84ECD3DC51F9}" dt="2020-10-12T13:13:54.521" v="1683" actId="255"/>
          <ac:spMkLst>
            <pc:docMk/>
            <pc:sldMk cId="1866467484" sldId="291"/>
            <ac:spMk id="580" creationId="{00000000-0000-0000-0000-000000000000}"/>
          </ac:spMkLst>
        </pc:spChg>
        <pc:spChg chg="mod">
          <ac:chgData name="Đức Mạnh Phạm" userId="414c690bb0bd8a2a" providerId="LiveId" clId="{1B561B19-26A1-4E3E-A730-84ECD3DC51F9}" dt="2020-10-12T13:15:21.165" v="1698"/>
          <ac:spMkLst>
            <pc:docMk/>
            <pc:sldMk cId="1866467484" sldId="291"/>
            <ac:spMk id="581" creationId="{00000000-0000-0000-0000-000000000000}"/>
          </ac:spMkLst>
        </pc:spChg>
        <pc:picChg chg="add mod">
          <ac:chgData name="Đức Mạnh Phạm" userId="414c690bb0bd8a2a" providerId="LiveId" clId="{1B561B19-26A1-4E3E-A730-84ECD3DC51F9}" dt="2020-10-12T13:14:36.806" v="1697" actId="14100"/>
          <ac:picMkLst>
            <pc:docMk/>
            <pc:sldMk cId="1866467484" sldId="291"/>
            <ac:picMk id="9" creationId="{542F5E81-219B-4447-9CF6-37D59CCD07D2}"/>
          </ac:picMkLst>
        </pc:picChg>
        <pc:picChg chg="del">
          <ac:chgData name="Đức Mạnh Phạm" userId="414c690bb0bd8a2a" providerId="LiveId" clId="{1B561B19-26A1-4E3E-A730-84ECD3DC51F9}" dt="2020-10-12T13:14:05.040" v="1685" actId="478"/>
          <ac:picMkLst>
            <pc:docMk/>
            <pc:sldMk cId="1866467484" sldId="291"/>
            <ac:picMk id="33" creationId="{CA6857B7-2D8F-4B8E-B356-E97D302C47C8}"/>
          </ac:picMkLst>
        </pc:picChg>
      </pc:sldChg>
      <pc:sldChg chg="addSp delSp modSp add mod">
        <pc:chgData name="Đức Mạnh Phạm" userId="414c690bb0bd8a2a" providerId="LiveId" clId="{1B561B19-26A1-4E3E-A730-84ECD3DC51F9}" dt="2020-10-20T08:31:34.584" v="2344" actId="22"/>
        <pc:sldMkLst>
          <pc:docMk/>
          <pc:sldMk cId="4132802079" sldId="292"/>
        </pc:sldMkLst>
        <pc:spChg chg="add mod">
          <ac:chgData name="Đức Mạnh Phạm" userId="414c690bb0bd8a2a" providerId="LiveId" clId="{1B561B19-26A1-4E3E-A730-84ECD3DC51F9}" dt="2020-10-13T03:04:40.100" v="1779" actId="20577"/>
          <ac:spMkLst>
            <pc:docMk/>
            <pc:sldMk cId="4132802079" sldId="292"/>
            <ac:spMk id="2" creationId="{A1784402-B70D-41E5-80CD-F4A59BFF7E17}"/>
          </ac:spMkLst>
        </pc:spChg>
        <pc:spChg chg="add">
          <ac:chgData name="Đức Mạnh Phạm" userId="414c690bb0bd8a2a" providerId="LiveId" clId="{1B561B19-26A1-4E3E-A730-84ECD3DC51F9}" dt="2020-10-20T08:31:34.584" v="2344" actId="22"/>
          <ac:spMkLst>
            <pc:docMk/>
            <pc:sldMk cId="4132802079" sldId="292"/>
            <ac:spMk id="6" creationId="{BCB24859-A54A-4A25-B4DE-4B2C4F3CCA17}"/>
          </ac:spMkLst>
        </pc:spChg>
        <pc:spChg chg="add">
          <ac:chgData name="Đức Mạnh Phạm" userId="414c690bb0bd8a2a" providerId="LiveId" clId="{1B561B19-26A1-4E3E-A730-84ECD3DC51F9}" dt="2020-10-20T08:31:34.584" v="2344" actId="22"/>
          <ac:spMkLst>
            <pc:docMk/>
            <pc:sldMk cId="4132802079" sldId="292"/>
            <ac:spMk id="7" creationId="{CADDFBD9-76DF-4684-9623-E1815A1A2BED}"/>
          </ac:spMkLst>
        </pc:spChg>
        <pc:spChg chg="add">
          <ac:chgData name="Đức Mạnh Phạm" userId="414c690bb0bd8a2a" providerId="LiveId" clId="{1B561B19-26A1-4E3E-A730-84ECD3DC51F9}" dt="2020-10-20T08:31:34.584" v="2344" actId="22"/>
          <ac:spMkLst>
            <pc:docMk/>
            <pc:sldMk cId="4132802079" sldId="292"/>
            <ac:spMk id="8" creationId="{A7DD58F6-12D4-4919-95FA-B134B2182365}"/>
          </ac:spMkLst>
        </pc:spChg>
        <pc:spChg chg="mod">
          <ac:chgData name="Đức Mạnh Phạm" userId="414c690bb0bd8a2a" providerId="LiveId" clId="{1B561B19-26A1-4E3E-A730-84ECD3DC51F9}" dt="2020-10-13T03:01:54.435" v="1703" actId="20577"/>
          <ac:spMkLst>
            <pc:docMk/>
            <pc:sldMk cId="4132802079" sldId="292"/>
            <ac:spMk id="580" creationId="{00000000-0000-0000-0000-000000000000}"/>
          </ac:spMkLst>
        </pc:spChg>
        <pc:spChg chg="mod">
          <ac:chgData name="Đức Mạnh Phạm" userId="414c690bb0bd8a2a" providerId="LiveId" clId="{1B561B19-26A1-4E3E-A730-84ECD3DC51F9}" dt="2020-10-13T03:01:29.427" v="1701"/>
          <ac:spMkLst>
            <pc:docMk/>
            <pc:sldMk cId="4132802079" sldId="292"/>
            <ac:spMk id="581" creationId="{00000000-0000-0000-0000-000000000000}"/>
          </ac:spMkLst>
        </pc:spChg>
        <pc:picChg chg="add">
          <ac:chgData name="Đức Mạnh Phạm" userId="414c690bb0bd8a2a" providerId="LiveId" clId="{1B561B19-26A1-4E3E-A730-84ECD3DC51F9}" dt="2020-10-20T08:31:34.584" v="2344" actId="22"/>
          <ac:picMkLst>
            <pc:docMk/>
            <pc:sldMk cId="4132802079" sldId="292"/>
            <ac:picMk id="3" creationId="{EFBDF9B8-F89B-4947-837B-EDAF38EE845A}"/>
          </ac:picMkLst>
        </pc:picChg>
        <pc:picChg chg="add">
          <ac:chgData name="Đức Mạnh Phạm" userId="414c690bb0bd8a2a" providerId="LiveId" clId="{1B561B19-26A1-4E3E-A730-84ECD3DC51F9}" dt="2020-10-20T08:31:34.584" v="2344" actId="22"/>
          <ac:picMkLst>
            <pc:docMk/>
            <pc:sldMk cId="4132802079" sldId="292"/>
            <ac:picMk id="4" creationId="{F615AC51-58D3-4395-B591-027B0E9078FF}"/>
          </ac:picMkLst>
        </pc:picChg>
        <pc:picChg chg="add">
          <ac:chgData name="Đức Mạnh Phạm" userId="414c690bb0bd8a2a" providerId="LiveId" clId="{1B561B19-26A1-4E3E-A730-84ECD3DC51F9}" dt="2020-10-20T08:31:34.584" v="2344" actId="22"/>
          <ac:picMkLst>
            <pc:docMk/>
            <pc:sldMk cId="4132802079" sldId="292"/>
            <ac:picMk id="5" creationId="{F70BD77B-A0DB-493C-BE50-C49A4E04D786}"/>
          </ac:picMkLst>
        </pc:picChg>
        <pc:picChg chg="del">
          <ac:chgData name="Đức Mạnh Phạm" userId="414c690bb0bd8a2a" providerId="LiveId" clId="{1B561B19-26A1-4E3E-A730-84ECD3DC51F9}" dt="2020-10-13T03:00:54.671" v="1700" actId="478"/>
          <ac:picMkLst>
            <pc:docMk/>
            <pc:sldMk cId="4132802079" sldId="292"/>
            <ac:picMk id="9" creationId="{542F5E81-219B-4447-9CF6-37D59CCD07D2}"/>
          </ac:picMkLst>
        </pc:picChg>
        <pc:picChg chg="add del mod">
          <ac:chgData name="Đức Mạnh Phạm" userId="414c690bb0bd8a2a" providerId="LiveId" clId="{1B561B19-26A1-4E3E-A730-84ECD3DC51F9}" dt="2020-10-20T08:31:24.742" v="2341" actId="478"/>
          <ac:picMkLst>
            <pc:docMk/>
            <pc:sldMk cId="4132802079" sldId="292"/>
            <ac:picMk id="10" creationId="{091A2A20-7953-43CD-B124-A05DF471CCEA}"/>
          </ac:picMkLst>
        </pc:picChg>
        <pc:picChg chg="add del mod">
          <ac:chgData name="Đức Mạnh Phạm" userId="414c690bb0bd8a2a" providerId="LiveId" clId="{1B561B19-26A1-4E3E-A730-84ECD3DC51F9}" dt="2020-10-20T08:31:26.574" v="2342" actId="478"/>
          <ac:picMkLst>
            <pc:docMk/>
            <pc:sldMk cId="4132802079" sldId="292"/>
            <ac:picMk id="11" creationId="{D001D281-25CA-4111-BADC-382F91E091D0}"/>
          </ac:picMkLst>
        </pc:picChg>
      </pc:sldChg>
      <pc:sldChg chg="addSp delSp modSp add mod">
        <pc:chgData name="Đức Mạnh Phạm" userId="414c690bb0bd8a2a" providerId="LiveId" clId="{1B561B19-26A1-4E3E-A730-84ECD3DC51F9}" dt="2020-10-20T08:31:48.334" v="2347" actId="1076"/>
        <pc:sldMkLst>
          <pc:docMk/>
          <pc:sldMk cId="372267144" sldId="293"/>
        </pc:sldMkLst>
        <pc:spChg chg="add del mod">
          <ac:chgData name="Đức Mạnh Phạm" userId="414c690bb0bd8a2a" providerId="LiveId" clId="{1B561B19-26A1-4E3E-A730-84ECD3DC51F9}" dt="2020-10-13T03:03:20.067" v="1712"/>
          <ac:spMkLst>
            <pc:docMk/>
            <pc:sldMk cId="372267144" sldId="293"/>
            <ac:spMk id="8" creationId="{E7338D83-5138-48C3-ABD6-6A05C5CF54C4}"/>
          </ac:spMkLst>
        </pc:spChg>
        <pc:spChg chg="add del mod">
          <ac:chgData name="Đức Mạnh Phạm" userId="414c690bb0bd8a2a" providerId="LiveId" clId="{1B561B19-26A1-4E3E-A730-84ECD3DC51F9}" dt="2020-10-13T03:03:20.067" v="1712"/>
          <ac:spMkLst>
            <pc:docMk/>
            <pc:sldMk cId="372267144" sldId="293"/>
            <ac:spMk id="9" creationId="{DE43FE55-7488-4E9A-95B2-EFBB0DB303CE}"/>
          </ac:spMkLst>
        </pc:spChg>
        <pc:spChg chg="mod">
          <ac:chgData name="Đức Mạnh Phạm" userId="414c690bb0bd8a2a" providerId="LiveId" clId="{1B561B19-26A1-4E3E-A730-84ECD3DC51F9}" dt="2020-10-13T03:03:15.506" v="1709"/>
          <ac:spMkLst>
            <pc:docMk/>
            <pc:sldMk cId="372267144" sldId="293"/>
            <ac:spMk id="11" creationId="{3DF82AE1-DE37-4D4D-B5EF-D72EA75189D7}"/>
          </ac:spMkLst>
        </pc:spChg>
        <pc:spChg chg="mod">
          <ac:chgData name="Đức Mạnh Phạm" userId="414c690bb0bd8a2a" providerId="LiveId" clId="{1B561B19-26A1-4E3E-A730-84ECD3DC51F9}" dt="2020-10-13T03:03:15.506" v="1709"/>
          <ac:spMkLst>
            <pc:docMk/>
            <pc:sldMk cId="372267144" sldId="293"/>
            <ac:spMk id="12" creationId="{A049E63A-A323-43AE-A039-38AA0D4F6FCB}"/>
          </ac:spMkLst>
        </pc:spChg>
        <pc:spChg chg="mod">
          <ac:chgData name="Đức Mạnh Phạm" userId="414c690bb0bd8a2a" providerId="LiveId" clId="{1B561B19-26A1-4E3E-A730-84ECD3DC51F9}" dt="2020-10-13T03:03:15.506" v="1709"/>
          <ac:spMkLst>
            <pc:docMk/>
            <pc:sldMk cId="372267144" sldId="293"/>
            <ac:spMk id="13" creationId="{5A142285-3F59-47EE-98AA-E298566A15DC}"/>
          </ac:spMkLst>
        </pc:spChg>
        <pc:spChg chg="add del mod">
          <ac:chgData name="Đức Mạnh Phạm" userId="414c690bb0bd8a2a" providerId="LiveId" clId="{1B561B19-26A1-4E3E-A730-84ECD3DC51F9}" dt="2020-10-13T03:03:25.113" v="1714"/>
          <ac:spMkLst>
            <pc:docMk/>
            <pc:sldMk cId="372267144" sldId="293"/>
            <ac:spMk id="14" creationId="{3B67CDDB-C9ED-4253-9A06-13BC25BD72A6}"/>
          </ac:spMkLst>
        </pc:spChg>
        <pc:spChg chg="add del mod">
          <ac:chgData name="Đức Mạnh Phạm" userId="414c690bb0bd8a2a" providerId="LiveId" clId="{1B561B19-26A1-4E3E-A730-84ECD3DC51F9}" dt="2020-10-13T03:03:25.113" v="1714"/>
          <ac:spMkLst>
            <pc:docMk/>
            <pc:sldMk cId="372267144" sldId="293"/>
            <ac:spMk id="15" creationId="{1B568A31-496D-4680-A876-BDEC3234A52D}"/>
          </ac:spMkLst>
        </pc:spChg>
        <pc:spChg chg="mod">
          <ac:chgData name="Đức Mạnh Phạm" userId="414c690bb0bd8a2a" providerId="LiveId" clId="{1B561B19-26A1-4E3E-A730-84ECD3DC51F9}" dt="2020-10-13T03:03:23.640" v="1713"/>
          <ac:spMkLst>
            <pc:docMk/>
            <pc:sldMk cId="372267144" sldId="293"/>
            <ac:spMk id="17" creationId="{91813534-9B8D-4799-9712-D9D1ECBAE818}"/>
          </ac:spMkLst>
        </pc:spChg>
        <pc:spChg chg="add del mod">
          <ac:chgData name="Đức Mạnh Phạm" userId="414c690bb0bd8a2a" providerId="LiveId" clId="{1B561B19-26A1-4E3E-A730-84ECD3DC51F9}" dt="2020-10-20T08:31:32.849" v="2343" actId="21"/>
          <ac:spMkLst>
            <pc:docMk/>
            <pc:sldMk cId="372267144" sldId="293"/>
            <ac:spMk id="18" creationId="{6278E6FA-0C12-41D3-8678-9BC3F6B3D13B}"/>
          </ac:spMkLst>
        </pc:spChg>
        <pc:spChg chg="mod">
          <ac:chgData name="Đức Mạnh Phạm" userId="414c690bb0bd8a2a" providerId="LiveId" clId="{1B561B19-26A1-4E3E-A730-84ECD3DC51F9}" dt="2020-10-13T03:03:23.640" v="1713"/>
          <ac:spMkLst>
            <pc:docMk/>
            <pc:sldMk cId="372267144" sldId="293"/>
            <ac:spMk id="18" creationId="{AD6163E5-22F6-46C8-93C2-30146CBC5CF4}"/>
          </ac:spMkLst>
        </pc:spChg>
        <pc:spChg chg="mod">
          <ac:chgData name="Đức Mạnh Phạm" userId="414c690bb0bd8a2a" providerId="LiveId" clId="{1B561B19-26A1-4E3E-A730-84ECD3DC51F9}" dt="2020-10-13T03:03:23.640" v="1713"/>
          <ac:spMkLst>
            <pc:docMk/>
            <pc:sldMk cId="372267144" sldId="293"/>
            <ac:spMk id="19" creationId="{32EA4B9C-47FB-451A-81D8-FB10EB75E498}"/>
          </ac:spMkLst>
        </pc:spChg>
        <pc:spChg chg="add del mod">
          <ac:chgData name="Đức Mạnh Phạm" userId="414c690bb0bd8a2a" providerId="LiveId" clId="{1B561B19-26A1-4E3E-A730-84ECD3DC51F9}" dt="2020-10-20T08:31:32.849" v="2343" actId="21"/>
          <ac:spMkLst>
            <pc:docMk/>
            <pc:sldMk cId="372267144" sldId="293"/>
            <ac:spMk id="19" creationId="{4B961D92-4EAE-43B8-963B-E610E327344F}"/>
          </ac:spMkLst>
        </pc:spChg>
        <pc:spChg chg="add mod">
          <ac:chgData name="Đức Mạnh Phạm" userId="414c690bb0bd8a2a" providerId="LiveId" clId="{1B561B19-26A1-4E3E-A730-84ECD3DC51F9}" dt="2020-10-13T03:04:04.706" v="1724" actId="1076"/>
          <ac:spMkLst>
            <pc:docMk/>
            <pc:sldMk cId="372267144" sldId="293"/>
            <ac:spMk id="20" creationId="{3AEACD33-18D9-40BB-AF46-EE6B107265B2}"/>
          </ac:spMkLst>
        </pc:spChg>
        <pc:spChg chg="mod">
          <ac:chgData name="Đức Mạnh Phạm" userId="414c690bb0bd8a2a" providerId="LiveId" clId="{1B561B19-26A1-4E3E-A730-84ECD3DC51F9}" dt="2020-10-13T03:03:26.658" v="1715"/>
          <ac:spMkLst>
            <pc:docMk/>
            <pc:sldMk cId="372267144" sldId="293"/>
            <ac:spMk id="22" creationId="{9994D856-BA34-429B-9991-0EC92ECD97EF}"/>
          </ac:spMkLst>
        </pc:spChg>
        <pc:spChg chg="mod">
          <ac:chgData name="Đức Mạnh Phạm" userId="414c690bb0bd8a2a" providerId="LiveId" clId="{1B561B19-26A1-4E3E-A730-84ECD3DC51F9}" dt="2020-10-13T03:03:26.658" v="1715"/>
          <ac:spMkLst>
            <pc:docMk/>
            <pc:sldMk cId="372267144" sldId="293"/>
            <ac:spMk id="23" creationId="{F2B5A6BC-9653-420B-ACA6-74D338387E7F}"/>
          </ac:spMkLst>
        </pc:spChg>
        <pc:spChg chg="mod">
          <ac:chgData name="Đức Mạnh Phạm" userId="414c690bb0bd8a2a" providerId="LiveId" clId="{1B561B19-26A1-4E3E-A730-84ECD3DC51F9}" dt="2020-10-13T03:03:26.658" v="1715"/>
          <ac:spMkLst>
            <pc:docMk/>
            <pc:sldMk cId="372267144" sldId="293"/>
            <ac:spMk id="24" creationId="{616D1CA9-2480-4157-9D70-F297E4CAFC1D}"/>
          </ac:spMkLst>
        </pc:spChg>
        <pc:spChg chg="add del mod">
          <ac:chgData name="Đức Mạnh Phạm" userId="414c690bb0bd8a2a" providerId="LiveId" clId="{1B561B19-26A1-4E3E-A730-84ECD3DC51F9}" dt="2020-10-20T08:31:32.849" v="2343" actId="21"/>
          <ac:spMkLst>
            <pc:docMk/>
            <pc:sldMk cId="372267144" sldId="293"/>
            <ac:spMk id="26" creationId="{59398152-36DD-4C12-B056-B08036A9F44D}"/>
          </ac:spMkLst>
        </pc:spChg>
        <pc:spChg chg="add del mod">
          <ac:chgData name="Đức Mạnh Phạm" userId="414c690bb0bd8a2a" providerId="LiveId" clId="{1B561B19-26A1-4E3E-A730-84ECD3DC51F9}" dt="2020-10-20T08:29:19.904" v="2315"/>
          <ac:spMkLst>
            <pc:docMk/>
            <pc:sldMk cId="372267144" sldId="293"/>
            <ac:spMk id="27" creationId="{1EC88417-8B62-43AA-B17B-4CB53D440787}"/>
          </ac:spMkLst>
        </pc:spChg>
        <pc:spChg chg="mod">
          <ac:chgData name="Đức Mạnh Phạm" userId="414c690bb0bd8a2a" providerId="LiveId" clId="{1B561B19-26A1-4E3E-A730-84ECD3DC51F9}" dt="2020-10-13T03:03:02.158" v="1708" actId="113"/>
          <ac:spMkLst>
            <pc:docMk/>
            <pc:sldMk cId="372267144" sldId="293"/>
            <ac:spMk id="581" creationId="{00000000-0000-0000-0000-000000000000}"/>
          </ac:spMkLst>
        </pc:spChg>
        <pc:grpChg chg="add del mod">
          <ac:chgData name="Đức Mạnh Phạm" userId="414c690bb0bd8a2a" providerId="LiveId" clId="{1B561B19-26A1-4E3E-A730-84ECD3DC51F9}" dt="2020-10-13T03:03:20.067" v="1712"/>
          <ac:grpSpMkLst>
            <pc:docMk/>
            <pc:sldMk cId="372267144" sldId="293"/>
            <ac:grpSpMk id="10" creationId="{C86B68B6-1A83-4D55-BBA9-2EC4FB7EC2F3}"/>
          </ac:grpSpMkLst>
        </pc:grpChg>
        <pc:grpChg chg="add del mod">
          <ac:chgData name="Đức Mạnh Phạm" userId="414c690bb0bd8a2a" providerId="LiveId" clId="{1B561B19-26A1-4E3E-A730-84ECD3DC51F9}" dt="2020-10-13T03:03:25.113" v="1714"/>
          <ac:grpSpMkLst>
            <pc:docMk/>
            <pc:sldMk cId="372267144" sldId="293"/>
            <ac:grpSpMk id="16" creationId="{C942DD4E-26D7-4268-878F-B0A6FEBDD929}"/>
          </ac:grpSpMkLst>
        </pc:grpChg>
        <pc:grpChg chg="add mod">
          <ac:chgData name="Đức Mạnh Phạm" userId="414c690bb0bd8a2a" providerId="LiveId" clId="{1B561B19-26A1-4E3E-A730-84ECD3DC51F9}" dt="2020-10-13T03:03:29.924" v="1716" actId="1076"/>
          <ac:grpSpMkLst>
            <pc:docMk/>
            <pc:sldMk cId="372267144" sldId="293"/>
            <ac:grpSpMk id="21" creationId="{08520176-7D0A-437A-9A69-9AAE672C4554}"/>
          </ac:grpSpMkLst>
        </pc:grpChg>
        <pc:picChg chg="add del mod">
          <ac:chgData name="Đức Mạnh Phạm" userId="414c690bb0bd8a2a" providerId="LiveId" clId="{1B561B19-26A1-4E3E-A730-84ECD3DC51F9}" dt="2020-10-20T08:28:30.870" v="2297" actId="478"/>
          <ac:picMkLst>
            <pc:docMk/>
            <pc:sldMk cId="372267144" sldId="293"/>
            <ac:picMk id="14" creationId="{A4342DCD-C2C7-439E-9BD4-46829F0AFB39}"/>
          </ac:picMkLst>
        </pc:picChg>
        <pc:picChg chg="add del mod">
          <ac:chgData name="Đức Mạnh Phạm" userId="414c690bb0bd8a2a" providerId="LiveId" clId="{1B561B19-26A1-4E3E-A730-84ECD3DC51F9}" dt="2020-10-20T08:31:32.849" v="2343" actId="21"/>
          <ac:picMkLst>
            <pc:docMk/>
            <pc:sldMk cId="372267144" sldId="293"/>
            <ac:picMk id="15" creationId="{F793F5DE-9439-4C4F-BB54-01626B9E1412}"/>
          </ac:picMkLst>
        </pc:picChg>
        <pc:picChg chg="add del mod">
          <ac:chgData name="Đức Mạnh Phạm" userId="414c690bb0bd8a2a" providerId="LiveId" clId="{1B561B19-26A1-4E3E-A730-84ECD3DC51F9}" dt="2020-10-20T08:31:32.849" v="2343" actId="21"/>
          <ac:picMkLst>
            <pc:docMk/>
            <pc:sldMk cId="372267144" sldId="293"/>
            <ac:picMk id="16" creationId="{3A608015-CCAC-4A45-B828-193EF35B2C98}"/>
          </ac:picMkLst>
        </pc:picChg>
        <pc:picChg chg="add del mod">
          <ac:chgData name="Đức Mạnh Phạm" userId="414c690bb0bd8a2a" providerId="LiveId" clId="{1B561B19-26A1-4E3E-A730-84ECD3DC51F9}" dt="2020-10-20T08:31:32.849" v="2343" actId="21"/>
          <ac:picMkLst>
            <pc:docMk/>
            <pc:sldMk cId="372267144" sldId="293"/>
            <ac:picMk id="17" creationId="{8BA13809-677C-4A2D-B646-9B935EC9EC9A}"/>
          </ac:picMkLst>
        </pc:picChg>
        <pc:picChg chg="add del mod">
          <ac:chgData name="Đức Mạnh Phạm" userId="414c690bb0bd8a2a" providerId="LiveId" clId="{1B561B19-26A1-4E3E-A730-84ECD3DC51F9}" dt="2020-10-20T08:27:52.397" v="2290" actId="478"/>
          <ac:picMkLst>
            <pc:docMk/>
            <pc:sldMk cId="372267144" sldId="293"/>
            <ac:picMk id="25" creationId="{199E990D-4655-4F64-8BEE-DD2AA0055E16}"/>
          </ac:picMkLst>
        </pc:picChg>
        <pc:picChg chg="add mod">
          <ac:chgData name="Đức Mạnh Phạm" userId="414c690bb0bd8a2a" providerId="LiveId" clId="{1B561B19-26A1-4E3E-A730-84ECD3DC51F9}" dt="2020-10-20T08:31:48.334" v="2347" actId="1076"/>
          <ac:picMkLst>
            <pc:docMk/>
            <pc:sldMk cId="372267144" sldId="293"/>
            <ac:picMk id="28" creationId="{EEAA4578-B740-4053-8CE5-1F494D608122}"/>
          </ac:picMkLst>
        </pc:picChg>
      </pc:sldChg>
      <pc:sldChg chg="add del">
        <pc:chgData name="Đức Mạnh Phạm" userId="414c690bb0bd8a2a" providerId="LiveId" clId="{1B561B19-26A1-4E3E-A730-84ECD3DC51F9}" dt="2020-10-13T03:02:49.549" v="1706"/>
        <pc:sldMkLst>
          <pc:docMk/>
          <pc:sldMk cId="293801688" sldId="294"/>
        </pc:sldMkLst>
      </pc:sldChg>
      <pc:sldChg chg="addSp delSp modSp new mod">
        <pc:chgData name="Đức Mạnh Phạm" userId="414c690bb0bd8a2a" providerId="LiveId" clId="{1B561B19-26A1-4E3E-A730-84ECD3DC51F9}" dt="2020-10-20T08:23:41.614" v="2271" actId="1076"/>
        <pc:sldMkLst>
          <pc:docMk/>
          <pc:sldMk cId="3996789449" sldId="294"/>
        </pc:sldMkLst>
        <pc:spChg chg="mod">
          <ac:chgData name="Đức Mạnh Phạm" userId="414c690bb0bd8a2a" providerId="LiveId" clId="{1B561B19-26A1-4E3E-A730-84ECD3DC51F9}" dt="2020-10-20T08:23:20.371" v="2264" actId="255"/>
          <ac:spMkLst>
            <pc:docMk/>
            <pc:sldMk cId="3996789449" sldId="294"/>
            <ac:spMk id="2" creationId="{198A0365-1E2D-4C17-B975-350F0334BDFD}"/>
          </ac:spMkLst>
        </pc:spChg>
        <pc:spChg chg="del">
          <ac:chgData name="Đức Mạnh Phạm" userId="414c690bb0bd8a2a" providerId="LiveId" clId="{1B561B19-26A1-4E3E-A730-84ECD3DC51F9}" dt="2020-10-20T08:23:23.989" v="2265" actId="478"/>
          <ac:spMkLst>
            <pc:docMk/>
            <pc:sldMk cId="3996789449" sldId="294"/>
            <ac:spMk id="3" creationId="{2FCFF4F8-E8E0-46AF-846C-2C40EF1F85DF}"/>
          </ac:spMkLst>
        </pc:spChg>
        <pc:spChg chg="del">
          <ac:chgData name="Đức Mạnh Phạm" userId="414c690bb0bd8a2a" providerId="LiveId" clId="{1B561B19-26A1-4E3E-A730-84ECD3DC51F9}" dt="2020-10-20T08:23:27.436" v="2267" actId="478"/>
          <ac:spMkLst>
            <pc:docMk/>
            <pc:sldMk cId="3996789449" sldId="294"/>
            <ac:spMk id="4" creationId="{BA98CE18-7063-41DC-8889-ADD925FF61EA}"/>
          </ac:spMkLst>
        </pc:spChg>
        <pc:spChg chg="del">
          <ac:chgData name="Đức Mạnh Phạm" userId="414c690bb0bd8a2a" providerId="LiveId" clId="{1B561B19-26A1-4E3E-A730-84ECD3DC51F9}" dt="2020-10-20T08:23:26.244" v="2266" actId="478"/>
          <ac:spMkLst>
            <pc:docMk/>
            <pc:sldMk cId="3996789449" sldId="294"/>
            <ac:spMk id="5" creationId="{1B1319D4-3BA7-4995-B76F-F13E3BE99B3C}"/>
          </ac:spMkLst>
        </pc:spChg>
        <pc:picChg chg="add mod">
          <ac:chgData name="Đức Mạnh Phạm" userId="414c690bb0bd8a2a" providerId="LiveId" clId="{1B561B19-26A1-4E3E-A730-84ECD3DC51F9}" dt="2020-10-20T08:23:41.614" v="2271" actId="1076"/>
          <ac:picMkLst>
            <pc:docMk/>
            <pc:sldMk cId="3996789449" sldId="294"/>
            <ac:picMk id="6" creationId="{69D53AA0-81C8-440F-913F-1A8987C09C9A}"/>
          </ac:picMkLst>
        </pc:picChg>
      </pc:sldChg>
      <pc:sldChg chg="new del">
        <pc:chgData name="Đức Mạnh Phạm" userId="414c690bb0bd8a2a" providerId="LiveId" clId="{1B561B19-26A1-4E3E-A730-84ECD3DC51F9}" dt="2020-10-20T08:23:53.229" v="2274" actId="47"/>
        <pc:sldMkLst>
          <pc:docMk/>
          <pc:sldMk cId="228953592" sldId="295"/>
        </pc:sldMkLst>
      </pc:sldChg>
      <pc:sldChg chg="addSp delSp modSp add mod">
        <pc:chgData name="Đức Mạnh Phạm" userId="414c690bb0bd8a2a" providerId="LiveId" clId="{1B561B19-26A1-4E3E-A730-84ECD3DC51F9}" dt="2020-10-20T08:24:45.223" v="2289" actId="20577"/>
        <pc:sldMkLst>
          <pc:docMk/>
          <pc:sldMk cId="567376576" sldId="295"/>
        </pc:sldMkLst>
        <pc:spChg chg="mod">
          <ac:chgData name="Đức Mạnh Phạm" userId="414c690bb0bd8a2a" providerId="LiveId" clId="{1B561B19-26A1-4E3E-A730-84ECD3DC51F9}" dt="2020-10-20T08:24:45.223" v="2289" actId="20577"/>
          <ac:spMkLst>
            <pc:docMk/>
            <pc:sldMk cId="567376576" sldId="295"/>
            <ac:spMk id="2" creationId="{198A0365-1E2D-4C17-B975-350F0334BDFD}"/>
          </ac:spMkLst>
        </pc:spChg>
        <pc:picChg chg="add mod">
          <ac:chgData name="Đức Mạnh Phạm" userId="414c690bb0bd8a2a" providerId="LiveId" clId="{1B561B19-26A1-4E3E-A730-84ECD3DC51F9}" dt="2020-10-20T08:24:36.422" v="2287" actId="1076"/>
          <ac:picMkLst>
            <pc:docMk/>
            <pc:sldMk cId="567376576" sldId="295"/>
            <ac:picMk id="4" creationId="{D4BF8A24-4D99-4574-8AB8-55D68DFC187B}"/>
          </ac:picMkLst>
        </pc:picChg>
        <pc:picChg chg="del">
          <ac:chgData name="Đức Mạnh Phạm" userId="414c690bb0bd8a2a" providerId="LiveId" clId="{1B561B19-26A1-4E3E-A730-84ECD3DC51F9}" dt="2020-10-20T08:23:59.197" v="2278" actId="478"/>
          <ac:picMkLst>
            <pc:docMk/>
            <pc:sldMk cId="567376576" sldId="295"/>
            <ac:picMk id="6" creationId="{69D53AA0-81C8-440F-913F-1A8987C09C9A}"/>
          </ac:picMkLst>
        </pc:picChg>
      </pc:sldChg>
      <pc:sldChg chg="addSp delSp modSp add mod">
        <pc:chgData name="Đức Mạnh Phạm" userId="414c690bb0bd8a2a" providerId="LiveId" clId="{1B561B19-26A1-4E3E-A730-84ECD3DC51F9}" dt="2020-10-20T08:24:25.414" v="2283"/>
        <pc:sldMkLst>
          <pc:docMk/>
          <pc:sldMk cId="102258863" sldId="296"/>
        </pc:sldMkLst>
        <pc:spChg chg="mod">
          <ac:chgData name="Đức Mạnh Phạm" userId="414c690bb0bd8a2a" providerId="LiveId" clId="{1B561B19-26A1-4E3E-A730-84ECD3DC51F9}" dt="2020-10-20T08:24:25.414" v="2283"/>
          <ac:spMkLst>
            <pc:docMk/>
            <pc:sldMk cId="102258863" sldId="296"/>
            <ac:spMk id="2" creationId="{198A0365-1E2D-4C17-B975-350F0334BDFD}"/>
          </ac:spMkLst>
        </pc:spChg>
        <pc:picChg chg="add mod">
          <ac:chgData name="Đức Mạnh Phạm" userId="414c690bb0bd8a2a" providerId="LiveId" clId="{1B561B19-26A1-4E3E-A730-84ECD3DC51F9}" dt="2020-10-20T08:24:16.814" v="2282" actId="1076"/>
          <ac:picMkLst>
            <pc:docMk/>
            <pc:sldMk cId="102258863" sldId="296"/>
            <ac:picMk id="4" creationId="{B781807E-E1DF-4279-B890-923A4CD5D9AC}"/>
          </ac:picMkLst>
        </pc:picChg>
        <pc:picChg chg="del">
          <ac:chgData name="Đức Mạnh Phạm" userId="414c690bb0bd8a2a" providerId="LiveId" clId="{1B561B19-26A1-4E3E-A730-84ECD3DC51F9}" dt="2020-10-20T08:24:05.661" v="2280" actId="478"/>
          <ac:picMkLst>
            <pc:docMk/>
            <pc:sldMk cId="102258863" sldId="296"/>
            <ac:picMk id="6" creationId="{69D53AA0-81C8-440F-913F-1A8987C09C9A}"/>
          </ac:picMkLst>
        </pc:picChg>
      </pc:sldChg>
      <pc:sldChg chg="new del">
        <pc:chgData name="Đức Mạnh Phạm" userId="414c690bb0bd8a2a" providerId="LiveId" clId="{1B561B19-26A1-4E3E-A730-84ECD3DC51F9}" dt="2020-10-20T08:23:54.360" v="2275" actId="47"/>
        <pc:sldMkLst>
          <pc:docMk/>
          <pc:sldMk cId="2305817377" sldId="296"/>
        </pc:sldMkLst>
      </pc:sldChg>
      <pc:sldMasterChg chg="delSldLayout">
        <pc:chgData name="Đức Mạnh Phạm" userId="414c690bb0bd8a2a" providerId="LiveId" clId="{1B561B19-26A1-4E3E-A730-84ECD3DC51F9}" dt="2020-10-13T03:06:07.189" v="1812" actId="47"/>
        <pc:sldMasterMkLst>
          <pc:docMk/>
          <pc:sldMasterMk cId="0" sldId="2147483687"/>
        </pc:sldMasterMkLst>
        <pc:sldLayoutChg chg="del">
          <pc:chgData name="Đức Mạnh Phạm" userId="414c690bb0bd8a2a" providerId="LiveId" clId="{1B561B19-26A1-4E3E-A730-84ECD3DC51F9}" dt="2020-10-13T03:06:07.189" v="1812" actId="47"/>
          <pc:sldLayoutMkLst>
            <pc:docMk/>
            <pc:sldMasterMk cId="0" sldId="2147483687"/>
            <pc:sldLayoutMk cId="0" sldId="2147483648"/>
          </pc:sldLayoutMkLst>
        </pc:sldLayoutChg>
        <pc:sldLayoutChg chg="del">
          <pc:chgData name="Đức Mạnh Phạm" userId="414c690bb0bd8a2a" providerId="LiveId" clId="{1B561B19-26A1-4E3E-A730-84ECD3DC51F9}" dt="2020-10-13T03:06:02.779" v="1807" actId="47"/>
          <pc:sldLayoutMkLst>
            <pc:docMk/>
            <pc:sldMasterMk cId="0" sldId="2147483687"/>
            <pc:sldLayoutMk cId="0" sldId="2147483651"/>
          </pc:sldLayoutMkLst>
        </pc:sldLayoutChg>
        <pc:sldLayoutChg chg="del">
          <pc:chgData name="Đức Mạnh Phạm" userId="414c690bb0bd8a2a" providerId="LiveId" clId="{1B561B19-26A1-4E3E-A730-84ECD3DC51F9}" dt="2020-10-13T03:06:05.256" v="1809" actId="47"/>
          <pc:sldLayoutMkLst>
            <pc:docMk/>
            <pc:sldMasterMk cId="0" sldId="2147483687"/>
            <pc:sldLayoutMk cId="0" sldId="2147483665"/>
          </pc:sldLayoutMkLst>
        </pc:sldLayoutChg>
        <pc:sldLayoutChg chg="del">
          <pc:chgData name="Đức Mạnh Phạm" userId="414c690bb0bd8a2a" providerId="LiveId" clId="{1B561B19-26A1-4E3E-A730-84ECD3DC51F9}" dt="2020-10-12T12:04:41.179" v="924" actId="2696"/>
          <pc:sldLayoutMkLst>
            <pc:docMk/>
            <pc:sldMasterMk cId="0" sldId="2147483687"/>
            <pc:sldLayoutMk cId="0" sldId="2147483670"/>
          </pc:sldLayoutMkLst>
        </pc:sldLayoutChg>
      </pc:sldMasterChg>
      <pc:sldMasterChg chg="del delSldLayout">
        <pc:chgData name="Đức Mạnh Phạm" userId="414c690bb0bd8a2a" providerId="LiveId" clId="{1B561B19-26A1-4E3E-A730-84ECD3DC51F9}" dt="2020-10-13T03:06:16.260" v="1820" actId="47"/>
        <pc:sldMasterMkLst>
          <pc:docMk/>
          <pc:sldMasterMk cId="0" sldId="2147483688"/>
        </pc:sldMasterMkLst>
        <pc:sldLayoutChg chg="del">
          <pc:chgData name="Đức Mạnh Phạm" userId="414c690bb0bd8a2a" providerId="LiveId" clId="{1B561B19-26A1-4E3E-A730-84ECD3DC51F9}" dt="2020-10-13T03:06:16.260" v="1820" actId="47"/>
          <pc:sldLayoutMkLst>
            <pc:docMk/>
            <pc:sldMasterMk cId="0" sldId="2147483688"/>
            <pc:sldLayoutMk cId="0" sldId="2147483672"/>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73"/>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74"/>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75"/>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76"/>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77"/>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78"/>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79"/>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80"/>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81"/>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82"/>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83"/>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84"/>
          </pc:sldLayoutMkLst>
        </pc:sldLayoutChg>
        <pc:sldLayoutChg chg="del">
          <pc:chgData name="Đức Mạnh Phạm" userId="414c690bb0bd8a2a" providerId="LiveId" clId="{1B561B19-26A1-4E3E-A730-84ECD3DC51F9}" dt="2020-10-13T03:06:16.260" v="1820" actId="47"/>
          <pc:sldLayoutMkLst>
            <pc:docMk/>
            <pc:sldMasterMk cId="0" sldId="2147483688"/>
            <pc:sldLayoutMk cId="0" sldId="2147483685"/>
          </pc:sldLayoutMkLst>
        </pc:sldLayoutChg>
        <pc:sldLayoutChg chg="del">
          <pc:chgData name="Đức Mạnh Phạm" userId="414c690bb0bd8a2a" providerId="LiveId" clId="{1B561B19-26A1-4E3E-A730-84ECD3DC51F9}" dt="2020-10-13T03:06:08.829" v="1813" actId="47"/>
          <pc:sldLayoutMkLst>
            <pc:docMk/>
            <pc:sldMasterMk cId="0" sldId="2147483688"/>
            <pc:sldLayoutMk cId="0" sldId="2147483686"/>
          </pc:sldLayoutMkLst>
        </pc:sldLayoutChg>
        <pc:sldLayoutChg chg="del">
          <pc:chgData name="Đức Mạnh Phạm" userId="414c690bb0bd8a2a" providerId="LiveId" clId="{1B561B19-26A1-4E3E-A730-84ECD3DC51F9}" dt="2020-10-13T03:06:16.260" v="1820" actId="47"/>
          <pc:sldLayoutMkLst>
            <pc:docMk/>
            <pc:sldMasterMk cId="0" sldId="2147483688"/>
            <pc:sldLayoutMk cId="2888608276" sldId="2147483689"/>
          </pc:sldLayoutMkLst>
        </pc:sldLayoutChg>
        <pc:sldLayoutChg chg="del">
          <pc:chgData name="Đức Mạnh Phạm" userId="414c690bb0bd8a2a" providerId="LiveId" clId="{1B561B19-26A1-4E3E-A730-84ECD3DC51F9}" dt="2020-10-13T03:06:13.070" v="1815" actId="47"/>
          <pc:sldLayoutMkLst>
            <pc:docMk/>
            <pc:sldMasterMk cId="0" sldId="2147483688"/>
            <pc:sldLayoutMk cId="513608395" sldId="214748369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94458500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59445850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569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94458500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59445850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13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94458500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59445850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416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594458500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59445850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488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6dc4b7341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6dc4b7341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94458500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9445850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&lt;a href='http://www.freepik.com/free-photo/close-up-of-happy-executive_856028.htm'&gt;Designed by Freepik&lt;/a&gt;</a:t>
            </a:r>
            <a:endParaRPr/>
          </a:p>
          <a:p>
            <a:pPr marL="0" lvl="0" indent="0" algn="l" rtl="0">
              <a:spcBef>
                <a:spcPts val="0"/>
              </a:spcBef>
              <a:spcAft>
                <a:spcPts val="0"/>
              </a:spcAft>
              <a:buNone/>
            </a:pPr>
            <a:r>
              <a:rPr lang="en"/>
              <a:t>&lt;a href='http://www.freepik.com/free-photo/smiling-young-businessman_856555.htm'&gt;Designed by Freepik&lt;/a&gt;</a:t>
            </a:r>
            <a:endParaRPr/>
          </a:p>
          <a:p>
            <a:pPr marL="0" lvl="0" indent="0" algn="l" rtl="0">
              <a:spcBef>
                <a:spcPts val="0"/>
              </a:spcBef>
              <a:spcAft>
                <a:spcPts val="0"/>
              </a:spcAft>
              <a:buNone/>
            </a:pPr>
            <a:r>
              <a:rPr lang="en"/>
              <a:t>&lt;a href='http://www.freepik.com/free-photo/team-of-friendly-businesspeople_858813.htm'&gt;Designed by Freepik&lt;/a&gt;</a:t>
            </a:r>
            <a:endParaRPr/>
          </a:p>
          <a:p>
            <a:pPr marL="0" lvl="0" indent="0" algn="l" rtl="0">
              <a:spcBef>
                <a:spcPts val="0"/>
              </a:spcBef>
              <a:spcAft>
                <a:spcPts val="0"/>
              </a:spcAft>
              <a:buNone/>
            </a:pPr>
            <a:r>
              <a:rPr lang="en"/>
              <a:t>&lt;a href='http://www.freepik.com/free-photo/close-up-of-successful-entrepreneur_867979.htm'&gt;Designed by Freepik&lt;/a&gt;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592698da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592698da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https://pixabay.com/en/gleise-old-railroad-tracks-seemed-1555348/</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9445850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9445850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943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9445850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9445850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644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6dc4b734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16dc4b734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15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1">
  <p:cSld name="BLANK_3">
    <p:spTree>
      <p:nvGrpSpPr>
        <p:cNvPr id="1" name="Shape 132"/>
        <p:cNvGrpSpPr/>
        <p:nvPr/>
      </p:nvGrpSpPr>
      <p:grpSpPr>
        <a:xfrm>
          <a:off x="0" y="0"/>
          <a:ext cx="0" cy="0"/>
          <a:chOff x="0" y="0"/>
          <a:chExt cx="0" cy="0"/>
        </a:xfrm>
      </p:grpSpPr>
      <p:sp>
        <p:nvSpPr>
          <p:cNvPr id="133" name="Google Shape;13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20"/>
          <p:cNvSpPr/>
          <p:nvPr/>
        </p:nvSpPr>
        <p:spPr>
          <a:xfrm rot="8689208">
            <a:off x="3770214" y="39670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8689207">
            <a:off x="2896399" y="8205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rot="8689207">
            <a:off x="4439449" y="582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8689207">
            <a:off x="4039399" y="1740020"/>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rot="8689207">
            <a:off x="5296699" y="1725395"/>
            <a:ext cx="6221346"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rot="8689208">
            <a:off x="7370664" y="2168356"/>
            <a:ext cx="3328328" cy="571147"/>
          </a:xfrm>
          <a:prstGeom prst="parallelogram">
            <a:avLst>
              <a:gd name="adj" fmla="val 7021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rot="8778896" flipH="1">
            <a:off x="3036819" y="52402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rot="8778896" flipH="1">
            <a:off x="2580369" y="-790424"/>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rot="8778896" flipH="1">
            <a:off x="5075169" y="1749501"/>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rot="8778896" flipH="1">
            <a:off x="5608569" y="2981476"/>
            <a:ext cx="4759411" cy="68145"/>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txBox="1">
            <a:spLocks noGrp="1"/>
          </p:cNvSpPr>
          <p:nvPr>
            <p:ph type="title"/>
          </p:nvPr>
        </p:nvSpPr>
        <p:spPr>
          <a:xfrm>
            <a:off x="254133" y="3471700"/>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grpSp>
        <p:nvGrpSpPr>
          <p:cNvPr id="145" name="Google Shape;145;p20"/>
          <p:cNvGrpSpPr/>
          <p:nvPr/>
        </p:nvGrpSpPr>
        <p:grpSpPr>
          <a:xfrm rot="-5400000">
            <a:off x="-164001" y="3723552"/>
            <a:ext cx="649715" cy="69000"/>
            <a:chOff x="684763" y="3506750"/>
            <a:chExt cx="3536825" cy="69000"/>
          </a:xfrm>
        </p:grpSpPr>
        <p:sp>
          <p:nvSpPr>
            <p:cNvPr id="146" name="Google Shape;146;p2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 name="Google Shape;147;p2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8" name="Google Shape;148;p2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 name="Google Shape;149;p2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50" name="Google Shape;150;p20"/>
          <p:cNvSpPr txBox="1">
            <a:spLocks noGrp="1"/>
          </p:cNvSpPr>
          <p:nvPr>
            <p:ph type="subTitle" idx="1"/>
          </p:nvPr>
        </p:nvSpPr>
        <p:spPr>
          <a:xfrm>
            <a:off x="254133" y="3968200"/>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70"/>
        <p:cNvGrpSpPr/>
        <p:nvPr/>
      </p:nvGrpSpPr>
      <p:grpSpPr>
        <a:xfrm>
          <a:off x="0" y="0"/>
          <a:ext cx="0" cy="0"/>
          <a:chOff x="0" y="0"/>
          <a:chExt cx="0" cy="0"/>
        </a:xfrm>
      </p:grpSpPr>
      <p:sp>
        <p:nvSpPr>
          <p:cNvPr id="71" name="Google Shape;71;p9"/>
          <p:cNvSpPr/>
          <p:nvPr/>
        </p:nvSpPr>
        <p:spPr>
          <a:xfrm rot="5400000">
            <a:off x="2005200" y="-1993650"/>
            <a:ext cx="5133600" cy="9130800"/>
          </a:xfrm>
          <a:prstGeom prst="rect">
            <a:avLst/>
          </a:prstGeom>
          <a:solidFill>
            <a:srgbClr val="38444A">
              <a:alpha val="43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72;p9"/>
          <p:cNvSpPr txBox="1">
            <a:spLocks noGrp="1"/>
          </p:cNvSpPr>
          <p:nvPr>
            <p:ph type="title"/>
          </p:nvPr>
        </p:nvSpPr>
        <p:spPr>
          <a:xfrm>
            <a:off x="539025" y="23471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73" name="Google Shape;7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9"/>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grpSp>
        <p:nvGrpSpPr>
          <p:cNvPr id="75" name="Google Shape;75;p9"/>
          <p:cNvGrpSpPr/>
          <p:nvPr/>
        </p:nvGrpSpPr>
        <p:grpSpPr>
          <a:xfrm>
            <a:off x="684763" y="3506750"/>
            <a:ext cx="3536825" cy="69000"/>
            <a:chOff x="684763" y="3506750"/>
            <a:chExt cx="3536825" cy="69000"/>
          </a:xfrm>
        </p:grpSpPr>
        <p:sp>
          <p:nvSpPr>
            <p:cNvPr id="76" name="Google Shape;76;p9"/>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9"/>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 name="Google Shape;78;p9"/>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 name="Google Shape;79;p9"/>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80" name="Google Shape;80;p9"/>
          <p:cNvSpPr txBox="1">
            <a:spLocks noGrp="1"/>
          </p:cNvSpPr>
          <p:nvPr>
            <p:ph type="subTitle" idx="2"/>
          </p:nvPr>
        </p:nvSpPr>
        <p:spPr>
          <a:xfrm>
            <a:off x="656400" y="1685100"/>
            <a:ext cx="5182800" cy="344100"/>
          </a:xfrm>
          <a:prstGeom prst="rect">
            <a:avLst/>
          </a:prstGeom>
        </p:spPr>
        <p:txBody>
          <a:bodyPr spcFirstLastPara="1" wrap="square" lIns="91425" tIns="91425" rIns="91425" bIns="91425" anchor="t" anchorCtr="0">
            <a:noAutofit/>
          </a:bodyPr>
          <a:lstStyle>
            <a:lvl1pPr lvl="0">
              <a:spcBef>
                <a:spcPts val="0"/>
              </a:spcBef>
              <a:spcAft>
                <a:spcPts val="0"/>
              </a:spcAft>
              <a:buNone/>
              <a:defRPr sz="1000">
                <a:solidFill>
                  <a:srgbClr val="FFFFFF"/>
                </a:solidFill>
                <a:latin typeface="Muli"/>
                <a:ea typeface="Muli"/>
                <a:cs typeface="Muli"/>
                <a:sym typeface="Muli"/>
              </a:defRPr>
            </a:lvl1pPr>
            <a:lvl2pPr lvl="1">
              <a:spcBef>
                <a:spcPts val="1600"/>
              </a:spcBef>
              <a:spcAft>
                <a:spcPts val="0"/>
              </a:spcAft>
              <a:buNone/>
              <a:defRPr sz="1000">
                <a:solidFill>
                  <a:srgbClr val="FFFFFF"/>
                </a:solidFill>
                <a:latin typeface="Muli"/>
                <a:ea typeface="Muli"/>
                <a:cs typeface="Muli"/>
                <a:sym typeface="Muli"/>
              </a:defRPr>
            </a:lvl2pPr>
            <a:lvl3pPr lvl="2">
              <a:spcBef>
                <a:spcPts val="1600"/>
              </a:spcBef>
              <a:spcAft>
                <a:spcPts val="0"/>
              </a:spcAft>
              <a:buNone/>
              <a:defRPr sz="1000">
                <a:solidFill>
                  <a:srgbClr val="FFFFFF"/>
                </a:solidFill>
                <a:latin typeface="Muli"/>
                <a:ea typeface="Muli"/>
                <a:cs typeface="Muli"/>
                <a:sym typeface="Muli"/>
              </a:defRPr>
            </a:lvl3pPr>
            <a:lvl4pPr lvl="3">
              <a:spcBef>
                <a:spcPts val="1600"/>
              </a:spcBef>
              <a:spcAft>
                <a:spcPts val="0"/>
              </a:spcAft>
              <a:buNone/>
              <a:defRPr sz="1000">
                <a:solidFill>
                  <a:srgbClr val="FFFFFF"/>
                </a:solidFill>
                <a:latin typeface="Muli"/>
                <a:ea typeface="Muli"/>
                <a:cs typeface="Muli"/>
                <a:sym typeface="Muli"/>
              </a:defRPr>
            </a:lvl4pPr>
            <a:lvl5pPr lvl="4">
              <a:spcBef>
                <a:spcPts val="1600"/>
              </a:spcBef>
              <a:spcAft>
                <a:spcPts val="0"/>
              </a:spcAft>
              <a:buNone/>
              <a:defRPr sz="1000">
                <a:solidFill>
                  <a:srgbClr val="FFFFFF"/>
                </a:solidFill>
                <a:latin typeface="Muli"/>
                <a:ea typeface="Muli"/>
                <a:cs typeface="Muli"/>
                <a:sym typeface="Muli"/>
              </a:defRPr>
            </a:lvl5pPr>
            <a:lvl6pPr lvl="5">
              <a:spcBef>
                <a:spcPts val="1600"/>
              </a:spcBef>
              <a:spcAft>
                <a:spcPts val="0"/>
              </a:spcAft>
              <a:buNone/>
              <a:defRPr sz="1000">
                <a:solidFill>
                  <a:srgbClr val="FFFFFF"/>
                </a:solidFill>
                <a:latin typeface="Muli"/>
                <a:ea typeface="Muli"/>
                <a:cs typeface="Muli"/>
                <a:sym typeface="Muli"/>
              </a:defRPr>
            </a:lvl6pPr>
            <a:lvl7pPr lvl="6">
              <a:spcBef>
                <a:spcPts val="1600"/>
              </a:spcBef>
              <a:spcAft>
                <a:spcPts val="0"/>
              </a:spcAft>
              <a:buNone/>
              <a:defRPr sz="1000">
                <a:solidFill>
                  <a:srgbClr val="FFFFFF"/>
                </a:solidFill>
                <a:latin typeface="Muli"/>
                <a:ea typeface="Muli"/>
                <a:cs typeface="Muli"/>
                <a:sym typeface="Muli"/>
              </a:defRPr>
            </a:lvl7pPr>
            <a:lvl8pPr lvl="7">
              <a:spcBef>
                <a:spcPts val="1600"/>
              </a:spcBef>
              <a:spcAft>
                <a:spcPts val="0"/>
              </a:spcAft>
              <a:buNone/>
              <a:defRPr sz="1000">
                <a:solidFill>
                  <a:srgbClr val="FFFFFF"/>
                </a:solidFill>
                <a:latin typeface="Muli"/>
                <a:ea typeface="Muli"/>
                <a:cs typeface="Muli"/>
                <a:sym typeface="Muli"/>
              </a:defRPr>
            </a:lvl8pPr>
            <a:lvl9pPr lvl="8">
              <a:spcBef>
                <a:spcPts val="1600"/>
              </a:spcBef>
              <a:spcAft>
                <a:spcPts val="1600"/>
              </a:spcAft>
              <a:buNone/>
              <a:defRPr sz="1000">
                <a:solidFill>
                  <a:srgbClr val="FFFFFF"/>
                </a:solidFill>
                <a:latin typeface="Muli"/>
                <a:ea typeface="Muli"/>
                <a:cs typeface="Muli"/>
                <a:sym typeface="Mul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6" r:id="rId16"/>
    <p:sldLayoutId id="2147483667" r:id="rId17"/>
    <p:sldLayoutId id="2147483668" r:id="rId18"/>
    <p:sldLayoutId id="2147483669" r:id="rId19"/>
    <p:sldLayoutId id="214748367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2485560" y="1336841"/>
            <a:ext cx="6424500" cy="985365"/>
          </a:xfrm>
          <a:prstGeom prst="rect">
            <a:avLst/>
          </a:prstGeom>
        </p:spPr>
        <p:txBody>
          <a:bodyPr spcFirstLastPara="1" wrap="square" lIns="91425" tIns="91425" rIns="91425" bIns="91425" anchor="t" anchorCtr="0">
            <a:noAutofit/>
          </a:bodyPr>
          <a:lstStyle/>
          <a:p>
            <a:pPr marL="0" marR="0" algn="ctr">
              <a:lnSpc>
                <a:spcPct val="150000"/>
              </a:lnSpc>
              <a:spcBef>
                <a:spcPts val="0"/>
              </a:spcBef>
              <a:spcAft>
                <a:spcPts val="0"/>
              </a:spcAft>
            </a:pPr>
            <a:r>
              <a:rPr lang="en-US" sz="2000" b="1" kern="1400" spc="25" dirty="0" err="1">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2000" b="1" kern="1400" spc="25"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1400" spc="25" dirty="0" err="1">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hoạch</a:t>
            </a:r>
            <a:r>
              <a:rPr lang="en-US" sz="2000" b="1" kern="1400" spc="25"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1400" spc="25" dirty="0" err="1">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2000" b="1" kern="1400" spc="25"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1400" spc="25" dirty="0" err="1">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2000" b="1" kern="1400" spc="25"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1400" spc="25" dirty="0" err="1">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000" b="1" kern="1400" spc="25"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1400" spc="25" dirty="0" err="1">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2000" b="1" kern="1400" spc="25"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kern="1400" spc="25" dirty="0">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1800" b="1" kern="1400" spc="25"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b="1" kern="1400"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400" spc="25"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b="1" kern="1400"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400" spc="25"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1800" b="1" kern="1400"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400" spc="25"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b="1" kern="1400"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400" spc="25"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b="1" kern="1400"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400" spc="25"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b="1" kern="1400"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400" spc="25"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thoại</a:t>
            </a:r>
            <a:r>
              <a:rPr lang="en-US" sz="1800" b="1" kern="1400"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1400" spc="25"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Iphone</a:t>
            </a:r>
            <a:endParaRPr lang="en-US" sz="1800" kern="1400" spc="25"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287" name="Google Shape;287;p42"/>
          <p:cNvSpPr txBox="1">
            <a:spLocks noGrp="1"/>
          </p:cNvSpPr>
          <p:nvPr>
            <p:ph type="subTitle" idx="1"/>
          </p:nvPr>
        </p:nvSpPr>
        <p:spPr>
          <a:xfrm>
            <a:off x="4747136" y="2481594"/>
            <a:ext cx="4243800" cy="393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Trình bày bởi &amp;</a:t>
            </a:r>
            <a:endParaRPr dirty="0"/>
          </a:p>
        </p:txBody>
      </p:sp>
      <p:sp>
        <p:nvSpPr>
          <p:cNvPr id="288" name="Google Shape;288;p42"/>
          <p:cNvSpPr txBox="1">
            <a:spLocks noGrp="1"/>
          </p:cNvSpPr>
          <p:nvPr>
            <p:ph type="subTitle" idx="2"/>
          </p:nvPr>
        </p:nvSpPr>
        <p:spPr>
          <a:xfrm>
            <a:off x="6477836" y="3007846"/>
            <a:ext cx="251310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Oct 12rd, 2020</a:t>
            </a:r>
          </a:p>
        </p:txBody>
      </p:sp>
      <p:grpSp>
        <p:nvGrpSpPr>
          <p:cNvPr id="289" name="Google Shape;289;p42"/>
          <p:cNvGrpSpPr/>
          <p:nvPr/>
        </p:nvGrpSpPr>
        <p:grpSpPr>
          <a:xfrm>
            <a:off x="6516826" y="4296072"/>
            <a:ext cx="352210" cy="433055"/>
            <a:chOff x="2149550" y="2870305"/>
            <a:chExt cx="378395" cy="465250"/>
          </a:xfrm>
        </p:grpSpPr>
        <p:sp>
          <p:nvSpPr>
            <p:cNvPr id="290" name="Google Shape;290;p42"/>
            <p:cNvSpPr/>
            <p:nvPr/>
          </p:nvSpPr>
          <p:spPr>
            <a:xfrm>
              <a:off x="2149569" y="2870305"/>
              <a:ext cx="378375" cy="465250"/>
            </a:xfrm>
            <a:custGeom>
              <a:avLst/>
              <a:gdLst/>
              <a:ahLst/>
              <a:cxnLst/>
              <a:rect l="l" t="t" r="r" b="b"/>
              <a:pathLst>
                <a:path w="10000" h="10000" extrusionOk="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w="12700" cap="flat" cmpd="sng">
              <a:solidFill>
                <a:srgbClr val="FFC92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91" name="Google Shape;291;p42"/>
            <p:cNvSpPr/>
            <p:nvPr/>
          </p:nvSpPr>
          <p:spPr>
            <a:xfrm>
              <a:off x="2414965" y="2870305"/>
              <a:ext cx="112980" cy="125770"/>
            </a:xfrm>
            <a:custGeom>
              <a:avLst/>
              <a:gdLst/>
              <a:ahLst/>
              <a:cxnLst/>
              <a:rect l="l" t="t" r="r" b="b"/>
              <a:pathLst>
                <a:path w="35" h="39" extrusionOk="0">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92" name="Google Shape;292;p42"/>
            <p:cNvSpPr/>
            <p:nvPr/>
          </p:nvSpPr>
          <p:spPr>
            <a:xfrm>
              <a:off x="2414965" y="2980088"/>
              <a:ext cx="112975" cy="112975"/>
            </a:xfrm>
            <a:custGeom>
              <a:avLst/>
              <a:gdLst/>
              <a:ahLst/>
              <a:cxnLst/>
              <a:rect l="l" t="t" r="r" b="b"/>
              <a:pathLst>
                <a:path w="10000" h="10000" extrusionOk="0">
                  <a:moveTo>
                    <a:pt x="0" y="0"/>
                  </a:moveTo>
                  <a:lnTo>
                    <a:pt x="10000" y="0"/>
                  </a:lnTo>
                  <a:lnTo>
                    <a:pt x="10000" y="10000"/>
                  </a:lnTo>
                  <a:cubicBezTo>
                    <a:pt x="9362" y="9057"/>
                    <a:pt x="1457" y="1924"/>
                    <a:pt x="0" y="0"/>
                  </a:cubicBezTo>
                  <a:close/>
                </a:path>
              </a:pathLst>
            </a:custGeom>
            <a:solidFill>
              <a:srgbClr val="D59D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b="0" i="0" u="none" strike="noStrike" cap="none">
                <a:solidFill>
                  <a:srgbClr val="000000"/>
                </a:solidFill>
                <a:latin typeface="Calibri"/>
                <a:ea typeface="Calibri"/>
                <a:cs typeface="Calibri"/>
                <a:sym typeface="Calibri"/>
              </a:endParaRPr>
            </a:p>
          </p:txBody>
        </p:sp>
        <p:sp>
          <p:nvSpPr>
            <p:cNvPr id="293" name="Google Shape;293;p42"/>
            <p:cNvSpPr/>
            <p:nvPr/>
          </p:nvSpPr>
          <p:spPr>
            <a:xfrm>
              <a:off x="2149550" y="3036900"/>
              <a:ext cx="378300" cy="227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FFFFF"/>
                </a:buClr>
                <a:buFont typeface="Calibri"/>
                <a:buNone/>
              </a:pPr>
              <a:endParaRPr sz="900" b="0" i="0" u="none" strike="noStrike" cap="none" dirty="0">
                <a:solidFill>
                  <a:srgbClr val="000000"/>
                </a:solidFill>
                <a:latin typeface="Open Sans"/>
                <a:ea typeface="Open Sans"/>
                <a:cs typeface="Open Sans"/>
                <a:sym typeface="Open Sans"/>
              </a:endParaRPr>
            </a:p>
          </p:txBody>
        </p:sp>
      </p:grpSp>
      <p:sp>
        <p:nvSpPr>
          <p:cNvPr id="294" name="Google Shape;294;p42"/>
          <p:cNvSpPr txBox="1"/>
          <p:nvPr/>
        </p:nvSpPr>
        <p:spPr>
          <a:xfrm>
            <a:off x="6868948" y="4355244"/>
            <a:ext cx="2221002" cy="4330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rgbClr val="5E85B9"/>
                </a:solidFill>
                <a:latin typeface="Arial Black"/>
                <a:ea typeface="Arial Black"/>
                <a:cs typeface="Arial Black"/>
                <a:sym typeface="Arial Black"/>
              </a:rPr>
              <a:t>Nhóm</a:t>
            </a:r>
            <a:r>
              <a:rPr lang="en-US" dirty="0">
                <a:solidFill>
                  <a:srgbClr val="5E85B9"/>
                </a:solidFill>
                <a:latin typeface="Arial Black"/>
                <a:ea typeface="Arial Black"/>
                <a:cs typeface="Arial Black"/>
                <a:sym typeface="Arial Black"/>
              </a:rPr>
              <a:t> 4 PT-15308UD</a:t>
            </a:r>
            <a:endParaRPr dirty="0">
              <a:solidFill>
                <a:srgbClr val="5E85B9"/>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0365-1E2D-4C17-B975-350F0334BDFD}"/>
              </a:ext>
            </a:extLst>
          </p:cNvPr>
          <p:cNvSpPr>
            <a:spLocks noGrp="1"/>
          </p:cNvSpPr>
          <p:nvPr>
            <p:ph type="title"/>
          </p:nvPr>
        </p:nvSpPr>
        <p:spPr/>
        <p:txBody>
          <a:bodyPr/>
          <a:lstStyle/>
          <a:p>
            <a:pPr marL="0" marR="0">
              <a:lnSpc>
                <a:spcPct val="107000"/>
              </a:lnSpc>
              <a:spcBef>
                <a:spcPts val="0"/>
              </a:spcBef>
              <a:spcAft>
                <a:spcPts val="800"/>
              </a:spcAft>
            </a:pPr>
            <a:r>
              <a:rPr lang="en-US" sz="1800" b="1" i="1" dirty="0">
                <a:effectLst/>
                <a:latin typeface="Times New Roman" panose="02020603050405020304" pitchFamily="18" charset="0"/>
                <a:ea typeface="Calibri" panose="020F0502020204030204" pitchFamily="34" charset="0"/>
              </a:rPr>
              <a:t> Use case </a:t>
            </a:r>
            <a:r>
              <a:rPr lang="en-US" sz="1800" b="1" i="1" dirty="0" err="1">
                <a:effectLst/>
                <a:latin typeface="Times New Roman" panose="02020603050405020304" pitchFamily="18" charset="0"/>
                <a:ea typeface="Calibri" panose="020F0502020204030204" pitchFamily="34" charset="0"/>
              </a:rPr>
              <a:t>Quản</a:t>
            </a:r>
            <a:r>
              <a:rPr lang="en-US" sz="1800" b="1" i="1" dirty="0">
                <a:effectLst/>
                <a:latin typeface="Times New Roman" panose="02020603050405020304" pitchFamily="18" charset="0"/>
                <a:ea typeface="Calibri" panose="020F0502020204030204" pitchFamily="34" charset="0"/>
              </a:rPr>
              <a:t> </a:t>
            </a:r>
            <a:r>
              <a:rPr lang="en-US" sz="1800" b="1" i="1" dirty="0" err="1">
                <a:effectLst/>
                <a:latin typeface="Times New Roman" panose="02020603050405020304" pitchFamily="18" charset="0"/>
                <a:ea typeface="Calibri" panose="020F0502020204030204" pitchFamily="34" charset="0"/>
              </a:rPr>
              <a:t>lý</a:t>
            </a:r>
            <a:r>
              <a:rPr lang="en-US" sz="1800" b="1" i="1" dirty="0">
                <a:effectLst/>
                <a:latin typeface="Times New Roman" panose="02020603050405020304" pitchFamily="18" charset="0"/>
                <a:ea typeface="Calibri" panose="020F0502020204030204" pitchFamily="34" charset="0"/>
              </a:rPr>
              <a:t> </a:t>
            </a:r>
            <a:r>
              <a:rPr lang="en-US" sz="1800" b="1" i="1" dirty="0" err="1">
                <a:effectLst/>
                <a:latin typeface="Times New Roman" panose="02020603050405020304" pitchFamily="18" charset="0"/>
                <a:ea typeface="Calibri" panose="020F0502020204030204" pitchFamily="34" charset="0"/>
              </a:rPr>
              <a:t>hóa</a:t>
            </a:r>
            <a:r>
              <a:rPr lang="en-US" sz="1800" b="1" i="1" dirty="0">
                <a:effectLst/>
                <a:latin typeface="Times New Roman" panose="02020603050405020304" pitchFamily="18" charset="0"/>
                <a:ea typeface="Calibri" panose="020F0502020204030204" pitchFamily="34" charset="0"/>
              </a:rPr>
              <a:t> </a:t>
            </a:r>
            <a:r>
              <a:rPr lang="en-US" sz="1800" b="1" i="1" dirty="0" err="1">
                <a:effectLst/>
                <a:latin typeface="Times New Roman" panose="02020603050405020304" pitchFamily="18" charset="0"/>
                <a:ea typeface="Calibri" panose="020F0502020204030204" pitchFamily="34" charset="0"/>
              </a:rPr>
              <a:t>đơn</a:t>
            </a:r>
            <a:endParaRPr lang="en-US" sz="1800" b="1" i="1" dirty="0">
              <a:effectLst/>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D4BF8A24-4D99-4574-8AB8-55D68DFC187B}"/>
              </a:ext>
            </a:extLst>
          </p:cNvPr>
          <p:cNvPicPr/>
          <p:nvPr/>
        </p:nvPicPr>
        <p:blipFill>
          <a:blip r:embed="rId2"/>
          <a:stretch>
            <a:fillRect/>
          </a:stretch>
        </p:blipFill>
        <p:spPr>
          <a:xfrm>
            <a:off x="1998588" y="1462975"/>
            <a:ext cx="4832519" cy="3606342"/>
          </a:xfrm>
          <a:prstGeom prst="rect">
            <a:avLst/>
          </a:prstGeom>
        </p:spPr>
      </p:pic>
    </p:spTree>
    <p:extLst>
      <p:ext uri="{BB962C8B-B14F-4D97-AF65-F5344CB8AC3E}">
        <p14:creationId xmlns:p14="http://schemas.microsoft.com/office/powerpoint/2010/main" val="56737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0365-1E2D-4C17-B975-350F0334BDFD}"/>
              </a:ext>
            </a:extLst>
          </p:cNvPr>
          <p:cNvSpPr>
            <a:spLocks noGrp="1"/>
          </p:cNvSpPr>
          <p:nvPr>
            <p:ph type="title"/>
          </p:nvPr>
        </p:nvSpPr>
        <p:spPr/>
        <p:txBody>
          <a:bodyPr/>
          <a:lstStyle/>
          <a:p>
            <a:pPr marL="0" marR="0">
              <a:lnSpc>
                <a:spcPct val="107000"/>
              </a:lnSpc>
              <a:spcBef>
                <a:spcPts val="0"/>
              </a:spcBef>
              <a:spcAft>
                <a:spcPts val="800"/>
              </a:spcAft>
            </a:pPr>
            <a:r>
              <a:rPr lang="en-US" sz="1800" b="1" i="1" dirty="0">
                <a:effectLst/>
                <a:latin typeface="Times New Roman" panose="02020603050405020304" pitchFamily="18" charset="0"/>
                <a:ea typeface="Calibri" panose="020F0502020204030204" pitchFamily="34" charset="0"/>
              </a:rPr>
              <a:t>Use case </a:t>
            </a:r>
            <a:r>
              <a:rPr lang="en-US" sz="1800" b="1" i="1" dirty="0" err="1">
                <a:effectLst/>
                <a:latin typeface="Times New Roman" panose="02020603050405020304" pitchFamily="18" charset="0"/>
                <a:ea typeface="Calibri" panose="020F0502020204030204" pitchFamily="34" charset="0"/>
              </a:rPr>
              <a:t>thống</a:t>
            </a:r>
            <a:r>
              <a:rPr lang="en-US" sz="1800" b="1" i="1" dirty="0">
                <a:effectLst/>
                <a:latin typeface="Times New Roman" panose="02020603050405020304" pitchFamily="18" charset="0"/>
                <a:ea typeface="Calibri" panose="020F0502020204030204" pitchFamily="34" charset="0"/>
              </a:rPr>
              <a:t> </a:t>
            </a:r>
            <a:r>
              <a:rPr lang="en-US" sz="1800" b="1" i="1" dirty="0" err="1">
                <a:effectLst/>
                <a:latin typeface="Times New Roman" panose="02020603050405020304" pitchFamily="18" charset="0"/>
                <a:ea typeface="Calibri" panose="020F0502020204030204" pitchFamily="34" charset="0"/>
              </a:rPr>
              <a:t>kê</a:t>
            </a:r>
            <a:r>
              <a:rPr lang="en-US" sz="1800" b="1" i="1" dirty="0">
                <a:effectLst/>
                <a:latin typeface="Times New Roman" panose="02020603050405020304" pitchFamily="18" charset="0"/>
                <a:ea typeface="Calibri" panose="020F0502020204030204" pitchFamily="34" charset="0"/>
              </a:rPr>
              <a:t> </a:t>
            </a:r>
            <a:r>
              <a:rPr lang="en-US" sz="1800" b="1" i="1" dirty="0" err="1">
                <a:effectLst/>
                <a:latin typeface="Times New Roman" panose="02020603050405020304" pitchFamily="18" charset="0"/>
                <a:ea typeface="Calibri" panose="020F0502020204030204" pitchFamily="34" charset="0"/>
              </a:rPr>
              <a:t>báo</a:t>
            </a:r>
            <a:r>
              <a:rPr lang="en-US" sz="1800" b="1" i="1" dirty="0">
                <a:effectLst/>
                <a:latin typeface="Times New Roman" panose="02020603050405020304" pitchFamily="18" charset="0"/>
                <a:ea typeface="Calibri" panose="020F0502020204030204" pitchFamily="34" charset="0"/>
              </a:rPr>
              <a:t> </a:t>
            </a:r>
            <a:r>
              <a:rPr lang="en-US" sz="1800" b="1" i="1" dirty="0" err="1">
                <a:effectLst/>
                <a:latin typeface="Times New Roman" panose="02020603050405020304" pitchFamily="18" charset="0"/>
                <a:ea typeface="Calibri" panose="020F0502020204030204" pitchFamily="34" charset="0"/>
              </a:rPr>
              <a:t>cáo</a:t>
            </a:r>
            <a:endParaRPr lang="en-US" sz="1800" b="1" i="1" dirty="0">
              <a:effectLst/>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B781807E-E1DF-4279-B890-923A4CD5D9AC}"/>
              </a:ext>
            </a:extLst>
          </p:cNvPr>
          <p:cNvPicPr/>
          <p:nvPr/>
        </p:nvPicPr>
        <p:blipFill>
          <a:blip r:embed="rId2"/>
          <a:stretch>
            <a:fillRect/>
          </a:stretch>
        </p:blipFill>
        <p:spPr>
          <a:xfrm>
            <a:off x="2380615" y="1378810"/>
            <a:ext cx="4382770" cy="3582670"/>
          </a:xfrm>
          <a:prstGeom prst="rect">
            <a:avLst/>
          </a:prstGeom>
        </p:spPr>
      </p:pic>
    </p:spTree>
    <p:extLst>
      <p:ext uri="{BB962C8B-B14F-4D97-AF65-F5344CB8AC3E}">
        <p14:creationId xmlns:p14="http://schemas.microsoft.com/office/powerpoint/2010/main" val="10225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67"/>
          <p:cNvSpPr txBox="1">
            <a:spLocks noGrp="1"/>
          </p:cNvSpPr>
          <p:nvPr>
            <p:ph type="title"/>
          </p:nvPr>
        </p:nvSpPr>
        <p:spPr>
          <a:xfrm>
            <a:off x="190780" y="723179"/>
            <a:ext cx="3561295" cy="1762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rPr>
              <a:t>III. </a:t>
            </a:r>
            <a:r>
              <a:rPr lang="en-US" sz="2000" b="1" dirty="0" err="1">
                <a:effectLst/>
                <a:latin typeface="Times New Roman" panose="02020603050405020304" pitchFamily="18" charset="0"/>
                <a:ea typeface="Calibri" panose="020F0502020204030204" pitchFamily="34" charset="0"/>
              </a:rPr>
              <a:t>Quy</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trình</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xử</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lý</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yêu</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cầu</a:t>
            </a:r>
            <a:endParaRPr lang="en-US" sz="2000" b="1" dirty="0">
              <a:effectLst/>
              <a:latin typeface="Times New Roman" panose="02020603050405020304" pitchFamily="18" charset="0"/>
              <a:ea typeface="Calibri" panose="020F0502020204030204" pitchFamily="34" charset="0"/>
            </a:endParaRPr>
          </a:p>
        </p:txBody>
      </p:sp>
      <p:grpSp>
        <p:nvGrpSpPr>
          <p:cNvPr id="947" name="Google Shape;947;p67"/>
          <p:cNvGrpSpPr/>
          <p:nvPr/>
        </p:nvGrpSpPr>
        <p:grpSpPr>
          <a:xfrm>
            <a:off x="4193865" y="828500"/>
            <a:ext cx="4247916" cy="3486499"/>
            <a:chOff x="4346475" y="974007"/>
            <a:chExt cx="4196304" cy="3444136"/>
          </a:xfrm>
        </p:grpSpPr>
        <p:sp>
          <p:nvSpPr>
            <p:cNvPr id="948" name="Google Shape;948;p67"/>
            <p:cNvSpPr/>
            <p:nvPr/>
          </p:nvSpPr>
          <p:spPr>
            <a:xfrm>
              <a:off x="6014709" y="3844131"/>
              <a:ext cx="839100" cy="419400"/>
            </a:xfrm>
            <a:custGeom>
              <a:avLst/>
              <a:gdLst/>
              <a:ahLst/>
              <a:cxnLst/>
              <a:rect l="l" t="t" r="r" b="b"/>
              <a:pathLst>
                <a:path w="120000" h="120000" extrusionOk="0">
                  <a:moveTo>
                    <a:pt x="120000" y="120000"/>
                  </a:moveTo>
                  <a:lnTo>
                    <a:pt x="0" y="120000"/>
                  </a:lnTo>
                  <a:lnTo>
                    <a:pt x="9286" y="0"/>
                  </a:lnTo>
                  <a:lnTo>
                    <a:pt x="111441" y="0"/>
                  </a:lnTo>
                  <a:lnTo>
                    <a:pt x="120000" y="120000"/>
                  </a:lnTo>
                  <a:close/>
                </a:path>
              </a:pathLst>
            </a:custGeom>
            <a:solidFill>
              <a:srgbClr val="B7B7B7"/>
            </a:solidFill>
            <a:ln>
              <a:noFill/>
            </a:ln>
          </p:spPr>
          <p:txBody>
            <a:bodyPr spcFirstLastPara="1" wrap="square" lIns="91375" tIns="45675" rIns="91375" bIns="45675" anchor="t" anchorCtr="0">
              <a:noAutofit/>
            </a:bodyPr>
            <a:lstStyle/>
            <a:p>
              <a:pPr marL="0" marR="0" lvl="0" indent="0" algn="ctr" rtl="0">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949" name="Google Shape;949;p67"/>
            <p:cNvSpPr/>
            <p:nvPr/>
          </p:nvSpPr>
          <p:spPr>
            <a:xfrm>
              <a:off x="5947589" y="4418143"/>
              <a:ext cx="1258500" cy="0"/>
            </a:xfrm>
            <a:custGeom>
              <a:avLst/>
              <a:gdLst/>
              <a:ahLst/>
              <a:cxnLst/>
              <a:rect l="l" t="t" r="r" b="b"/>
              <a:pathLst>
                <a:path w="120000" h="120000" extrusionOk="0">
                  <a:moveTo>
                    <a:pt x="117823" y="120000"/>
                  </a:moveTo>
                  <a:cubicBezTo>
                    <a:pt x="1865" y="120000"/>
                    <a:pt x="1865" y="120000"/>
                    <a:pt x="1865" y="120000"/>
                  </a:cubicBezTo>
                  <a:cubicBezTo>
                    <a:pt x="777" y="120000"/>
                    <a:pt x="0" y="113750"/>
                    <a:pt x="0" y="105000"/>
                  </a:cubicBezTo>
                  <a:cubicBezTo>
                    <a:pt x="0" y="102500"/>
                    <a:pt x="0" y="100000"/>
                    <a:pt x="310" y="97500"/>
                  </a:cubicBezTo>
                  <a:cubicBezTo>
                    <a:pt x="7461" y="6250"/>
                    <a:pt x="7461" y="6250"/>
                    <a:pt x="7461" y="6250"/>
                  </a:cubicBezTo>
                  <a:cubicBezTo>
                    <a:pt x="7772" y="2500"/>
                    <a:pt x="8393" y="0"/>
                    <a:pt x="9015" y="0"/>
                  </a:cubicBezTo>
                  <a:cubicBezTo>
                    <a:pt x="111139" y="0"/>
                    <a:pt x="111139" y="0"/>
                    <a:pt x="111139" y="0"/>
                  </a:cubicBezTo>
                  <a:cubicBezTo>
                    <a:pt x="111761" y="0"/>
                    <a:pt x="112383" y="2500"/>
                    <a:pt x="112694" y="7500"/>
                  </a:cubicBezTo>
                  <a:cubicBezTo>
                    <a:pt x="119378" y="97500"/>
                    <a:pt x="119378" y="97500"/>
                    <a:pt x="119378" y="97500"/>
                  </a:cubicBezTo>
                  <a:cubicBezTo>
                    <a:pt x="120000" y="105000"/>
                    <a:pt x="119689" y="113750"/>
                    <a:pt x="118756" y="118750"/>
                  </a:cubicBezTo>
                  <a:cubicBezTo>
                    <a:pt x="118445" y="120000"/>
                    <a:pt x="118134" y="120000"/>
                    <a:pt x="117823" y="120000"/>
                  </a:cubicBezTo>
                  <a:close/>
                </a:path>
              </a:pathLst>
            </a:custGeom>
            <a:solidFill>
              <a:srgbClr val="BFBDC0"/>
            </a:solidFill>
            <a:ln>
              <a:noFill/>
            </a:ln>
          </p:spPr>
          <p:txBody>
            <a:bodyPr spcFirstLastPara="1" wrap="square" lIns="91375" tIns="45675" rIns="91375" bIns="45675" anchor="t" anchorCtr="0">
              <a:noAutofit/>
            </a:bodyPr>
            <a:lstStyle/>
            <a:p>
              <a:pPr marL="0" marR="0" lvl="0" indent="0" algn="ctr" rtl="0">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950" name="Google Shape;950;p67"/>
            <p:cNvSpPr/>
            <p:nvPr/>
          </p:nvSpPr>
          <p:spPr>
            <a:xfrm>
              <a:off x="4346475" y="974007"/>
              <a:ext cx="4194900" cy="2559600"/>
            </a:xfrm>
            <a:custGeom>
              <a:avLst/>
              <a:gdLst/>
              <a:ahLst/>
              <a:cxnLst/>
              <a:rect l="l" t="t" r="r" b="b"/>
              <a:pathLst>
                <a:path w="120000" h="120000" extrusionOk="0">
                  <a:moveTo>
                    <a:pt x="117764" y="0"/>
                  </a:moveTo>
                  <a:cubicBezTo>
                    <a:pt x="2157" y="0"/>
                    <a:pt x="2157" y="0"/>
                    <a:pt x="2157" y="0"/>
                  </a:cubicBezTo>
                  <a:cubicBezTo>
                    <a:pt x="963" y="0"/>
                    <a:pt x="0" y="1618"/>
                    <a:pt x="0" y="3485"/>
                  </a:cubicBezTo>
                  <a:cubicBezTo>
                    <a:pt x="0" y="3485"/>
                    <a:pt x="0" y="118879"/>
                    <a:pt x="0" y="120000"/>
                  </a:cubicBezTo>
                  <a:cubicBezTo>
                    <a:pt x="120000" y="120000"/>
                    <a:pt x="120000" y="120000"/>
                    <a:pt x="120000" y="120000"/>
                  </a:cubicBezTo>
                  <a:cubicBezTo>
                    <a:pt x="120000" y="118008"/>
                    <a:pt x="119922" y="3485"/>
                    <a:pt x="119922" y="3485"/>
                  </a:cubicBezTo>
                  <a:cubicBezTo>
                    <a:pt x="119922" y="1618"/>
                    <a:pt x="118959" y="0"/>
                    <a:pt x="117764" y="0"/>
                  </a:cubicBezTo>
                  <a:close/>
                </a:path>
              </a:pathLst>
            </a:custGeom>
            <a:solidFill>
              <a:srgbClr val="000000"/>
            </a:solidFill>
            <a:ln>
              <a:noFill/>
            </a:ln>
          </p:spPr>
          <p:txBody>
            <a:bodyPr spcFirstLastPara="1" wrap="square" lIns="91375" tIns="45675" rIns="91375" bIns="45675" anchor="t" anchorCtr="0">
              <a:noAutofit/>
            </a:bodyPr>
            <a:lstStyle/>
            <a:p>
              <a:pPr marL="0" marR="0" lvl="0" indent="0" algn="ctr" rtl="0">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951" name="Google Shape;951;p67"/>
            <p:cNvSpPr/>
            <p:nvPr/>
          </p:nvSpPr>
          <p:spPr>
            <a:xfrm>
              <a:off x="4347879" y="3533698"/>
              <a:ext cx="4194900" cy="419400"/>
            </a:xfrm>
            <a:custGeom>
              <a:avLst/>
              <a:gdLst/>
              <a:ahLst/>
              <a:cxnLst/>
              <a:rect l="l" t="t" r="r" b="b"/>
              <a:pathLst>
                <a:path w="120000" h="120000" extrusionOk="0">
                  <a:moveTo>
                    <a:pt x="117957" y="120000"/>
                  </a:moveTo>
                  <a:cubicBezTo>
                    <a:pt x="2157" y="120000"/>
                    <a:pt x="2157" y="120000"/>
                    <a:pt x="2157" y="120000"/>
                  </a:cubicBezTo>
                  <a:cubicBezTo>
                    <a:pt x="963" y="120000"/>
                    <a:pt x="0" y="107804"/>
                    <a:pt x="0" y="92682"/>
                  </a:cubicBezTo>
                  <a:cubicBezTo>
                    <a:pt x="0" y="92682"/>
                    <a:pt x="0" y="2926"/>
                    <a:pt x="0" y="0"/>
                  </a:cubicBezTo>
                  <a:cubicBezTo>
                    <a:pt x="120000" y="0"/>
                    <a:pt x="120000" y="0"/>
                    <a:pt x="120000" y="0"/>
                  </a:cubicBezTo>
                  <a:cubicBezTo>
                    <a:pt x="120000" y="1463"/>
                    <a:pt x="120000" y="92682"/>
                    <a:pt x="120000" y="92682"/>
                  </a:cubicBezTo>
                  <a:cubicBezTo>
                    <a:pt x="120000" y="107804"/>
                    <a:pt x="119152" y="120000"/>
                    <a:pt x="117957" y="120000"/>
                  </a:cubicBezTo>
                  <a:close/>
                </a:path>
              </a:pathLst>
            </a:custGeom>
            <a:solidFill>
              <a:srgbClr val="D9D9D9"/>
            </a:solidFill>
            <a:ln>
              <a:noFill/>
            </a:ln>
          </p:spPr>
          <p:txBody>
            <a:bodyPr spcFirstLastPara="1" wrap="square" lIns="91375" tIns="45675" rIns="91375" bIns="45675" anchor="t" anchorCtr="0">
              <a:noAutofit/>
            </a:bodyPr>
            <a:lstStyle/>
            <a:p>
              <a:pPr marL="0" marR="0" lvl="0" indent="0" algn="ctr" rtl="0">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952" name="Google Shape;952;p67"/>
            <p:cNvSpPr/>
            <p:nvPr/>
          </p:nvSpPr>
          <p:spPr>
            <a:xfrm>
              <a:off x="6410441" y="3711977"/>
              <a:ext cx="0" cy="0"/>
            </a:xfrm>
            <a:prstGeom prst="ellipse">
              <a:avLst/>
            </a:prstGeom>
            <a:solidFill>
              <a:srgbClr val="D5D3D7"/>
            </a:solidFill>
            <a:ln>
              <a:noFill/>
            </a:ln>
          </p:spPr>
          <p:txBody>
            <a:bodyPr spcFirstLastPara="1" wrap="square" lIns="91375" tIns="45675" rIns="91375" bIns="45675" anchor="t" anchorCtr="0">
              <a:noAutofit/>
            </a:bodyPr>
            <a:lstStyle/>
            <a:p>
              <a:pPr marL="0" marR="0" lvl="0" indent="0" algn="ctr" rtl="0">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953" name="Google Shape;953;p67"/>
            <p:cNvSpPr/>
            <p:nvPr/>
          </p:nvSpPr>
          <p:spPr>
            <a:xfrm>
              <a:off x="6449595" y="1059312"/>
              <a:ext cx="0" cy="0"/>
            </a:xfrm>
            <a:prstGeom prst="ellipse">
              <a:avLst/>
            </a:prstGeom>
            <a:solidFill>
              <a:srgbClr val="626263"/>
            </a:solidFill>
            <a:ln>
              <a:noFill/>
            </a:ln>
          </p:spPr>
          <p:txBody>
            <a:bodyPr spcFirstLastPara="1" wrap="square" lIns="91375" tIns="45675" rIns="91375" bIns="45675" anchor="t" anchorCtr="0">
              <a:noAutofit/>
            </a:bodyPr>
            <a:lstStyle/>
            <a:p>
              <a:pPr marL="0" marR="0" lvl="0" indent="0" algn="ctr" rtl="0">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954" name="Google Shape;954;p67"/>
            <p:cNvSpPr/>
            <p:nvPr/>
          </p:nvSpPr>
          <p:spPr>
            <a:xfrm>
              <a:off x="4462057" y="1097605"/>
              <a:ext cx="3944400" cy="2312400"/>
            </a:xfrm>
            <a:custGeom>
              <a:avLst/>
              <a:gdLst/>
              <a:ahLst/>
              <a:cxnLst/>
              <a:rect l="l" t="t" r="r" b="b"/>
              <a:pathLst>
                <a:path w="120000" h="120000" extrusionOk="0">
                  <a:moveTo>
                    <a:pt x="117764" y="0"/>
                  </a:moveTo>
                  <a:cubicBezTo>
                    <a:pt x="2157" y="0"/>
                    <a:pt x="2157" y="0"/>
                    <a:pt x="2157" y="0"/>
                  </a:cubicBezTo>
                  <a:cubicBezTo>
                    <a:pt x="963" y="0"/>
                    <a:pt x="0" y="1618"/>
                    <a:pt x="0" y="3485"/>
                  </a:cubicBezTo>
                  <a:cubicBezTo>
                    <a:pt x="0" y="3485"/>
                    <a:pt x="0" y="118879"/>
                    <a:pt x="0" y="120000"/>
                  </a:cubicBezTo>
                  <a:cubicBezTo>
                    <a:pt x="120000" y="120000"/>
                    <a:pt x="120000" y="120000"/>
                    <a:pt x="120000" y="120000"/>
                  </a:cubicBezTo>
                  <a:cubicBezTo>
                    <a:pt x="120000" y="118008"/>
                    <a:pt x="119922" y="3485"/>
                    <a:pt x="119922" y="3485"/>
                  </a:cubicBezTo>
                  <a:cubicBezTo>
                    <a:pt x="119922" y="1618"/>
                    <a:pt x="118959" y="0"/>
                    <a:pt x="117764"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00" tIns="45700" rIns="91400" bIns="45700" anchor="t" anchorCtr="0">
              <a:noAutofit/>
            </a:bodyPr>
            <a:lstStyle/>
            <a:p>
              <a:pPr marL="0" marR="0" lvl="0" indent="0" algn="l" rtl="0">
                <a:spcBef>
                  <a:spcPts val="0"/>
                </a:spcBef>
                <a:spcAft>
                  <a:spcPts val="0"/>
                </a:spcAft>
                <a:buNone/>
              </a:pPr>
              <a:endParaRPr sz="1100" b="0" i="0" u="none" strike="noStrike" cap="none">
                <a:solidFill>
                  <a:srgbClr val="000000"/>
                </a:solidFill>
                <a:latin typeface="Calibri"/>
                <a:ea typeface="Calibri"/>
                <a:cs typeface="Calibri"/>
                <a:sym typeface="Calibri"/>
              </a:endParaRPr>
            </a:p>
          </p:txBody>
        </p:sp>
        <p:pic>
          <p:nvPicPr>
            <p:cNvPr id="955" name="Google Shape;955;p67" descr="Outline-Browsers-Presentation.png"/>
            <p:cNvPicPr preferRelativeResize="0"/>
            <p:nvPr/>
          </p:nvPicPr>
          <p:blipFill>
            <a:blip r:embed="rId3">
              <a:alphaModFix/>
            </a:blip>
            <a:stretch>
              <a:fillRect/>
            </a:stretch>
          </p:blipFill>
          <p:spPr>
            <a:xfrm>
              <a:off x="4475425" y="1228925"/>
              <a:ext cx="3917650" cy="2135125"/>
            </a:xfrm>
            <a:prstGeom prst="rect">
              <a:avLst/>
            </a:prstGeom>
            <a:noFill/>
            <a:ln>
              <a:noFill/>
            </a:ln>
          </p:spPr>
        </p:pic>
      </p:grpSp>
      <p:sp>
        <p:nvSpPr>
          <p:cNvPr id="967" name="Google Shape;967;p67"/>
          <p:cNvSpPr txBox="1"/>
          <p:nvPr/>
        </p:nvSpPr>
        <p:spPr>
          <a:xfrm>
            <a:off x="609662" y="1086553"/>
            <a:ext cx="2723530" cy="580979"/>
          </a:xfrm>
          <a:prstGeom prst="rect">
            <a:avLst/>
          </a:prstGeom>
          <a:noFill/>
          <a:ln>
            <a:noFill/>
          </a:ln>
        </p:spPr>
        <p:txBody>
          <a:bodyPr spcFirstLastPara="1" wrap="square" lIns="91425" tIns="91425" rIns="91425" bIns="91425" anchor="ctr" anchorCtr="0">
            <a:noAutofit/>
          </a:bodyPr>
          <a:lstStyle/>
          <a:p>
            <a:pPr algn="l"/>
            <a:r>
              <a:rPr lang="en-US" sz="800" b="0" i="0" dirty="0">
                <a:solidFill>
                  <a:schemeClr val="bg1"/>
                </a:solidFill>
                <a:effectLst/>
                <a:latin typeface="Helvetica Neue"/>
              </a:rPr>
              <a:t> </a:t>
            </a:r>
            <a:r>
              <a:rPr lang="en-US" sz="800" b="0" i="0" dirty="0" err="1">
                <a:solidFill>
                  <a:schemeClr val="bg1"/>
                </a:solidFill>
                <a:effectLst/>
                <a:latin typeface="Helvetica Neue"/>
              </a:rPr>
              <a:t>Xác</a:t>
            </a:r>
            <a:r>
              <a:rPr lang="en-US" sz="800" b="0" i="0" dirty="0">
                <a:solidFill>
                  <a:schemeClr val="bg1"/>
                </a:solidFill>
                <a:effectLst/>
                <a:latin typeface="Helvetica Neue"/>
              </a:rPr>
              <a:t> </a:t>
            </a:r>
            <a:r>
              <a:rPr lang="en-US" sz="800" b="0" i="0" dirty="0" err="1">
                <a:solidFill>
                  <a:schemeClr val="bg1"/>
                </a:solidFill>
                <a:effectLst/>
                <a:latin typeface="Helvetica Neue"/>
              </a:rPr>
              <a:t>định</a:t>
            </a:r>
            <a:r>
              <a:rPr lang="en-US" sz="800" b="0" i="0" dirty="0">
                <a:solidFill>
                  <a:schemeClr val="bg1"/>
                </a:solidFill>
                <a:effectLst/>
                <a:latin typeface="Helvetica Neue"/>
              </a:rPr>
              <a:t> </a:t>
            </a:r>
            <a:r>
              <a:rPr lang="en-US" sz="800" b="0" i="0" dirty="0" err="1">
                <a:solidFill>
                  <a:schemeClr val="bg1"/>
                </a:solidFill>
                <a:effectLst/>
                <a:latin typeface="Helvetica Neue"/>
              </a:rPr>
              <a:t>yêu</a:t>
            </a:r>
            <a:r>
              <a:rPr lang="en-US" sz="800" b="0" i="0" dirty="0">
                <a:solidFill>
                  <a:schemeClr val="bg1"/>
                </a:solidFill>
                <a:effectLst/>
                <a:latin typeface="Helvetica Neue"/>
              </a:rPr>
              <a:t> </a:t>
            </a:r>
            <a:r>
              <a:rPr lang="en-US" sz="800" b="0" i="0" dirty="0" err="1">
                <a:solidFill>
                  <a:schemeClr val="bg1"/>
                </a:solidFill>
                <a:effectLst/>
                <a:latin typeface="Helvetica Neue"/>
              </a:rPr>
              <a:t>cầu</a:t>
            </a:r>
            <a:r>
              <a:rPr lang="en-US" sz="800" b="0" i="0" dirty="0">
                <a:solidFill>
                  <a:schemeClr val="bg1"/>
                </a:solidFill>
                <a:effectLst/>
                <a:latin typeface="Helvetica Neue"/>
              </a:rPr>
              <a:t> </a:t>
            </a:r>
            <a:r>
              <a:rPr lang="en-US" sz="800" b="0" i="0" dirty="0" err="1">
                <a:solidFill>
                  <a:schemeClr val="bg1"/>
                </a:solidFill>
                <a:effectLst/>
                <a:latin typeface="Helvetica Neue"/>
              </a:rPr>
              <a:t>hệ</a:t>
            </a:r>
            <a:r>
              <a:rPr lang="en-US" sz="800" b="0" i="0" dirty="0">
                <a:solidFill>
                  <a:schemeClr val="bg1"/>
                </a:solidFill>
                <a:effectLst/>
                <a:latin typeface="Helvetica Neue"/>
              </a:rPr>
              <a:t> </a:t>
            </a:r>
            <a:r>
              <a:rPr lang="en-US" sz="800" b="0" i="0" dirty="0" err="1">
                <a:solidFill>
                  <a:schemeClr val="bg1"/>
                </a:solidFill>
                <a:effectLst/>
                <a:latin typeface="Helvetica Neue"/>
              </a:rPr>
              <a:t>thống</a:t>
            </a:r>
            <a:r>
              <a:rPr lang="en-US" sz="800" b="0" i="0" dirty="0">
                <a:solidFill>
                  <a:schemeClr val="bg1"/>
                </a:solidFill>
                <a:effectLst/>
                <a:latin typeface="Helvetica Neue"/>
              </a:rPr>
              <a:t> &amp; </a:t>
            </a:r>
            <a:r>
              <a:rPr lang="en-US" sz="800" b="0" i="0" dirty="0" err="1">
                <a:solidFill>
                  <a:schemeClr val="bg1"/>
                </a:solidFill>
                <a:effectLst/>
                <a:latin typeface="Helvetica Neue"/>
              </a:rPr>
              <a:t>Phân</a:t>
            </a:r>
            <a:r>
              <a:rPr lang="en-US" sz="800" b="0" i="0" dirty="0">
                <a:solidFill>
                  <a:schemeClr val="bg1"/>
                </a:solidFill>
                <a:effectLst/>
                <a:latin typeface="Helvetica Neue"/>
              </a:rPr>
              <a:t> </a:t>
            </a:r>
            <a:r>
              <a:rPr lang="en-US" sz="800" b="0" i="0" dirty="0" err="1">
                <a:solidFill>
                  <a:schemeClr val="bg1"/>
                </a:solidFill>
                <a:effectLst/>
                <a:latin typeface="Helvetica Neue"/>
              </a:rPr>
              <a:t>tích</a:t>
            </a:r>
            <a:r>
              <a:rPr lang="en-US" sz="800" b="0" i="0" dirty="0">
                <a:solidFill>
                  <a:schemeClr val="bg1"/>
                </a:solidFill>
                <a:effectLst/>
                <a:latin typeface="Helvetica Neue"/>
              </a:rPr>
              <a:t> </a:t>
            </a:r>
            <a:r>
              <a:rPr lang="en-US" sz="800" b="0" i="0" dirty="0" err="1">
                <a:solidFill>
                  <a:schemeClr val="bg1"/>
                </a:solidFill>
                <a:effectLst/>
                <a:latin typeface="Helvetica Neue"/>
              </a:rPr>
              <a:t>quy</a:t>
            </a:r>
            <a:r>
              <a:rPr lang="en-US" sz="800" b="0" i="0" dirty="0">
                <a:solidFill>
                  <a:schemeClr val="bg1"/>
                </a:solidFill>
                <a:effectLst/>
                <a:latin typeface="Helvetica Neue"/>
              </a:rPr>
              <a:t> </a:t>
            </a:r>
            <a:r>
              <a:rPr lang="en-US" sz="800" b="0" i="0" dirty="0" err="1">
                <a:solidFill>
                  <a:schemeClr val="bg1"/>
                </a:solidFill>
                <a:effectLst/>
                <a:latin typeface="Helvetica Neue"/>
              </a:rPr>
              <a:t>trình</a:t>
            </a:r>
            <a:r>
              <a:rPr lang="en-US" sz="800" b="0" i="0" dirty="0">
                <a:solidFill>
                  <a:schemeClr val="bg1"/>
                </a:solidFill>
                <a:effectLst/>
                <a:latin typeface="Helvetica Neue"/>
              </a:rPr>
              <a:t> </a:t>
            </a:r>
            <a:r>
              <a:rPr lang="en-US" sz="800" b="0" i="0" dirty="0" err="1">
                <a:solidFill>
                  <a:schemeClr val="bg1"/>
                </a:solidFill>
                <a:effectLst/>
                <a:latin typeface="Helvetica Neue"/>
              </a:rPr>
              <a:t>xử</a:t>
            </a:r>
            <a:r>
              <a:rPr lang="en-US" sz="800" b="0" i="0" dirty="0">
                <a:solidFill>
                  <a:schemeClr val="bg1"/>
                </a:solidFill>
                <a:effectLst/>
                <a:latin typeface="Helvetica Neue"/>
              </a:rPr>
              <a:t> </a:t>
            </a:r>
            <a:r>
              <a:rPr lang="en-US" sz="800" b="0" i="0" dirty="0" err="1">
                <a:solidFill>
                  <a:schemeClr val="bg1"/>
                </a:solidFill>
                <a:effectLst/>
                <a:latin typeface="Helvetica Neue"/>
              </a:rPr>
              <a:t>lý</a:t>
            </a:r>
            <a:r>
              <a:rPr lang="en-US" sz="800" b="0" i="0" dirty="0">
                <a:solidFill>
                  <a:schemeClr val="bg1"/>
                </a:solidFill>
                <a:effectLst/>
                <a:latin typeface="Helvetica Neue"/>
              </a:rPr>
              <a:t> </a:t>
            </a:r>
            <a:r>
              <a:rPr lang="en-US" sz="800" b="0" i="0" dirty="0" err="1">
                <a:solidFill>
                  <a:schemeClr val="bg1"/>
                </a:solidFill>
                <a:effectLst/>
                <a:latin typeface="Helvetica Neue"/>
              </a:rPr>
              <a:t>nghiệp</a:t>
            </a:r>
            <a:r>
              <a:rPr lang="en-US" sz="800" b="0" i="0" dirty="0">
                <a:solidFill>
                  <a:schemeClr val="bg1"/>
                </a:solidFill>
                <a:effectLst/>
                <a:latin typeface="Helvetica Neue"/>
              </a:rPr>
              <a:t> </a:t>
            </a:r>
            <a:r>
              <a:rPr lang="en-US" sz="800" b="0" i="0" dirty="0" err="1">
                <a:solidFill>
                  <a:schemeClr val="bg1"/>
                </a:solidFill>
                <a:effectLst/>
                <a:latin typeface="Helvetica Neue"/>
              </a:rPr>
              <a:t>vụ</a:t>
            </a:r>
            <a:endParaRPr lang="en-US" sz="800" b="0" i="0" dirty="0">
              <a:solidFill>
                <a:schemeClr val="bg1"/>
              </a:solidFill>
              <a:effectLst/>
              <a:latin typeface="Helvetica Neue"/>
            </a:endParaRPr>
          </a:p>
        </p:txBody>
      </p:sp>
      <p:grpSp>
        <p:nvGrpSpPr>
          <p:cNvPr id="968" name="Google Shape;968;p67"/>
          <p:cNvGrpSpPr/>
          <p:nvPr/>
        </p:nvGrpSpPr>
        <p:grpSpPr>
          <a:xfrm rot="5400000">
            <a:off x="8641234" y="411193"/>
            <a:ext cx="278152" cy="345818"/>
            <a:chOff x="0" y="46600"/>
            <a:chExt cx="3121800" cy="5004600"/>
          </a:xfrm>
        </p:grpSpPr>
        <p:sp>
          <p:nvSpPr>
            <p:cNvPr id="969" name="Google Shape;969;p6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1" name="Google Shape;971;p6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7" name="Picture 6" descr="A picture containing diagram&#10;&#10;Description automatically generated">
            <a:extLst>
              <a:ext uri="{FF2B5EF4-FFF2-40B4-BE49-F238E27FC236}">
                <a16:creationId xmlns:a16="http://schemas.microsoft.com/office/drawing/2014/main" id="{FB493B7D-574E-48DF-B354-7AC03A1BCEF8}"/>
              </a:ext>
            </a:extLst>
          </p:cNvPr>
          <p:cNvPicPr>
            <a:picLocks noChangeAspect="1"/>
          </p:cNvPicPr>
          <p:nvPr/>
        </p:nvPicPr>
        <p:blipFill>
          <a:blip r:embed="rId4"/>
          <a:stretch>
            <a:fillRect/>
          </a:stretch>
        </p:blipFill>
        <p:spPr>
          <a:xfrm>
            <a:off x="4869180" y="1363980"/>
            <a:ext cx="2819400" cy="1741443"/>
          </a:xfrm>
          <a:prstGeom prst="rect">
            <a:avLst/>
          </a:prstGeom>
        </p:spPr>
      </p:pic>
    </p:spTree>
    <p:extLst>
      <p:ext uri="{BB962C8B-B14F-4D97-AF65-F5344CB8AC3E}">
        <p14:creationId xmlns:p14="http://schemas.microsoft.com/office/powerpoint/2010/main" val="359610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80" name="Google Shape;580;p56"/>
          <p:cNvSpPr txBox="1">
            <a:spLocks noGrp="1"/>
          </p:cNvSpPr>
          <p:nvPr>
            <p:ph type="title"/>
          </p:nvPr>
        </p:nvSpPr>
        <p:spPr>
          <a:xfrm>
            <a:off x="370483" y="368825"/>
            <a:ext cx="8460000" cy="5727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rPr>
              <a:t>3.1. </a:t>
            </a:r>
            <a:r>
              <a:rPr lang="en-US" sz="2400" b="1" dirty="0" err="1">
                <a:effectLst/>
                <a:latin typeface="Times New Roman" panose="02020603050405020304" pitchFamily="18" charset="0"/>
                <a:ea typeface="Calibri" panose="020F0502020204030204" pitchFamily="34" charset="0"/>
              </a:rPr>
              <a:t>Bảng</a:t>
            </a:r>
            <a:r>
              <a:rPr lang="en-US" sz="2400" b="1" dirty="0">
                <a:effectLst/>
                <a:latin typeface="Times New Roman" panose="02020603050405020304" pitchFamily="18" charset="0"/>
                <a:ea typeface="Calibri" panose="020F0502020204030204" pitchFamily="34" charset="0"/>
              </a:rPr>
              <a:t> </a:t>
            </a:r>
            <a:r>
              <a:rPr lang="en-US" sz="2400" b="1" dirty="0" err="1">
                <a:effectLst/>
                <a:latin typeface="Times New Roman" panose="02020603050405020304" pitchFamily="18" charset="0"/>
                <a:ea typeface="Calibri" panose="020F0502020204030204" pitchFamily="34" charset="0"/>
              </a:rPr>
              <a:t>quản</a:t>
            </a:r>
            <a:r>
              <a:rPr lang="en-US" sz="2400" b="1" dirty="0">
                <a:effectLst/>
                <a:latin typeface="Times New Roman" panose="02020603050405020304" pitchFamily="18" charset="0"/>
                <a:ea typeface="Calibri" panose="020F0502020204030204" pitchFamily="34" charset="0"/>
              </a:rPr>
              <a:t> </a:t>
            </a:r>
            <a:r>
              <a:rPr lang="en-US" sz="2400" b="1" dirty="0" err="1">
                <a:effectLst/>
                <a:latin typeface="Times New Roman" panose="02020603050405020304" pitchFamily="18" charset="0"/>
                <a:ea typeface="Calibri" panose="020F0502020204030204" pitchFamily="34" charset="0"/>
              </a:rPr>
              <a:t>lý</a:t>
            </a:r>
            <a:r>
              <a:rPr lang="en-US" sz="2400" b="1" dirty="0">
                <a:effectLst/>
                <a:latin typeface="Times New Roman" panose="02020603050405020304" pitchFamily="18" charset="0"/>
                <a:ea typeface="Calibri" panose="020F0502020204030204" pitchFamily="34" charset="0"/>
              </a:rPr>
              <a:t> </a:t>
            </a:r>
            <a:r>
              <a:rPr lang="en-US" sz="2400" b="1" dirty="0" err="1">
                <a:effectLst/>
                <a:latin typeface="Times New Roman" panose="02020603050405020304" pitchFamily="18" charset="0"/>
                <a:ea typeface="Calibri" panose="020F0502020204030204" pitchFamily="34" charset="0"/>
              </a:rPr>
              <a:t>yêu</a:t>
            </a:r>
            <a:r>
              <a:rPr lang="en-US" sz="2400" b="1" dirty="0">
                <a:effectLst/>
                <a:latin typeface="Times New Roman" panose="02020603050405020304" pitchFamily="18" charset="0"/>
                <a:ea typeface="Calibri" panose="020F0502020204030204" pitchFamily="34" charset="0"/>
              </a:rPr>
              <a:t> </a:t>
            </a:r>
            <a:r>
              <a:rPr lang="en-US" sz="2400" b="1" dirty="0" err="1">
                <a:effectLst/>
                <a:latin typeface="Times New Roman" panose="02020603050405020304" pitchFamily="18" charset="0"/>
                <a:ea typeface="Calibri" panose="020F0502020204030204" pitchFamily="34" charset="0"/>
              </a:rPr>
              <a:t>cầu</a:t>
            </a:r>
            <a:endParaRPr lang="en-US" sz="2400" b="1" dirty="0">
              <a:effectLst/>
              <a:latin typeface="Times New Roman" panose="02020603050405020304" pitchFamily="18" charset="0"/>
              <a:ea typeface="Calibri" panose="020F0502020204030204" pitchFamily="34" charset="0"/>
            </a:endParaRPr>
          </a:p>
        </p:txBody>
      </p:sp>
      <p:sp>
        <p:nvSpPr>
          <p:cNvPr id="581" name="Google Shape;581;p56"/>
          <p:cNvSpPr txBox="1">
            <a:spLocks noGrp="1"/>
          </p:cNvSpPr>
          <p:nvPr>
            <p:ph type="subTitle" idx="2"/>
          </p:nvPr>
        </p:nvSpPr>
        <p:spPr>
          <a:xfrm>
            <a:off x="342000" y="1050698"/>
            <a:ext cx="8460000" cy="1202329"/>
          </a:xfrm>
          <a:prstGeom prst="rect">
            <a:avLst/>
          </a:prstGeom>
        </p:spPr>
        <p:txBody>
          <a:bodyPr spcFirstLastPara="1" wrap="square" lIns="91425" tIns="91425" rIns="91425" bIns="91425" anchor="t" anchorCtr="0">
            <a:noAutofit/>
          </a:bodyPr>
          <a:lstStyle/>
          <a:p>
            <a:pPr algn="l"/>
            <a:r>
              <a:rPr lang="vi-VN" sz="900" b="1" i="0" dirty="0">
                <a:solidFill>
                  <a:srgbClr val="333333"/>
                </a:solidFill>
                <a:effectLst/>
                <a:latin typeface="Helvetica Neue"/>
              </a:rPr>
              <a:t>Các nhân tố tham gia</a:t>
            </a:r>
            <a:endParaRPr lang="en-US" sz="900" b="1" i="0" dirty="0">
              <a:solidFill>
                <a:srgbClr val="333333"/>
              </a:solidFill>
              <a:effectLst/>
              <a:latin typeface="Helvetica Neue"/>
            </a:endParaRPr>
          </a:p>
          <a:p>
            <a:pPr algn="l"/>
            <a:endParaRPr lang="vi-VN" sz="900" b="1" i="0" dirty="0">
              <a:solidFill>
                <a:srgbClr val="333333"/>
              </a:solidFill>
              <a:effectLst/>
              <a:latin typeface="Helvetica Neue"/>
            </a:endParaRPr>
          </a:p>
          <a:p>
            <a:pPr algn="l">
              <a:buFont typeface="Arial" panose="020B0604020202020204" pitchFamily="34" charset="0"/>
              <a:buChar char="•"/>
            </a:pPr>
            <a:r>
              <a:rPr lang="vi-VN" sz="900" b="0" i="0" dirty="0">
                <a:solidFill>
                  <a:srgbClr val="333333"/>
                </a:solidFill>
                <a:effectLst/>
                <a:latin typeface="Helvetica Neue"/>
              </a:rPr>
              <a:t>Người dùng: vận hành phần mềm.</a:t>
            </a:r>
          </a:p>
          <a:p>
            <a:pPr algn="l">
              <a:buFont typeface="Arial" panose="020B0604020202020204" pitchFamily="34" charset="0"/>
              <a:buChar char="•"/>
            </a:pPr>
            <a:r>
              <a:rPr lang="vi-VN" sz="900" b="0" i="0" dirty="0">
                <a:solidFill>
                  <a:srgbClr val="333333"/>
                </a:solidFill>
                <a:effectLst/>
                <a:latin typeface="Helvetica Neue"/>
              </a:rPr>
              <a:t>Khách hàng: gồm những người được hưởng mục tiêu cuối cùng của phần mềm, những giá trị thương mại mà phần mềm hướng đến.</a:t>
            </a:r>
          </a:p>
          <a:p>
            <a:pPr algn="l">
              <a:buFont typeface="Arial" panose="020B0604020202020204" pitchFamily="34" charset="0"/>
              <a:buChar char="•"/>
            </a:pPr>
            <a:r>
              <a:rPr lang="vi-VN" sz="900" b="0" i="0" dirty="0">
                <a:solidFill>
                  <a:srgbClr val="333333"/>
                </a:solidFill>
                <a:effectLst/>
                <a:latin typeface="Helvetica Neue"/>
              </a:rPr>
              <a:t>Nhà phân tích thị trường: phân tích nhu cầu thị trường và tương tác với bên đại diện khách hàng.</a:t>
            </a:r>
          </a:p>
          <a:p>
            <a:pPr algn="l">
              <a:buFont typeface="Arial" panose="020B0604020202020204" pitchFamily="34" charset="0"/>
              <a:buChar char="•"/>
            </a:pPr>
            <a:r>
              <a:rPr lang="vi-VN" sz="900" b="0" i="0" dirty="0">
                <a:solidFill>
                  <a:srgbClr val="333333"/>
                </a:solidFill>
                <a:effectLst/>
                <a:latin typeface="Helvetica Neue"/>
              </a:rPr>
              <a:t>Đại diện pháp lý: kiểm soát việc tuân thủ quy định, quy ước chung, quy định pháp lý.</a:t>
            </a:r>
          </a:p>
          <a:p>
            <a:pPr algn="l">
              <a:buFont typeface="Arial" panose="020B0604020202020204" pitchFamily="34" charset="0"/>
              <a:buChar char="•"/>
            </a:pPr>
            <a:r>
              <a:rPr lang="vi-VN" sz="900" b="0" i="0" dirty="0">
                <a:solidFill>
                  <a:srgbClr val="333333"/>
                </a:solidFill>
                <a:effectLst/>
                <a:latin typeface="Helvetica Neue"/>
              </a:rPr>
              <a:t>Kỹ sư phần mềm: thu lợi nhuận hợp pháp từ việc phát triển phần mềm.</a:t>
            </a:r>
          </a:p>
          <a:p>
            <a:pPr marL="0" lvl="0" indent="0" algn="l" rtl="0">
              <a:spcBef>
                <a:spcPts val="0"/>
              </a:spcBef>
              <a:spcAft>
                <a:spcPts val="1600"/>
              </a:spcAft>
              <a:buNone/>
            </a:pPr>
            <a:endParaRPr lang="en-US" sz="900" dirty="0"/>
          </a:p>
        </p:txBody>
      </p:sp>
      <p:grpSp>
        <p:nvGrpSpPr>
          <p:cNvPr id="602" name="Google Shape;602;p56"/>
          <p:cNvGrpSpPr/>
          <p:nvPr/>
        </p:nvGrpSpPr>
        <p:grpSpPr>
          <a:xfrm rot="5400000">
            <a:off x="8641234" y="411193"/>
            <a:ext cx="278152" cy="345818"/>
            <a:chOff x="0" y="46600"/>
            <a:chExt cx="3121800" cy="5004600"/>
          </a:xfrm>
        </p:grpSpPr>
        <p:sp>
          <p:nvSpPr>
            <p:cNvPr id="603" name="Google Shape;603;p56"/>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6"/>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56"/>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3" name="Picture 32">
            <a:extLst>
              <a:ext uri="{FF2B5EF4-FFF2-40B4-BE49-F238E27FC236}">
                <a16:creationId xmlns:a16="http://schemas.microsoft.com/office/drawing/2014/main" id="{CA6857B7-2D8F-4B8E-B356-E97D302C47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5696" y="2362200"/>
            <a:ext cx="8138160" cy="2213155"/>
          </a:xfrm>
          <a:prstGeom prst="rect">
            <a:avLst/>
          </a:prstGeom>
          <a:noFill/>
          <a:ln>
            <a:noFill/>
          </a:ln>
        </p:spPr>
      </p:pic>
    </p:spTree>
    <p:extLst>
      <p:ext uri="{BB962C8B-B14F-4D97-AF65-F5344CB8AC3E}">
        <p14:creationId xmlns:p14="http://schemas.microsoft.com/office/powerpoint/2010/main" val="2228291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80" name="Google Shape;580;p56"/>
          <p:cNvSpPr txBox="1">
            <a:spLocks noGrp="1"/>
          </p:cNvSpPr>
          <p:nvPr>
            <p:ph type="title"/>
          </p:nvPr>
        </p:nvSpPr>
        <p:spPr>
          <a:xfrm>
            <a:off x="370483" y="368825"/>
            <a:ext cx="8460000" cy="5727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rPr>
              <a:t>3.2. </a:t>
            </a:r>
            <a:r>
              <a:rPr lang="en-US" sz="2400" b="1" dirty="0" err="1">
                <a:effectLst/>
                <a:latin typeface="Times New Roman" panose="02020603050405020304" pitchFamily="18" charset="0"/>
                <a:ea typeface="Calibri" panose="020F0502020204030204" pitchFamily="34" charset="0"/>
              </a:rPr>
              <a:t>Bảng</a:t>
            </a:r>
            <a:r>
              <a:rPr lang="en-US" sz="2400" b="1" dirty="0">
                <a:effectLst/>
                <a:latin typeface="Times New Roman" panose="02020603050405020304" pitchFamily="18" charset="0"/>
                <a:ea typeface="Calibri" panose="020F0502020204030204" pitchFamily="34" charset="0"/>
              </a:rPr>
              <a:t> Q&amp;A</a:t>
            </a:r>
          </a:p>
        </p:txBody>
      </p:sp>
      <p:sp>
        <p:nvSpPr>
          <p:cNvPr id="581" name="Google Shape;581;p56"/>
          <p:cNvSpPr txBox="1">
            <a:spLocks noGrp="1"/>
          </p:cNvSpPr>
          <p:nvPr>
            <p:ph type="subTitle" idx="2"/>
          </p:nvPr>
        </p:nvSpPr>
        <p:spPr>
          <a:xfrm>
            <a:off x="342000" y="1050698"/>
            <a:ext cx="8460000" cy="572701"/>
          </a:xfrm>
          <a:prstGeom prst="rect">
            <a:avLst/>
          </a:prstGeom>
        </p:spPr>
        <p:txBody>
          <a:bodyPr spcFirstLastPara="1" wrap="square" lIns="91425" tIns="91425" rIns="91425" bIns="91425" anchor="t" anchorCtr="0">
            <a:noAutofit/>
          </a:bodyPr>
          <a:lstStyle/>
          <a:p>
            <a:pPr marL="0" indent="0">
              <a:spcAft>
                <a:spcPts val="1600"/>
              </a:spcAft>
            </a:pPr>
            <a:r>
              <a:rPr lang="vi-VN" sz="900" b="0" i="0" dirty="0">
                <a:solidFill>
                  <a:srgbClr val="292B2C"/>
                </a:solidFill>
                <a:effectLst/>
                <a:latin typeface="Open Sans" panose="020B0604020202020204" charset="0"/>
              </a:rPr>
              <a:t>Q &amp; A là một tình huống trong đó một người hoặc một nhóm người đặt câu hỏi và một người hoặc một nhóm người khác trả lời các câu hỏi đó. Trong lĩnh vực phần mềm, Q&amp;A có nghĩa là tập hợp những câu hỏi và câu trả lời về requirement chưa rõ ràng hoặc thiếu hụt trong tài liệu đặc tả.</a:t>
            </a:r>
          </a:p>
          <a:p>
            <a:pPr marL="0" lvl="0" indent="0" algn="l" rtl="0">
              <a:spcBef>
                <a:spcPts val="0"/>
              </a:spcBef>
              <a:spcAft>
                <a:spcPts val="1600"/>
              </a:spcAft>
              <a:buNone/>
            </a:pPr>
            <a:endParaRPr lang="en-US" sz="900" dirty="0"/>
          </a:p>
        </p:txBody>
      </p:sp>
      <p:grpSp>
        <p:nvGrpSpPr>
          <p:cNvPr id="602" name="Google Shape;602;p56"/>
          <p:cNvGrpSpPr/>
          <p:nvPr/>
        </p:nvGrpSpPr>
        <p:grpSpPr>
          <a:xfrm rot="5400000">
            <a:off x="8641234" y="411193"/>
            <a:ext cx="278152" cy="345818"/>
            <a:chOff x="0" y="46600"/>
            <a:chExt cx="3121800" cy="5004600"/>
          </a:xfrm>
        </p:grpSpPr>
        <p:sp>
          <p:nvSpPr>
            <p:cNvPr id="603" name="Google Shape;603;p56"/>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6"/>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56"/>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9" name="Picture 8">
            <a:extLst>
              <a:ext uri="{FF2B5EF4-FFF2-40B4-BE49-F238E27FC236}">
                <a16:creationId xmlns:a16="http://schemas.microsoft.com/office/drawing/2014/main" id="{542F5E81-219B-4447-9CF6-37D59CCD07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2000" y="1578707"/>
            <a:ext cx="8445636" cy="3359053"/>
          </a:xfrm>
          <a:prstGeom prst="rect">
            <a:avLst/>
          </a:prstGeom>
          <a:noFill/>
          <a:ln>
            <a:noFill/>
          </a:ln>
        </p:spPr>
      </p:pic>
    </p:spTree>
    <p:extLst>
      <p:ext uri="{BB962C8B-B14F-4D97-AF65-F5344CB8AC3E}">
        <p14:creationId xmlns:p14="http://schemas.microsoft.com/office/powerpoint/2010/main" val="1866467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80" name="Google Shape;580;p56"/>
          <p:cNvSpPr txBox="1">
            <a:spLocks noGrp="1"/>
          </p:cNvSpPr>
          <p:nvPr>
            <p:ph type="title"/>
          </p:nvPr>
        </p:nvSpPr>
        <p:spPr>
          <a:xfrm>
            <a:off x="370483" y="368825"/>
            <a:ext cx="8460000" cy="5727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rPr>
              <a:t> THIẾT KẾ UML CHO PHẦN MỀM</a:t>
            </a:r>
          </a:p>
        </p:txBody>
      </p:sp>
      <p:sp>
        <p:nvSpPr>
          <p:cNvPr id="581" name="Google Shape;581;p56"/>
          <p:cNvSpPr txBox="1">
            <a:spLocks noGrp="1"/>
          </p:cNvSpPr>
          <p:nvPr>
            <p:ph type="subTitle" idx="2"/>
          </p:nvPr>
        </p:nvSpPr>
        <p:spPr>
          <a:xfrm>
            <a:off x="342000" y="1050698"/>
            <a:ext cx="8460000" cy="572701"/>
          </a:xfrm>
          <a:prstGeom prst="rect">
            <a:avLst/>
          </a:prstGeom>
        </p:spPr>
        <p:txBody>
          <a:bodyPr spcFirstLastPara="1" wrap="square" lIns="91425" tIns="91425" rIns="91425" bIns="91425" anchor="t" anchorCtr="0">
            <a:noAutofit/>
          </a:bodyPr>
          <a:lstStyle/>
          <a:p>
            <a:pPr marL="0" indent="0">
              <a:spcAft>
                <a:spcPts val="1600"/>
              </a:spcAft>
            </a:pPr>
            <a:r>
              <a:rPr lang="en-US" sz="900" i="0" dirty="0">
                <a:solidFill>
                  <a:srgbClr val="2F2F2F"/>
                </a:solidFill>
                <a:effectLst/>
                <a:latin typeface="Arial" panose="020B0604020202020204" pitchFamily="34" charset="0"/>
              </a:rPr>
              <a:t>Class Diagram </a:t>
            </a:r>
            <a:r>
              <a:rPr lang="en-US" sz="900" i="0" dirty="0" err="1">
                <a:solidFill>
                  <a:srgbClr val="2F2F2F"/>
                </a:solidFill>
                <a:effectLst/>
                <a:latin typeface="Arial" panose="020B0604020202020204" pitchFamily="34" charset="0"/>
              </a:rPr>
              <a:t>là</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một</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trong</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những</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bản</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vẽ</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quan</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trọng</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nhất</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của</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thiết</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kế</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phần</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mềm</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nó</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cho</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thấy</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cấu</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trúc</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và</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quan</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hệ</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giữa</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các</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thành</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phần</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tạo</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nên</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phần</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mềm</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Trong</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quá</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trình</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xây</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dựng</a:t>
            </a:r>
            <a:r>
              <a:rPr lang="en-US" sz="900" i="0" dirty="0">
                <a:solidFill>
                  <a:srgbClr val="2F2F2F"/>
                </a:solidFill>
                <a:effectLst/>
                <a:latin typeface="Arial" panose="020B0604020202020204" pitchFamily="34" charset="0"/>
              </a:rPr>
              <a:t> Class Diagram </a:t>
            </a:r>
            <a:r>
              <a:rPr lang="en-US" sz="900" i="0" dirty="0" err="1">
                <a:solidFill>
                  <a:srgbClr val="2F2F2F"/>
                </a:solidFill>
                <a:effectLst/>
                <a:latin typeface="Arial" panose="020B0604020202020204" pitchFamily="34" charset="0"/>
              </a:rPr>
              <a:t>chúng</a:t>
            </a:r>
            <a:r>
              <a:rPr lang="en-US" sz="900" i="0" dirty="0">
                <a:solidFill>
                  <a:srgbClr val="2F2F2F"/>
                </a:solidFill>
                <a:effectLst/>
                <a:latin typeface="Arial" panose="020B0604020202020204" pitchFamily="34" charset="0"/>
              </a:rPr>
              <a:t> ta </a:t>
            </a:r>
            <a:r>
              <a:rPr lang="en-US" sz="900" i="0" dirty="0" err="1">
                <a:solidFill>
                  <a:srgbClr val="2F2F2F"/>
                </a:solidFill>
                <a:effectLst/>
                <a:latin typeface="Arial" panose="020B0604020202020204" pitchFamily="34" charset="0"/>
              </a:rPr>
              <a:t>sẽ</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phải</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quyết</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định</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rất</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nhiều</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yếu</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tố</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về</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thiết</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kế</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nên</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nó</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là</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bản</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vẽ</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khó</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xây</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dựng</a:t>
            </a:r>
            <a:r>
              <a:rPr lang="en-US" sz="900" i="0" dirty="0">
                <a:solidFill>
                  <a:srgbClr val="2F2F2F"/>
                </a:solidFill>
                <a:effectLst/>
                <a:latin typeface="Arial" panose="020B0604020202020204" pitchFamily="34" charset="0"/>
              </a:rPr>
              <a:t> </a:t>
            </a:r>
            <a:r>
              <a:rPr lang="en-US" sz="900" i="0" dirty="0" err="1">
                <a:solidFill>
                  <a:srgbClr val="2F2F2F"/>
                </a:solidFill>
                <a:effectLst/>
                <a:latin typeface="Arial" panose="020B0604020202020204" pitchFamily="34" charset="0"/>
              </a:rPr>
              <a:t>nhất</a:t>
            </a:r>
            <a:r>
              <a:rPr lang="en-US" sz="900" i="0" dirty="0">
                <a:solidFill>
                  <a:srgbClr val="2F2F2F"/>
                </a:solidFill>
                <a:effectLst/>
                <a:latin typeface="Arial" panose="020B0604020202020204" pitchFamily="34" charset="0"/>
              </a:rPr>
              <a:t>.</a:t>
            </a:r>
            <a:endParaRPr lang="en-US" sz="900" dirty="0"/>
          </a:p>
        </p:txBody>
      </p:sp>
      <p:grpSp>
        <p:nvGrpSpPr>
          <p:cNvPr id="602" name="Google Shape;602;p56"/>
          <p:cNvGrpSpPr/>
          <p:nvPr/>
        </p:nvGrpSpPr>
        <p:grpSpPr>
          <a:xfrm rot="5400000">
            <a:off x="8641234" y="411193"/>
            <a:ext cx="278152" cy="345818"/>
            <a:chOff x="0" y="46600"/>
            <a:chExt cx="3121800" cy="5004600"/>
          </a:xfrm>
        </p:grpSpPr>
        <p:sp>
          <p:nvSpPr>
            <p:cNvPr id="603" name="Google Shape;603;p56"/>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6"/>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56"/>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0" name="Google Shape;581;p56">
            <a:extLst>
              <a:ext uri="{FF2B5EF4-FFF2-40B4-BE49-F238E27FC236}">
                <a16:creationId xmlns:a16="http://schemas.microsoft.com/office/drawing/2014/main" id="{3AEACD33-18D9-40BB-AF46-EE6B107265B2}"/>
              </a:ext>
            </a:extLst>
          </p:cNvPr>
          <p:cNvSpPr txBox="1">
            <a:spLocks/>
          </p:cNvSpPr>
          <p:nvPr/>
        </p:nvSpPr>
        <p:spPr>
          <a:xfrm>
            <a:off x="457888" y="668592"/>
            <a:ext cx="3401417" cy="327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indent="0">
              <a:spcAft>
                <a:spcPts val="16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Class Diagram</a:t>
            </a:r>
            <a:endParaRPr lang="en-US" sz="1100" dirty="0">
              <a:latin typeface="Times New Roman" panose="02020603050405020304" pitchFamily="18" charset="0"/>
              <a:cs typeface="Times New Roman" panose="02020603050405020304" pitchFamily="18" charset="0"/>
            </a:endParaRPr>
          </a:p>
        </p:txBody>
      </p:sp>
      <p:grpSp>
        <p:nvGrpSpPr>
          <p:cNvPr id="21" name="Google Shape;602;p56">
            <a:extLst>
              <a:ext uri="{FF2B5EF4-FFF2-40B4-BE49-F238E27FC236}">
                <a16:creationId xmlns:a16="http://schemas.microsoft.com/office/drawing/2014/main" id="{08520176-7D0A-437A-9A69-9AAE672C4554}"/>
              </a:ext>
            </a:extLst>
          </p:cNvPr>
          <p:cNvGrpSpPr/>
          <p:nvPr/>
        </p:nvGrpSpPr>
        <p:grpSpPr>
          <a:xfrm rot="5400000">
            <a:off x="8669717" y="83674"/>
            <a:ext cx="278152" cy="345818"/>
            <a:chOff x="0" y="46600"/>
            <a:chExt cx="3121800" cy="5004600"/>
          </a:xfrm>
        </p:grpSpPr>
        <p:sp>
          <p:nvSpPr>
            <p:cNvPr id="22" name="Google Shape;603;p56">
              <a:extLst>
                <a:ext uri="{FF2B5EF4-FFF2-40B4-BE49-F238E27FC236}">
                  <a16:creationId xmlns:a16="http://schemas.microsoft.com/office/drawing/2014/main" id="{9994D856-BA34-429B-9991-0EC92ECD97EF}"/>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4;p56">
              <a:extLst>
                <a:ext uri="{FF2B5EF4-FFF2-40B4-BE49-F238E27FC236}">
                  <a16:creationId xmlns:a16="http://schemas.microsoft.com/office/drawing/2014/main" id="{F2B5A6BC-9653-420B-ACA6-74D338387E7F}"/>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605;p56">
              <a:extLst>
                <a:ext uri="{FF2B5EF4-FFF2-40B4-BE49-F238E27FC236}">
                  <a16:creationId xmlns:a16="http://schemas.microsoft.com/office/drawing/2014/main" id="{616D1CA9-2480-4157-9D70-F297E4CAFC1D}"/>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28" name="Picture 27">
            <a:extLst>
              <a:ext uri="{FF2B5EF4-FFF2-40B4-BE49-F238E27FC236}">
                <a16:creationId xmlns:a16="http://schemas.microsoft.com/office/drawing/2014/main" id="{EEAA4578-B740-4053-8CE5-1F494D608122}"/>
              </a:ext>
            </a:extLst>
          </p:cNvPr>
          <p:cNvPicPr/>
          <p:nvPr/>
        </p:nvPicPr>
        <p:blipFill>
          <a:blip r:embed="rId3"/>
          <a:stretch>
            <a:fillRect/>
          </a:stretch>
        </p:blipFill>
        <p:spPr>
          <a:xfrm>
            <a:off x="1971040" y="1623399"/>
            <a:ext cx="4099560" cy="3113533"/>
          </a:xfrm>
          <a:prstGeom prst="rect">
            <a:avLst/>
          </a:prstGeom>
        </p:spPr>
      </p:pic>
    </p:spTree>
    <p:extLst>
      <p:ext uri="{BB962C8B-B14F-4D97-AF65-F5344CB8AC3E}">
        <p14:creationId xmlns:p14="http://schemas.microsoft.com/office/powerpoint/2010/main" val="37226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80" name="Google Shape;580;p56"/>
          <p:cNvSpPr txBox="1">
            <a:spLocks noGrp="1"/>
          </p:cNvSpPr>
          <p:nvPr>
            <p:ph type="title"/>
          </p:nvPr>
        </p:nvSpPr>
        <p:spPr>
          <a:xfrm>
            <a:off x="370483" y="368825"/>
            <a:ext cx="8460000" cy="5727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rPr>
              <a:t> THIẾT KẾ UML CHO PHẦN MỀM</a:t>
            </a:r>
          </a:p>
        </p:txBody>
      </p:sp>
      <p:sp>
        <p:nvSpPr>
          <p:cNvPr id="581" name="Google Shape;581;p56"/>
          <p:cNvSpPr txBox="1">
            <a:spLocks noGrp="1"/>
          </p:cNvSpPr>
          <p:nvPr>
            <p:ph type="subTitle" idx="2"/>
          </p:nvPr>
        </p:nvSpPr>
        <p:spPr>
          <a:xfrm>
            <a:off x="342000" y="1050698"/>
            <a:ext cx="8460000" cy="572701"/>
          </a:xfrm>
          <a:prstGeom prst="rect">
            <a:avLst/>
          </a:prstGeom>
        </p:spPr>
        <p:txBody>
          <a:bodyPr spcFirstLastPara="1" wrap="square" lIns="91425" tIns="91425" rIns="91425" bIns="91425" anchor="t" anchorCtr="0">
            <a:noAutofit/>
          </a:bodyPr>
          <a:lstStyle/>
          <a:p>
            <a:pPr marL="0" indent="0">
              <a:spcAft>
                <a:spcPts val="1600"/>
              </a:spcAft>
            </a:pPr>
            <a:r>
              <a:rPr lang="vi-VN" sz="900" b="0" i="0" dirty="0">
                <a:solidFill>
                  <a:srgbClr val="2F2F2F"/>
                </a:solidFill>
                <a:effectLst/>
                <a:latin typeface="Arial" panose="020B0604020202020204" pitchFamily="34" charset="0"/>
              </a:rPr>
              <a:t>Activity Diagram là bản vẽ tập trung vào mô tả các hoạt động, luồng xử lý bên trong hệ thống. Nó có thể được sử dụng để mô tả các qui trình nghiệp vụ trong hệ thống, các luồng của một chức năng hoặc các hoạt động của một đối tượng.</a:t>
            </a:r>
            <a:endParaRPr lang="en-US" sz="900" dirty="0"/>
          </a:p>
        </p:txBody>
      </p:sp>
      <p:grpSp>
        <p:nvGrpSpPr>
          <p:cNvPr id="602" name="Google Shape;602;p56"/>
          <p:cNvGrpSpPr/>
          <p:nvPr/>
        </p:nvGrpSpPr>
        <p:grpSpPr>
          <a:xfrm rot="5400000">
            <a:off x="8641234" y="411193"/>
            <a:ext cx="278152" cy="345818"/>
            <a:chOff x="0" y="46600"/>
            <a:chExt cx="3121800" cy="5004600"/>
          </a:xfrm>
        </p:grpSpPr>
        <p:sp>
          <p:nvSpPr>
            <p:cNvPr id="603" name="Google Shape;603;p56"/>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6"/>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56"/>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 name="Google Shape;581;p56">
            <a:extLst>
              <a:ext uri="{FF2B5EF4-FFF2-40B4-BE49-F238E27FC236}">
                <a16:creationId xmlns:a16="http://schemas.microsoft.com/office/drawing/2014/main" id="{A1784402-B70D-41E5-80CD-F4A59BFF7E17}"/>
              </a:ext>
            </a:extLst>
          </p:cNvPr>
          <p:cNvSpPr txBox="1">
            <a:spLocks/>
          </p:cNvSpPr>
          <p:nvPr/>
        </p:nvSpPr>
        <p:spPr>
          <a:xfrm>
            <a:off x="457888" y="668592"/>
            <a:ext cx="3401417" cy="327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indent="0">
              <a:spcAft>
                <a:spcPts val="16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Activity Diagram(</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Sơ</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FBDF9B8-F89B-4947-837B-EDAF38EE845A}"/>
              </a:ext>
            </a:extLst>
          </p:cNvPr>
          <p:cNvPicPr/>
          <p:nvPr/>
        </p:nvPicPr>
        <p:blipFill>
          <a:blip r:embed="rId3"/>
          <a:stretch>
            <a:fillRect/>
          </a:stretch>
        </p:blipFill>
        <p:spPr>
          <a:xfrm>
            <a:off x="646800" y="1641848"/>
            <a:ext cx="2222859" cy="3136039"/>
          </a:xfrm>
          <a:prstGeom prst="rect">
            <a:avLst/>
          </a:prstGeom>
        </p:spPr>
      </p:pic>
      <p:pic>
        <p:nvPicPr>
          <p:cNvPr id="4" name="Picture 3">
            <a:extLst>
              <a:ext uri="{FF2B5EF4-FFF2-40B4-BE49-F238E27FC236}">
                <a16:creationId xmlns:a16="http://schemas.microsoft.com/office/drawing/2014/main" id="{F615AC51-58D3-4395-B591-027B0E9078FF}"/>
              </a:ext>
            </a:extLst>
          </p:cNvPr>
          <p:cNvPicPr/>
          <p:nvPr/>
        </p:nvPicPr>
        <p:blipFill>
          <a:blip r:embed="rId4"/>
          <a:stretch>
            <a:fillRect/>
          </a:stretch>
        </p:blipFill>
        <p:spPr>
          <a:xfrm>
            <a:off x="3717951" y="1623399"/>
            <a:ext cx="3616300" cy="1723642"/>
          </a:xfrm>
          <a:prstGeom prst="rect">
            <a:avLst/>
          </a:prstGeom>
        </p:spPr>
      </p:pic>
      <p:pic>
        <p:nvPicPr>
          <p:cNvPr id="5" name="Picture 4">
            <a:extLst>
              <a:ext uri="{FF2B5EF4-FFF2-40B4-BE49-F238E27FC236}">
                <a16:creationId xmlns:a16="http://schemas.microsoft.com/office/drawing/2014/main" id="{F70BD77B-A0DB-493C-BE50-C49A4E04D786}"/>
              </a:ext>
            </a:extLst>
          </p:cNvPr>
          <p:cNvPicPr/>
          <p:nvPr/>
        </p:nvPicPr>
        <p:blipFill>
          <a:blip r:embed="rId5"/>
          <a:stretch>
            <a:fillRect/>
          </a:stretch>
        </p:blipFill>
        <p:spPr>
          <a:xfrm>
            <a:off x="3717951" y="3622889"/>
            <a:ext cx="3980647" cy="1272473"/>
          </a:xfrm>
          <a:prstGeom prst="rect">
            <a:avLst/>
          </a:prstGeom>
        </p:spPr>
      </p:pic>
      <p:sp>
        <p:nvSpPr>
          <p:cNvPr id="6" name="Google Shape;581;p56">
            <a:extLst>
              <a:ext uri="{FF2B5EF4-FFF2-40B4-BE49-F238E27FC236}">
                <a16:creationId xmlns:a16="http://schemas.microsoft.com/office/drawing/2014/main" id="{BCB24859-A54A-4A25-B4DE-4B2C4F3CCA17}"/>
              </a:ext>
            </a:extLst>
          </p:cNvPr>
          <p:cNvSpPr txBox="1">
            <a:spLocks/>
          </p:cNvSpPr>
          <p:nvPr/>
        </p:nvSpPr>
        <p:spPr>
          <a:xfrm>
            <a:off x="1319900" y="4723423"/>
            <a:ext cx="896250" cy="3438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indent="0">
              <a:spcAft>
                <a:spcPts val="16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Activity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chính</a:t>
            </a:r>
            <a:endParaRPr lang="en-US" sz="1000" dirty="0"/>
          </a:p>
        </p:txBody>
      </p:sp>
      <p:sp>
        <p:nvSpPr>
          <p:cNvPr id="7" name="Google Shape;581;p56">
            <a:extLst>
              <a:ext uri="{FF2B5EF4-FFF2-40B4-BE49-F238E27FC236}">
                <a16:creationId xmlns:a16="http://schemas.microsoft.com/office/drawing/2014/main" id="{CADDFBD9-76DF-4684-9623-E1815A1A2BED}"/>
              </a:ext>
            </a:extLst>
          </p:cNvPr>
          <p:cNvSpPr txBox="1">
            <a:spLocks/>
          </p:cNvSpPr>
          <p:nvPr/>
        </p:nvSpPr>
        <p:spPr>
          <a:xfrm>
            <a:off x="5194170" y="4799622"/>
            <a:ext cx="1324490" cy="3438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indent="0">
              <a:spcAft>
                <a:spcPts val="1600"/>
              </a:spcAft>
            </a:pPr>
            <a:r>
              <a:rPr lang="en-US" sz="1000" b="1" i="1" dirty="0">
                <a:effectLst/>
                <a:latin typeface="Times New Roman" panose="02020603050405020304" pitchFamily="18" charset="0"/>
                <a:ea typeface="Calibri" panose="020F0502020204030204" pitchFamily="34" charset="0"/>
              </a:rPr>
              <a:t>activity </a:t>
            </a:r>
            <a:r>
              <a:rPr lang="en-US" sz="1000" b="1" i="1" dirty="0" err="1">
                <a:effectLst/>
                <a:latin typeface="Times New Roman" panose="02020603050405020304" pitchFamily="18" charset="0"/>
                <a:ea typeface="Calibri" panose="020F0502020204030204" pitchFamily="34" charset="0"/>
              </a:rPr>
              <a:t>nhân</a:t>
            </a:r>
            <a:r>
              <a:rPr lang="en-US" sz="1000" b="1" i="1" dirty="0">
                <a:effectLst/>
                <a:latin typeface="Times New Roman" panose="02020603050405020304" pitchFamily="18" charset="0"/>
                <a:ea typeface="Calibri" panose="020F0502020204030204" pitchFamily="34" charset="0"/>
              </a:rPr>
              <a:t> </a:t>
            </a:r>
            <a:r>
              <a:rPr lang="en-US" sz="1000" b="1" i="1" dirty="0" err="1">
                <a:effectLst/>
                <a:latin typeface="Times New Roman" panose="02020603050405020304" pitchFamily="18" charset="0"/>
                <a:ea typeface="Calibri" panose="020F0502020204030204" pitchFamily="34" charset="0"/>
              </a:rPr>
              <a:t>viên</a:t>
            </a:r>
            <a:endParaRPr lang="en-US" sz="1000" b="1" i="1" dirty="0">
              <a:effectLst/>
              <a:latin typeface="Times New Roman" panose="02020603050405020304" pitchFamily="18" charset="0"/>
              <a:ea typeface="Calibri" panose="020F0502020204030204" pitchFamily="34" charset="0"/>
            </a:endParaRPr>
          </a:p>
          <a:p>
            <a:pPr marL="0" indent="0">
              <a:spcAft>
                <a:spcPts val="1600"/>
              </a:spcAft>
            </a:pPr>
            <a:endParaRPr lang="en-US" sz="1000" dirty="0"/>
          </a:p>
        </p:txBody>
      </p:sp>
      <p:sp>
        <p:nvSpPr>
          <p:cNvPr id="8" name="Google Shape;581;p56">
            <a:extLst>
              <a:ext uri="{FF2B5EF4-FFF2-40B4-BE49-F238E27FC236}">
                <a16:creationId xmlns:a16="http://schemas.microsoft.com/office/drawing/2014/main" id="{A7DD58F6-12D4-4919-95FA-B134B2182365}"/>
              </a:ext>
            </a:extLst>
          </p:cNvPr>
          <p:cNvSpPr txBox="1">
            <a:spLocks/>
          </p:cNvSpPr>
          <p:nvPr/>
        </p:nvSpPr>
        <p:spPr>
          <a:xfrm>
            <a:off x="5102610" y="3279011"/>
            <a:ext cx="1416050" cy="3438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indent="0">
              <a:spcAft>
                <a:spcPts val="16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activity admin</a:t>
            </a:r>
            <a:endParaRPr lang="en-US" sz="1000" dirty="0"/>
          </a:p>
        </p:txBody>
      </p:sp>
    </p:spTree>
    <p:extLst>
      <p:ext uri="{BB962C8B-B14F-4D97-AF65-F5344CB8AC3E}">
        <p14:creationId xmlns:p14="http://schemas.microsoft.com/office/powerpoint/2010/main" val="413280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69"/>
          <p:cNvSpPr txBox="1">
            <a:spLocks noGrp="1"/>
          </p:cNvSpPr>
          <p:nvPr>
            <p:ph type="title"/>
          </p:nvPr>
        </p:nvSpPr>
        <p:spPr>
          <a:xfrm>
            <a:off x="254133" y="3471700"/>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Cảm</a:t>
            </a:r>
            <a:r>
              <a:rPr lang="en-US" dirty="0"/>
              <a:t> </a:t>
            </a:r>
            <a:r>
              <a:rPr lang="en-US" dirty="0" err="1"/>
              <a:t>ơn</a:t>
            </a:r>
            <a:r>
              <a:rPr lang="en-US" dirty="0"/>
              <a:t> </a:t>
            </a:r>
            <a:r>
              <a:rPr lang="en-US" dirty="0" err="1"/>
              <a:t>đã</a:t>
            </a:r>
            <a:r>
              <a:rPr lang="en-US" dirty="0"/>
              <a:t> </a:t>
            </a:r>
            <a:r>
              <a:rPr lang="en-US" dirty="0" err="1"/>
              <a:t>theo</a:t>
            </a:r>
            <a:r>
              <a:rPr lang="en-US" dirty="0"/>
              <a:t> </a:t>
            </a:r>
            <a:r>
              <a:rPr lang="en-US" dirty="0" err="1"/>
              <a:t>dõi</a:t>
            </a:r>
            <a:endParaRPr dirty="0"/>
          </a:p>
        </p:txBody>
      </p:sp>
      <p:sp>
        <p:nvSpPr>
          <p:cNvPr id="1013" name="Google Shape;1013;p69"/>
          <p:cNvSpPr txBox="1">
            <a:spLocks noGrp="1"/>
          </p:cNvSpPr>
          <p:nvPr>
            <p:ph type="subTitle" idx="1"/>
          </p:nvPr>
        </p:nvSpPr>
        <p:spPr>
          <a:xfrm>
            <a:off x="254133" y="3968200"/>
            <a:ext cx="8460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grpSp>
        <p:nvGrpSpPr>
          <p:cNvPr id="1014" name="Google Shape;1014;p69"/>
          <p:cNvGrpSpPr/>
          <p:nvPr/>
        </p:nvGrpSpPr>
        <p:grpSpPr>
          <a:xfrm rot="5400000">
            <a:off x="1265691" y="1512713"/>
            <a:ext cx="1113546" cy="1384272"/>
            <a:chOff x="0" y="46600"/>
            <a:chExt cx="3121800" cy="5004600"/>
          </a:xfrm>
        </p:grpSpPr>
        <p:sp>
          <p:nvSpPr>
            <p:cNvPr id="1015" name="Google Shape;1015;p6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7" name="Google Shape;1017;p6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pic>
        <p:nvPicPr>
          <p:cNvPr id="549" name="Google Shape;549;p55"/>
          <p:cNvPicPr preferRelativeResize="0"/>
          <p:nvPr/>
        </p:nvPicPr>
        <p:blipFill>
          <a:blip r:embed="rId3"/>
          <a:srcRect t="3636" b="3636"/>
          <a:stretch/>
        </p:blipFill>
        <p:spPr>
          <a:xfrm>
            <a:off x="7372986" y="2046183"/>
            <a:ext cx="1255030" cy="1070074"/>
          </a:xfrm>
          <a:prstGeom prst="rect">
            <a:avLst/>
          </a:prstGeom>
          <a:noFill/>
          <a:ln w="9525" cap="flat" cmpd="sng">
            <a:solidFill>
              <a:srgbClr val="B7B7B7"/>
            </a:solidFill>
            <a:prstDash val="solid"/>
            <a:round/>
            <a:headEnd type="none" w="sm" len="sm"/>
            <a:tailEnd type="none" w="sm" len="sm"/>
          </a:ln>
        </p:spPr>
      </p:pic>
      <p:pic>
        <p:nvPicPr>
          <p:cNvPr id="550" name="Google Shape;550;p55"/>
          <p:cNvPicPr preferRelativeResize="0"/>
          <p:nvPr/>
        </p:nvPicPr>
        <p:blipFill>
          <a:blip r:embed="rId4"/>
          <a:srcRect t="3636" b="3636"/>
          <a:stretch/>
        </p:blipFill>
        <p:spPr>
          <a:xfrm>
            <a:off x="1700032" y="2051063"/>
            <a:ext cx="1257305" cy="1070074"/>
          </a:xfrm>
          <a:prstGeom prst="rect">
            <a:avLst/>
          </a:prstGeom>
          <a:noFill/>
          <a:ln w="9525" cap="flat" cmpd="sng">
            <a:solidFill>
              <a:srgbClr val="B7B7B7"/>
            </a:solidFill>
            <a:prstDash val="solid"/>
            <a:round/>
            <a:headEnd type="none" w="sm" len="sm"/>
            <a:tailEnd type="none" w="sm" len="sm"/>
          </a:ln>
        </p:spPr>
      </p:pic>
      <p:pic>
        <p:nvPicPr>
          <p:cNvPr id="551" name="Google Shape;551;p55"/>
          <p:cNvPicPr preferRelativeResize="0"/>
          <p:nvPr/>
        </p:nvPicPr>
        <p:blipFill>
          <a:blip r:embed="rId5"/>
          <a:srcRect t="3636" b="3636"/>
          <a:stretch/>
        </p:blipFill>
        <p:spPr>
          <a:xfrm>
            <a:off x="3211870" y="2046183"/>
            <a:ext cx="1255037" cy="1070074"/>
          </a:xfrm>
          <a:prstGeom prst="rect">
            <a:avLst/>
          </a:prstGeom>
          <a:noFill/>
          <a:ln w="9525" cap="flat" cmpd="sng">
            <a:solidFill>
              <a:srgbClr val="B7B7B7"/>
            </a:solidFill>
            <a:prstDash val="solid"/>
            <a:round/>
            <a:headEnd type="none" w="sm" len="sm"/>
            <a:tailEnd type="none" w="sm" len="sm"/>
          </a:ln>
        </p:spPr>
      </p:pic>
      <p:sp>
        <p:nvSpPr>
          <p:cNvPr id="555" name="Google Shape;555;p55"/>
          <p:cNvSpPr txBox="1">
            <a:spLocks noGrp="1"/>
          </p:cNvSpPr>
          <p:nvPr>
            <p:ph type="title"/>
          </p:nvPr>
        </p:nvSpPr>
        <p:spPr>
          <a:xfrm>
            <a:off x="406765" y="397424"/>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Thành viên</a:t>
            </a:r>
            <a:endParaRPr dirty="0"/>
          </a:p>
        </p:txBody>
      </p:sp>
      <p:sp>
        <p:nvSpPr>
          <p:cNvPr id="556" name="Google Shape;556;p55"/>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endParaRPr dirty="0"/>
          </a:p>
        </p:txBody>
      </p:sp>
      <p:sp>
        <p:nvSpPr>
          <p:cNvPr id="557" name="Google Shape;557;p55"/>
          <p:cNvSpPr txBox="1"/>
          <p:nvPr/>
        </p:nvSpPr>
        <p:spPr>
          <a:xfrm>
            <a:off x="370483" y="3081014"/>
            <a:ext cx="1957500"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Muli"/>
                <a:ea typeface="Muli"/>
                <a:cs typeface="Muli"/>
                <a:sym typeface="Muli"/>
              </a:rPr>
              <a:t>Ma Văn Hùng</a:t>
            </a:r>
            <a:endParaRPr sz="1200" b="1" dirty="0">
              <a:latin typeface="Muli"/>
              <a:ea typeface="Muli"/>
              <a:cs typeface="Muli"/>
              <a:sym typeface="Muli"/>
            </a:endParaRPr>
          </a:p>
        </p:txBody>
      </p:sp>
      <p:sp>
        <p:nvSpPr>
          <p:cNvPr id="560" name="Google Shape;560;p55"/>
          <p:cNvSpPr txBox="1"/>
          <p:nvPr/>
        </p:nvSpPr>
        <p:spPr>
          <a:xfrm>
            <a:off x="1696500" y="3102050"/>
            <a:ext cx="1957500"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Muli"/>
                <a:ea typeface="Muli"/>
                <a:cs typeface="Muli"/>
                <a:sym typeface="Muli"/>
              </a:rPr>
              <a:t>Đinh Văn Sơn</a:t>
            </a:r>
            <a:endParaRPr sz="1200" b="1" dirty="0">
              <a:latin typeface="Muli"/>
              <a:ea typeface="Muli"/>
              <a:cs typeface="Muli"/>
              <a:sym typeface="Muli"/>
            </a:endParaRPr>
          </a:p>
        </p:txBody>
      </p:sp>
      <p:sp>
        <p:nvSpPr>
          <p:cNvPr id="563" name="Google Shape;563;p55"/>
          <p:cNvSpPr txBox="1"/>
          <p:nvPr/>
        </p:nvSpPr>
        <p:spPr>
          <a:xfrm>
            <a:off x="3099580" y="3093137"/>
            <a:ext cx="2172864"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Muli"/>
                <a:ea typeface="Muli"/>
                <a:cs typeface="Muli"/>
                <a:sym typeface="Muli"/>
              </a:rPr>
              <a:t>Nguyễn Đức Trung</a:t>
            </a:r>
            <a:endParaRPr sz="1200" b="1" dirty="0">
              <a:latin typeface="Muli"/>
              <a:ea typeface="Muli"/>
              <a:cs typeface="Muli"/>
              <a:sym typeface="Muli"/>
            </a:endParaRPr>
          </a:p>
        </p:txBody>
      </p:sp>
      <p:sp>
        <p:nvSpPr>
          <p:cNvPr id="566" name="Google Shape;566;p55"/>
          <p:cNvSpPr txBox="1"/>
          <p:nvPr/>
        </p:nvSpPr>
        <p:spPr>
          <a:xfrm>
            <a:off x="4577888" y="3093137"/>
            <a:ext cx="1957500"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Muli"/>
                <a:ea typeface="Muli"/>
                <a:cs typeface="Muli"/>
                <a:sym typeface="Muli"/>
              </a:rPr>
              <a:t>Nguyễn Văn Hải</a:t>
            </a:r>
            <a:endParaRPr sz="1200" b="1" dirty="0">
              <a:latin typeface="Muli"/>
              <a:ea typeface="Muli"/>
              <a:cs typeface="Muli"/>
              <a:sym typeface="Muli"/>
            </a:endParaRPr>
          </a:p>
        </p:txBody>
      </p:sp>
      <p:grpSp>
        <p:nvGrpSpPr>
          <p:cNvPr id="567" name="Google Shape;567;p55"/>
          <p:cNvGrpSpPr/>
          <p:nvPr/>
        </p:nvGrpSpPr>
        <p:grpSpPr>
          <a:xfrm rot="5400000">
            <a:off x="8641234" y="411193"/>
            <a:ext cx="278152" cy="345818"/>
            <a:chOff x="0" y="46600"/>
            <a:chExt cx="3121800" cy="5004600"/>
          </a:xfrm>
        </p:grpSpPr>
        <p:sp>
          <p:nvSpPr>
            <p:cNvPr id="568" name="Google Shape;568;p5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0" name="Google Shape;570;p5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5" name="Picture 4" descr="A drawing of a cartoon character&#10;&#10;Description automatically generated">
            <a:extLst>
              <a:ext uri="{FF2B5EF4-FFF2-40B4-BE49-F238E27FC236}">
                <a16:creationId xmlns:a16="http://schemas.microsoft.com/office/drawing/2014/main" id="{1EBFD732-21EE-4E34-9A30-9205CDF383AC}"/>
              </a:ext>
            </a:extLst>
          </p:cNvPr>
          <p:cNvPicPr>
            <a:picLocks noChangeAspect="1"/>
          </p:cNvPicPr>
          <p:nvPr/>
        </p:nvPicPr>
        <p:blipFill>
          <a:blip r:embed="rId6"/>
          <a:stretch>
            <a:fillRect/>
          </a:stretch>
        </p:blipFill>
        <p:spPr>
          <a:xfrm>
            <a:off x="5960857" y="2041093"/>
            <a:ext cx="1138622" cy="104695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E9D15658-D352-4C27-8C1E-919697C5DB6A}"/>
              </a:ext>
            </a:extLst>
          </p:cNvPr>
          <p:cNvPicPr>
            <a:picLocks noChangeAspect="1"/>
          </p:cNvPicPr>
          <p:nvPr/>
        </p:nvPicPr>
        <p:blipFill>
          <a:blip r:embed="rId7"/>
          <a:stretch>
            <a:fillRect/>
          </a:stretch>
        </p:blipFill>
        <p:spPr>
          <a:xfrm>
            <a:off x="451559" y="2055985"/>
            <a:ext cx="1106230" cy="1017170"/>
          </a:xfrm>
          <a:prstGeom prst="rect">
            <a:avLst/>
          </a:prstGeom>
        </p:spPr>
      </p:pic>
      <p:pic>
        <p:nvPicPr>
          <p:cNvPr id="15" name="Picture 14" descr="A drawing of a cartoon character&#10;&#10;Description automatically generated">
            <a:extLst>
              <a:ext uri="{FF2B5EF4-FFF2-40B4-BE49-F238E27FC236}">
                <a16:creationId xmlns:a16="http://schemas.microsoft.com/office/drawing/2014/main" id="{4EDD39B2-72FC-406C-B52D-84F8B2A0615B}"/>
              </a:ext>
            </a:extLst>
          </p:cNvPr>
          <p:cNvPicPr>
            <a:picLocks noChangeAspect="1"/>
          </p:cNvPicPr>
          <p:nvPr/>
        </p:nvPicPr>
        <p:blipFill>
          <a:blip r:embed="rId8"/>
          <a:stretch>
            <a:fillRect/>
          </a:stretch>
        </p:blipFill>
        <p:spPr>
          <a:xfrm>
            <a:off x="4605484" y="2036713"/>
            <a:ext cx="1163768" cy="1070074"/>
          </a:xfrm>
          <a:prstGeom prst="rect">
            <a:avLst/>
          </a:prstGeom>
        </p:spPr>
      </p:pic>
      <p:sp>
        <p:nvSpPr>
          <p:cNvPr id="16" name="Google Shape;566;p55">
            <a:extLst>
              <a:ext uri="{FF2B5EF4-FFF2-40B4-BE49-F238E27FC236}">
                <a16:creationId xmlns:a16="http://schemas.microsoft.com/office/drawing/2014/main" id="{438B4333-6200-4F06-8CED-898771080250}"/>
              </a:ext>
            </a:extLst>
          </p:cNvPr>
          <p:cNvSpPr txBox="1"/>
          <p:nvPr/>
        </p:nvSpPr>
        <p:spPr>
          <a:xfrm>
            <a:off x="7372986" y="3081004"/>
            <a:ext cx="1957500"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Muli"/>
                <a:ea typeface="Muli"/>
                <a:cs typeface="Muli"/>
                <a:sym typeface="Muli"/>
              </a:rPr>
              <a:t>Cao Việt Hoàng</a:t>
            </a:r>
            <a:endParaRPr sz="1200" b="1" dirty="0">
              <a:latin typeface="Muli"/>
              <a:ea typeface="Muli"/>
              <a:cs typeface="Muli"/>
              <a:sym typeface="Muli"/>
            </a:endParaRPr>
          </a:p>
        </p:txBody>
      </p:sp>
      <p:sp>
        <p:nvSpPr>
          <p:cNvPr id="17" name="Google Shape;566;p55">
            <a:extLst>
              <a:ext uri="{FF2B5EF4-FFF2-40B4-BE49-F238E27FC236}">
                <a16:creationId xmlns:a16="http://schemas.microsoft.com/office/drawing/2014/main" id="{78B40FFC-9963-4FB4-A4A6-14E73801654E}"/>
              </a:ext>
            </a:extLst>
          </p:cNvPr>
          <p:cNvSpPr txBox="1"/>
          <p:nvPr/>
        </p:nvSpPr>
        <p:spPr>
          <a:xfrm>
            <a:off x="5927605" y="3073155"/>
            <a:ext cx="1957500" cy="34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Muli"/>
                <a:ea typeface="Muli"/>
                <a:cs typeface="Muli"/>
                <a:sym typeface="Muli"/>
              </a:rPr>
              <a:t>Phạm Đức Mạnh</a:t>
            </a:r>
            <a:endParaRPr sz="1200" b="1" dirty="0">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539025" y="2499500"/>
            <a:ext cx="6054000" cy="841800"/>
          </a:xfrm>
          <a:prstGeom prst="rect">
            <a:avLst/>
          </a:prstGeom>
        </p:spPr>
        <p:txBody>
          <a:bodyPr spcFirstLastPara="1" wrap="square" lIns="91425" tIns="91425" rIns="91425" bIns="91425" anchor="ctr" anchorCtr="0">
            <a:no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I. </a:t>
            </a:r>
            <a:r>
              <a:rPr lang="en-US" sz="4400" dirty="0">
                <a:effectLst/>
                <a:latin typeface="Calibri" panose="020F0502020204030204" pitchFamily="34" charset="0"/>
                <a:ea typeface="Calibri" panose="020F0502020204030204" pitchFamily="34" charset="0"/>
                <a:cs typeface="Times New Roman" panose="02020603050405020304" pitchFamily="18" charset="0"/>
              </a:rPr>
              <a:t>GIỚI THI</a:t>
            </a:r>
            <a:r>
              <a:rPr lang="en-US" sz="4400" b="1" dirty="0">
                <a:latin typeface="Calibri" panose="020F0502020204030204" pitchFamily="34" charset="0"/>
                <a:ea typeface="Calibri" panose="020F0502020204030204" pitchFamily="34" charset="0"/>
                <a:cs typeface="Times New Roman" panose="02020603050405020304" pitchFamily="18" charset="0"/>
              </a:rPr>
              <a:t>ỆU</a:t>
            </a:r>
            <a:r>
              <a:rPr lang="en-US" sz="4400" b="1" dirty="0">
                <a:effectLst/>
                <a:latin typeface="Calibri" panose="020F0502020204030204" pitchFamily="34" charset="0"/>
                <a:ea typeface="Calibri" panose="020F0502020204030204" pitchFamily="34" charset="0"/>
                <a:cs typeface="Times New Roman" panose="02020603050405020304" pitchFamily="18" charset="0"/>
              </a:rPr>
              <a:t> </a:t>
            </a:r>
            <a:r>
              <a:rPr lang="en-US" sz="4400" b="1" dirty="0">
                <a:solidFill>
                  <a:schemeClr val="accent5">
                    <a:lumMod val="40000"/>
                    <a:lumOff val="60000"/>
                  </a:schemeClr>
                </a:solidFill>
                <a:effectLst/>
                <a:latin typeface="Times New Roman" panose="02020603050405020304" pitchFamily="18" charset="0"/>
                <a:ea typeface="Calibri" panose="020F0502020204030204" pitchFamily="34" charset="0"/>
              </a:rPr>
              <a:t>ĐỀ TÀI</a:t>
            </a:r>
            <a:endParaRPr sz="4400" dirty="0">
              <a:solidFill>
                <a:schemeClr val="accent5">
                  <a:lumMod val="40000"/>
                  <a:lumOff val="60000"/>
                </a:schemeClr>
              </a:solidFill>
              <a:latin typeface="Arial Black"/>
              <a:ea typeface="Arial Black"/>
              <a:cs typeface="Arial Black"/>
              <a:sym typeface="Arial Black"/>
            </a:endParaRPr>
          </a:p>
        </p:txBody>
      </p:sp>
      <p:sp>
        <p:nvSpPr>
          <p:cNvPr id="319" name="Google Shape;319;p44"/>
          <p:cNvSpPr txBox="1">
            <a:spLocks noGrp="1"/>
          </p:cNvSpPr>
          <p:nvPr>
            <p:ph type="subTitle" idx="1"/>
          </p:nvPr>
        </p:nvSpPr>
        <p:spPr>
          <a:xfrm>
            <a:off x="632550" y="3247775"/>
            <a:ext cx="6372000" cy="42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solidFill>
                  <a:schemeClr val="bg1"/>
                </a:solidFill>
                <a:latin typeface="Times New Roman" panose="02020603050405020304" pitchFamily="18" charset="0"/>
                <a:ea typeface="Arial Black"/>
                <a:cs typeface="Times New Roman" panose="02020603050405020304" pitchFamily="18" charset="0"/>
                <a:sym typeface="Arial Black"/>
              </a:rPr>
              <a:t>Lý</a:t>
            </a:r>
            <a:r>
              <a:rPr lang="en-US" dirty="0">
                <a:solidFill>
                  <a:schemeClr val="bg1"/>
                </a:solidFill>
                <a:latin typeface="Times New Roman" panose="02020603050405020304" pitchFamily="18" charset="0"/>
                <a:ea typeface="Arial Black"/>
                <a:cs typeface="Times New Roman" panose="02020603050405020304" pitchFamily="18" charset="0"/>
                <a:sym typeface="Arial Black"/>
              </a:rPr>
              <a:t> do </a:t>
            </a:r>
            <a:r>
              <a:rPr lang="en-US" dirty="0" err="1">
                <a:solidFill>
                  <a:schemeClr val="bg1"/>
                </a:solidFill>
                <a:latin typeface="Times New Roman" panose="02020603050405020304" pitchFamily="18" charset="0"/>
                <a:ea typeface="Arial Black"/>
                <a:cs typeface="Times New Roman" panose="02020603050405020304" pitchFamily="18" charset="0"/>
                <a:sym typeface="Arial Black"/>
              </a:rPr>
              <a:t>cần</a:t>
            </a:r>
            <a:r>
              <a:rPr lang="en-US" dirty="0">
                <a:solidFill>
                  <a:schemeClr val="bg1"/>
                </a:solidFill>
                <a:latin typeface="Times New Roman" panose="02020603050405020304" pitchFamily="18" charset="0"/>
                <a:ea typeface="Arial Black"/>
                <a:cs typeface="Times New Roman" panose="02020603050405020304" pitchFamily="18" charset="0"/>
                <a:sym typeface="Arial Black"/>
              </a:rPr>
              <a:t> </a:t>
            </a:r>
            <a:r>
              <a:rPr lang="en-US" dirty="0" err="1">
                <a:solidFill>
                  <a:schemeClr val="accent5">
                    <a:lumMod val="60000"/>
                    <a:lumOff val="40000"/>
                  </a:schemeClr>
                </a:solidFill>
                <a:latin typeface="Times New Roman" panose="02020603050405020304" pitchFamily="18" charset="0"/>
                <a:ea typeface="Arial Black"/>
                <a:cs typeface="Times New Roman" panose="02020603050405020304" pitchFamily="18" charset="0"/>
                <a:sym typeface="Arial Black"/>
              </a:rPr>
              <a:t>phát</a:t>
            </a:r>
            <a:r>
              <a:rPr lang="en-US" dirty="0">
                <a:solidFill>
                  <a:schemeClr val="accent5">
                    <a:lumMod val="60000"/>
                    <a:lumOff val="40000"/>
                  </a:schemeClr>
                </a:solidFill>
                <a:latin typeface="Times New Roman" panose="02020603050405020304" pitchFamily="18" charset="0"/>
                <a:ea typeface="Arial Black"/>
                <a:cs typeface="Times New Roman" panose="02020603050405020304" pitchFamily="18" charset="0"/>
                <a:sym typeface="Arial Black"/>
              </a:rPr>
              <a:t> </a:t>
            </a:r>
            <a:r>
              <a:rPr lang="en-US" dirty="0" err="1">
                <a:solidFill>
                  <a:schemeClr val="accent5">
                    <a:lumMod val="60000"/>
                    <a:lumOff val="40000"/>
                  </a:schemeClr>
                </a:solidFill>
                <a:latin typeface="Times New Roman" panose="02020603050405020304" pitchFamily="18" charset="0"/>
                <a:ea typeface="Arial Black"/>
                <a:cs typeface="Times New Roman" panose="02020603050405020304" pitchFamily="18" charset="0"/>
                <a:sym typeface="Arial Black"/>
              </a:rPr>
              <a:t>triển</a:t>
            </a:r>
            <a:r>
              <a:rPr lang="en-US" dirty="0">
                <a:solidFill>
                  <a:schemeClr val="accent5">
                    <a:lumMod val="60000"/>
                    <a:lumOff val="40000"/>
                  </a:schemeClr>
                </a:solidFill>
                <a:latin typeface="Times New Roman" panose="02020603050405020304" pitchFamily="18" charset="0"/>
                <a:ea typeface="Arial Black"/>
                <a:cs typeface="Times New Roman" panose="02020603050405020304" pitchFamily="18" charset="0"/>
                <a:sym typeface="Arial Black"/>
              </a:rPr>
              <a:t> </a:t>
            </a:r>
            <a:r>
              <a:rPr lang="en-US" dirty="0" err="1">
                <a:solidFill>
                  <a:schemeClr val="bg1"/>
                </a:solidFill>
                <a:latin typeface="Times New Roman" panose="02020603050405020304" pitchFamily="18" charset="0"/>
                <a:ea typeface="Arial Black"/>
                <a:cs typeface="Times New Roman" panose="02020603050405020304" pitchFamily="18" charset="0"/>
                <a:sym typeface="Arial Black"/>
              </a:rPr>
              <a:t>phầm</a:t>
            </a:r>
            <a:r>
              <a:rPr lang="en-US" dirty="0">
                <a:solidFill>
                  <a:schemeClr val="bg1"/>
                </a:solidFill>
                <a:latin typeface="Times New Roman" panose="02020603050405020304" pitchFamily="18" charset="0"/>
                <a:ea typeface="Arial Black"/>
                <a:cs typeface="Times New Roman" panose="02020603050405020304" pitchFamily="18" charset="0"/>
                <a:sym typeface="Arial Black"/>
              </a:rPr>
              <a:t> </a:t>
            </a:r>
            <a:r>
              <a:rPr lang="en-US" dirty="0" err="1">
                <a:solidFill>
                  <a:schemeClr val="bg1"/>
                </a:solidFill>
                <a:latin typeface="Times New Roman" panose="02020603050405020304" pitchFamily="18" charset="0"/>
                <a:ea typeface="Arial Black"/>
                <a:cs typeface="Times New Roman" panose="02020603050405020304" pitchFamily="18" charset="0"/>
                <a:sym typeface="Arial Black"/>
              </a:rPr>
              <a:t>mềm</a:t>
            </a:r>
            <a:r>
              <a:rPr lang="en-US" dirty="0">
                <a:solidFill>
                  <a:schemeClr val="bg1"/>
                </a:solidFill>
                <a:latin typeface="Times New Roman" panose="02020603050405020304" pitchFamily="18" charset="0"/>
                <a:ea typeface="Arial Black"/>
                <a:cs typeface="Times New Roman" panose="02020603050405020304" pitchFamily="18" charset="0"/>
                <a:sym typeface="Arial Black"/>
              </a:rPr>
              <a:t> </a:t>
            </a:r>
            <a:r>
              <a:rPr lang="en-US" dirty="0" err="1">
                <a:solidFill>
                  <a:schemeClr val="accent5">
                    <a:lumMod val="60000"/>
                    <a:lumOff val="40000"/>
                  </a:schemeClr>
                </a:solidFill>
                <a:latin typeface="Times New Roman" panose="02020603050405020304" pitchFamily="18" charset="0"/>
                <a:ea typeface="Arial Black"/>
                <a:cs typeface="Times New Roman" panose="02020603050405020304" pitchFamily="18" charset="0"/>
                <a:sym typeface="Arial Black"/>
              </a:rPr>
              <a:t>quản</a:t>
            </a:r>
            <a:r>
              <a:rPr lang="en-US" dirty="0">
                <a:solidFill>
                  <a:schemeClr val="accent5">
                    <a:lumMod val="60000"/>
                    <a:lumOff val="40000"/>
                  </a:schemeClr>
                </a:solidFill>
                <a:latin typeface="Times New Roman" panose="02020603050405020304" pitchFamily="18" charset="0"/>
                <a:ea typeface="Arial Black"/>
                <a:cs typeface="Times New Roman" panose="02020603050405020304" pitchFamily="18" charset="0"/>
                <a:sym typeface="Arial Black"/>
              </a:rPr>
              <a:t> </a:t>
            </a:r>
            <a:r>
              <a:rPr lang="en-US" dirty="0" err="1">
                <a:solidFill>
                  <a:schemeClr val="accent5">
                    <a:lumMod val="60000"/>
                    <a:lumOff val="40000"/>
                  </a:schemeClr>
                </a:solidFill>
                <a:latin typeface="Times New Roman" panose="02020603050405020304" pitchFamily="18" charset="0"/>
                <a:ea typeface="Arial Black"/>
                <a:cs typeface="Times New Roman" panose="02020603050405020304" pitchFamily="18" charset="0"/>
                <a:sym typeface="Arial Black"/>
              </a:rPr>
              <a:t>lý</a:t>
            </a:r>
            <a:endParaRPr dirty="0">
              <a:solidFill>
                <a:schemeClr val="accent5">
                  <a:lumMod val="60000"/>
                  <a:lumOff val="40000"/>
                </a:schemeClr>
              </a:solidFill>
              <a:latin typeface="Times New Roman" panose="02020603050405020304" pitchFamily="18" charset="0"/>
              <a:ea typeface="Arial Black"/>
              <a:cs typeface="Times New Roman" panose="02020603050405020304" pitchFamily="18" charset="0"/>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77348" y="666830"/>
            <a:ext cx="3588600" cy="17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Nguyên Nhân</a:t>
            </a:r>
            <a:endParaRPr sz="3600" dirty="0"/>
          </a:p>
        </p:txBody>
      </p:sp>
      <p:grpSp>
        <p:nvGrpSpPr>
          <p:cNvPr id="326" name="Google Shape;326;p45"/>
          <p:cNvGrpSpPr/>
          <p:nvPr/>
        </p:nvGrpSpPr>
        <p:grpSpPr>
          <a:xfrm>
            <a:off x="4439657" y="100849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0" name="Google Shape;330;p45"/>
          <p:cNvSpPr txBox="1"/>
          <p:nvPr/>
        </p:nvSpPr>
        <p:spPr>
          <a:xfrm>
            <a:off x="4925848" y="949955"/>
            <a:ext cx="3962658"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rgbClr val="434343"/>
                </a:solidFill>
                <a:latin typeface="Muli"/>
                <a:ea typeface="Muli"/>
                <a:cs typeface="Muli"/>
                <a:sym typeface="Muli"/>
              </a:rPr>
              <a:t>Quản</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lý</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truyền</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thống</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quá</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rườm</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rà</a:t>
            </a:r>
            <a:endParaRPr sz="1800" dirty="0">
              <a:solidFill>
                <a:srgbClr val="434343"/>
              </a:solidFill>
              <a:latin typeface="Muli"/>
              <a:ea typeface="Muli"/>
              <a:cs typeface="Muli"/>
              <a:sym typeface="Muli"/>
            </a:endParaRPr>
          </a:p>
        </p:txBody>
      </p:sp>
      <p:sp>
        <p:nvSpPr>
          <p:cNvPr id="331" name="Google Shape;331;p45"/>
          <p:cNvSpPr txBox="1"/>
          <p:nvPr/>
        </p:nvSpPr>
        <p:spPr>
          <a:xfrm>
            <a:off x="4925848" y="1752018"/>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rgbClr val="434343"/>
                </a:solidFill>
                <a:latin typeface="Muli"/>
                <a:ea typeface="Muli"/>
                <a:cs typeface="Muli"/>
                <a:sym typeface="Muli"/>
              </a:rPr>
              <a:t>Mất</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nhiều</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thời</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gian</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nếu</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muốn</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thống</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kê</a:t>
            </a:r>
            <a:r>
              <a:rPr lang="en-US" sz="1800" dirty="0">
                <a:solidFill>
                  <a:srgbClr val="434343"/>
                </a:solidFill>
                <a:latin typeface="Muli"/>
                <a:ea typeface="Muli"/>
                <a:cs typeface="Muli"/>
                <a:sym typeface="Muli"/>
              </a:rPr>
              <a:t> chi </a:t>
            </a:r>
            <a:r>
              <a:rPr lang="en-US" sz="1800" dirty="0" err="1">
                <a:solidFill>
                  <a:srgbClr val="434343"/>
                </a:solidFill>
                <a:latin typeface="Muli"/>
                <a:ea typeface="Muli"/>
                <a:cs typeface="Muli"/>
                <a:sym typeface="Muli"/>
              </a:rPr>
              <a:t>tiết</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các</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hạng</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mục</a:t>
            </a:r>
            <a:endParaRPr sz="1800" dirty="0">
              <a:solidFill>
                <a:srgbClr val="434343"/>
              </a:solidFill>
              <a:latin typeface="Muli"/>
              <a:ea typeface="Muli"/>
              <a:cs typeface="Muli"/>
              <a:sym typeface="Muli"/>
            </a:endParaRPr>
          </a:p>
        </p:txBody>
      </p:sp>
      <p:sp>
        <p:nvSpPr>
          <p:cNvPr id="332" name="Google Shape;332;p45"/>
          <p:cNvSpPr txBox="1"/>
          <p:nvPr/>
        </p:nvSpPr>
        <p:spPr>
          <a:xfrm>
            <a:off x="4925848" y="2554080"/>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1800" dirty="0" err="1">
                <a:solidFill>
                  <a:srgbClr val="434343"/>
                </a:solidFill>
                <a:latin typeface="Muli"/>
                <a:ea typeface="Muli"/>
                <a:cs typeface="Muli"/>
                <a:sym typeface="Muli"/>
              </a:rPr>
              <a:t>Có</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nguy</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cơ</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bị</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mất</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các</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loại</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sổ</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sách</a:t>
            </a:r>
            <a:r>
              <a:rPr lang="en-US" sz="1800" dirty="0">
                <a:solidFill>
                  <a:srgbClr val="434343"/>
                </a:solidFill>
                <a:latin typeface="Muli"/>
                <a:ea typeface="Muli"/>
                <a:cs typeface="Muli"/>
                <a:sym typeface="Muli"/>
              </a:rPr>
              <a:t> </a:t>
            </a:r>
            <a:endParaRPr sz="1800" dirty="0">
              <a:solidFill>
                <a:srgbClr val="434343"/>
              </a:solidFill>
              <a:latin typeface="Muli"/>
              <a:ea typeface="Muli"/>
              <a:cs typeface="Muli"/>
              <a:sym typeface="Muli"/>
            </a:endParaRPr>
          </a:p>
        </p:txBody>
      </p:sp>
      <p:grpSp>
        <p:nvGrpSpPr>
          <p:cNvPr id="335" name="Google Shape;335;p45"/>
          <p:cNvGrpSpPr/>
          <p:nvPr/>
        </p:nvGrpSpPr>
        <p:grpSpPr>
          <a:xfrm>
            <a:off x="4439657" y="1810573"/>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39" name="Google Shape;339;p45"/>
          <p:cNvGrpSpPr/>
          <p:nvPr/>
        </p:nvGrpSpPr>
        <p:grpSpPr>
          <a:xfrm>
            <a:off x="4439657" y="2612648"/>
            <a:ext cx="278152"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1" name="Google Shape;324;p45">
            <a:extLst>
              <a:ext uri="{FF2B5EF4-FFF2-40B4-BE49-F238E27FC236}">
                <a16:creationId xmlns:a16="http://schemas.microsoft.com/office/drawing/2014/main" id="{B88DF741-6F32-46D1-A5E8-D3ADFF97C80D}"/>
              </a:ext>
            </a:extLst>
          </p:cNvPr>
          <p:cNvSpPr txBox="1">
            <a:spLocks/>
          </p:cNvSpPr>
          <p:nvPr/>
        </p:nvSpPr>
        <p:spPr>
          <a:xfrm>
            <a:off x="377348" y="3595270"/>
            <a:ext cx="3588600" cy="176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800" b="0" i="0" u="none" strike="noStrike" cap="none">
                <a:solidFill>
                  <a:srgbClr val="FFFFFF"/>
                </a:solidFill>
                <a:latin typeface="Muli"/>
                <a:ea typeface="Muli"/>
                <a:cs typeface="Muli"/>
                <a:sym typeface="Muli"/>
              </a:defRPr>
            </a:lvl1pPr>
            <a:lvl2pPr marR="0" lvl="1" algn="l" rtl="0">
              <a:lnSpc>
                <a:spcPct val="100000"/>
              </a:lnSpc>
              <a:spcBef>
                <a:spcPts val="0"/>
              </a:spcBef>
              <a:spcAft>
                <a:spcPts val="0"/>
              </a:spcAft>
              <a:buClr>
                <a:schemeClr val="dk1"/>
              </a:buClr>
              <a:buSzPts val="2800"/>
              <a:buFont typeface="Arial"/>
              <a:buNone/>
              <a:defRPr sz="4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4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4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4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4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4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4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4800" b="0" i="0" u="none" strike="noStrike" cap="none">
                <a:solidFill>
                  <a:srgbClr val="FFFFFF"/>
                </a:solidFill>
                <a:latin typeface="Arial"/>
                <a:ea typeface="Arial"/>
                <a:cs typeface="Arial"/>
                <a:sym typeface="Arial"/>
              </a:defRPr>
            </a:lvl9pPr>
          </a:lstStyle>
          <a:p>
            <a:r>
              <a:rPr lang="en-US" sz="3600" dirty="0" err="1"/>
              <a:t>Kết</a:t>
            </a:r>
            <a:r>
              <a:rPr lang="en-US" sz="3600" dirty="0"/>
              <a:t> </a:t>
            </a:r>
            <a:r>
              <a:rPr lang="en-US" sz="3600" dirty="0" err="1"/>
              <a:t>luận</a:t>
            </a:r>
            <a:endParaRPr lang="en-US" sz="3600" dirty="0"/>
          </a:p>
        </p:txBody>
      </p:sp>
      <p:sp>
        <p:nvSpPr>
          <p:cNvPr id="32" name="Google Shape;332;p45">
            <a:extLst>
              <a:ext uri="{FF2B5EF4-FFF2-40B4-BE49-F238E27FC236}">
                <a16:creationId xmlns:a16="http://schemas.microsoft.com/office/drawing/2014/main" id="{E759E7DC-5510-4448-A6AF-67F073247741}"/>
              </a:ext>
            </a:extLst>
          </p:cNvPr>
          <p:cNvSpPr txBox="1"/>
          <p:nvPr/>
        </p:nvSpPr>
        <p:spPr>
          <a:xfrm>
            <a:off x="4925848" y="3891479"/>
            <a:ext cx="351840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1800" dirty="0" err="1">
                <a:solidFill>
                  <a:srgbClr val="434343"/>
                </a:solidFill>
                <a:latin typeface="Muli"/>
                <a:ea typeface="Muli"/>
                <a:cs typeface="Muli"/>
                <a:sym typeface="Muli"/>
              </a:rPr>
              <a:t>Cần</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phải</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phát</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triển</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một</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hệ</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thống</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quản</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lý</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để</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giải</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quyết</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các</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vấn</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đề</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chủ</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cửa</a:t>
            </a:r>
            <a:r>
              <a:rPr lang="en-US" sz="1800" dirty="0">
                <a:solidFill>
                  <a:srgbClr val="434343"/>
                </a:solidFill>
                <a:latin typeface="Muli"/>
                <a:ea typeface="Muli"/>
                <a:cs typeface="Muli"/>
                <a:sym typeface="Muli"/>
              </a:rPr>
              <a:t> hang </a:t>
            </a:r>
            <a:r>
              <a:rPr lang="en-US" sz="1800" dirty="0" err="1">
                <a:solidFill>
                  <a:srgbClr val="434343"/>
                </a:solidFill>
                <a:latin typeface="Muli"/>
                <a:ea typeface="Muli"/>
                <a:cs typeface="Muli"/>
                <a:sym typeface="Muli"/>
              </a:rPr>
              <a:t>gặp</a:t>
            </a:r>
            <a:r>
              <a:rPr lang="en-US" sz="1800" dirty="0">
                <a:solidFill>
                  <a:srgbClr val="434343"/>
                </a:solidFill>
                <a:latin typeface="Muli"/>
                <a:ea typeface="Muli"/>
                <a:cs typeface="Muli"/>
                <a:sym typeface="Muli"/>
              </a:rPr>
              <a:t> </a:t>
            </a:r>
            <a:r>
              <a:rPr lang="en-US" sz="1800" dirty="0" err="1">
                <a:solidFill>
                  <a:srgbClr val="434343"/>
                </a:solidFill>
                <a:latin typeface="Muli"/>
                <a:ea typeface="Muli"/>
                <a:cs typeface="Muli"/>
                <a:sym typeface="Muli"/>
              </a:rPr>
              <a:t>phải</a:t>
            </a:r>
            <a:endParaRPr sz="1800" dirty="0">
              <a:solidFill>
                <a:srgbClr val="434343"/>
              </a:solidFill>
              <a:latin typeface="Muli"/>
              <a:ea typeface="Muli"/>
              <a:cs typeface="Muli"/>
              <a:sym typeface="Muli"/>
            </a:endParaRPr>
          </a:p>
        </p:txBody>
      </p:sp>
      <p:grpSp>
        <p:nvGrpSpPr>
          <p:cNvPr id="33" name="Google Shape;339;p45">
            <a:extLst>
              <a:ext uri="{FF2B5EF4-FFF2-40B4-BE49-F238E27FC236}">
                <a16:creationId xmlns:a16="http://schemas.microsoft.com/office/drawing/2014/main" id="{81A2DEB8-14C8-4A01-8F46-992D41272971}"/>
              </a:ext>
            </a:extLst>
          </p:cNvPr>
          <p:cNvGrpSpPr/>
          <p:nvPr/>
        </p:nvGrpSpPr>
        <p:grpSpPr>
          <a:xfrm>
            <a:off x="4439657" y="3950047"/>
            <a:ext cx="278152" cy="345818"/>
            <a:chOff x="0" y="46600"/>
            <a:chExt cx="3121800" cy="5004600"/>
          </a:xfrm>
        </p:grpSpPr>
        <p:sp>
          <p:nvSpPr>
            <p:cNvPr id="34" name="Google Shape;340;p45">
              <a:extLst>
                <a:ext uri="{FF2B5EF4-FFF2-40B4-BE49-F238E27FC236}">
                  <a16:creationId xmlns:a16="http://schemas.microsoft.com/office/drawing/2014/main" id="{9B5DCB7B-4203-47C3-89E0-C326140C64F2}"/>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1;p45">
              <a:extLst>
                <a:ext uri="{FF2B5EF4-FFF2-40B4-BE49-F238E27FC236}">
                  <a16:creationId xmlns:a16="http://schemas.microsoft.com/office/drawing/2014/main" id="{183FBB8D-45AA-40A5-B5D3-B2D5C5E1ABBA}"/>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 name="Google Shape;342;p45">
              <a:extLst>
                <a:ext uri="{FF2B5EF4-FFF2-40B4-BE49-F238E27FC236}">
                  <a16:creationId xmlns:a16="http://schemas.microsoft.com/office/drawing/2014/main" id="{E8E11A29-D6A0-49D6-83A8-9F159B4C772F}"/>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8"/>
        <p:cNvGrpSpPr/>
        <p:nvPr/>
      </p:nvGrpSpPr>
      <p:grpSpPr>
        <a:xfrm>
          <a:off x="0" y="0"/>
          <a:ext cx="0" cy="0"/>
          <a:chOff x="0" y="0"/>
          <a:chExt cx="0" cy="0"/>
        </a:xfrm>
      </p:grpSpPr>
      <p:sp>
        <p:nvSpPr>
          <p:cNvPr id="379" name="Google Shape;379;p48"/>
          <p:cNvSpPr txBox="1">
            <a:spLocks noGrp="1"/>
          </p:cNvSpPr>
          <p:nvPr>
            <p:ph type="title"/>
          </p:nvPr>
        </p:nvSpPr>
        <p:spPr>
          <a:xfrm>
            <a:off x="539025" y="1788459"/>
            <a:ext cx="8355300" cy="1597041"/>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a:lnSpc>
                <a:spcPct val="107000"/>
              </a:lnSpc>
              <a:spcBef>
                <a:spcPts val="0"/>
              </a:spcBef>
              <a:spcAft>
                <a:spcPts val="800"/>
              </a:spcAft>
            </a:pPr>
            <a:r>
              <a:rPr lang="en-US" sz="4400" b="1" dirty="0">
                <a:effectLst/>
                <a:latin typeface="Times New Roman" panose="02020603050405020304" pitchFamily="18" charset="0"/>
                <a:ea typeface="Calibri" panose="020F0502020204030204" pitchFamily="34" charset="0"/>
              </a:rPr>
              <a:t>II. YÊU CẦU VÀ CHỨC NĂNG HỆ THỐNG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rPr>
              <a:t>2.1. </a:t>
            </a:r>
            <a:r>
              <a:rPr lang="en-US" sz="3200" b="1" dirty="0" err="1">
                <a:effectLst/>
                <a:latin typeface="Times New Roman" panose="02020603050405020304" pitchFamily="18" charset="0"/>
                <a:ea typeface="Calibri" panose="020F0502020204030204" pitchFamily="34" charset="0"/>
              </a:rPr>
              <a:t>Yêu</a:t>
            </a:r>
            <a:r>
              <a:rPr lang="en-US" sz="3200" b="1" dirty="0">
                <a:effectLst/>
                <a:latin typeface="Times New Roman" panose="02020603050405020304" pitchFamily="18" charset="0"/>
                <a:ea typeface="Calibri" panose="020F0502020204030204" pitchFamily="34" charset="0"/>
              </a:rPr>
              <a:t> </a:t>
            </a:r>
            <a:r>
              <a:rPr lang="en-US" sz="3200" b="1" dirty="0" err="1">
                <a:effectLst/>
                <a:latin typeface="Times New Roman" panose="02020603050405020304" pitchFamily="18" charset="0"/>
                <a:ea typeface="Calibri" panose="020F0502020204030204" pitchFamily="34" charset="0"/>
              </a:rPr>
              <a:t>cầu</a:t>
            </a:r>
            <a:r>
              <a:rPr lang="en-US" sz="3200" b="1" dirty="0">
                <a:effectLst/>
                <a:latin typeface="Times New Roman" panose="02020603050405020304" pitchFamily="18" charset="0"/>
                <a:ea typeface="Calibri" panose="020F0502020204030204" pitchFamily="34" charset="0"/>
              </a:rPr>
              <a:t> </a:t>
            </a:r>
          </a:p>
        </p:txBody>
      </p:sp>
      <p:sp>
        <p:nvSpPr>
          <p:cNvPr id="388" name="Google Shape;388;p49"/>
          <p:cNvSpPr txBox="1">
            <a:spLocks noGrp="1"/>
          </p:cNvSpPr>
          <p:nvPr>
            <p:ph type="subTitle" idx="2"/>
          </p:nvPr>
        </p:nvSpPr>
        <p:spPr>
          <a:xfrm>
            <a:off x="342000" y="1136508"/>
            <a:ext cx="8460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err="1">
                <a:latin typeface="Muli"/>
                <a:ea typeface="Muli"/>
                <a:cs typeface="Muli"/>
                <a:sym typeface="Muli"/>
              </a:rPr>
              <a:t>Dựa</a:t>
            </a:r>
            <a:r>
              <a:rPr lang="en-US" sz="1600" dirty="0">
                <a:latin typeface="Muli"/>
                <a:ea typeface="Muli"/>
                <a:cs typeface="Muli"/>
                <a:sym typeface="Muli"/>
              </a:rPr>
              <a:t> </a:t>
            </a:r>
            <a:r>
              <a:rPr lang="en-US" sz="1600" dirty="0" err="1">
                <a:latin typeface="Muli"/>
                <a:ea typeface="Muli"/>
                <a:cs typeface="Muli"/>
                <a:sym typeface="Muli"/>
              </a:rPr>
              <a:t>trên</a:t>
            </a:r>
            <a:r>
              <a:rPr lang="en-US" sz="1600" dirty="0">
                <a:latin typeface="Muli"/>
                <a:ea typeface="Muli"/>
                <a:cs typeface="Muli"/>
                <a:sym typeface="Muli"/>
              </a:rPr>
              <a:t> </a:t>
            </a:r>
            <a:r>
              <a:rPr lang="en-US" sz="1600" dirty="0" err="1">
                <a:latin typeface="Muli"/>
                <a:ea typeface="Muli"/>
                <a:cs typeface="Muli"/>
                <a:sym typeface="Muli"/>
              </a:rPr>
              <a:t>yêu</a:t>
            </a:r>
            <a:r>
              <a:rPr lang="en-US" sz="1600" dirty="0">
                <a:latin typeface="Muli"/>
                <a:ea typeface="Muli"/>
                <a:cs typeface="Muli"/>
                <a:sym typeface="Muli"/>
              </a:rPr>
              <a:t> </a:t>
            </a:r>
            <a:r>
              <a:rPr lang="en-US" sz="1600" dirty="0" err="1">
                <a:latin typeface="Muli"/>
                <a:ea typeface="Muli"/>
                <a:cs typeface="Muli"/>
                <a:sym typeface="Muli"/>
              </a:rPr>
              <a:t>cầu</a:t>
            </a:r>
            <a:r>
              <a:rPr lang="en-US" sz="1600" dirty="0">
                <a:latin typeface="Muli"/>
                <a:ea typeface="Muli"/>
                <a:cs typeface="Muli"/>
                <a:sym typeface="Muli"/>
              </a:rPr>
              <a:t> </a:t>
            </a:r>
            <a:r>
              <a:rPr lang="en-US" sz="1600" dirty="0" err="1">
                <a:latin typeface="Muli"/>
                <a:ea typeface="Muli"/>
                <a:cs typeface="Muli"/>
                <a:sym typeface="Muli"/>
              </a:rPr>
              <a:t>khách</a:t>
            </a:r>
            <a:r>
              <a:rPr lang="en-US" sz="1600" dirty="0">
                <a:latin typeface="Muli"/>
                <a:ea typeface="Muli"/>
                <a:cs typeface="Muli"/>
                <a:sym typeface="Muli"/>
              </a:rPr>
              <a:t> </a:t>
            </a:r>
            <a:r>
              <a:rPr lang="en-US" sz="1600" dirty="0" err="1">
                <a:latin typeface="Muli"/>
                <a:ea typeface="Muli"/>
                <a:cs typeface="Muli"/>
                <a:sym typeface="Muli"/>
              </a:rPr>
              <a:t>hàng</a:t>
            </a:r>
            <a:r>
              <a:rPr lang="en-US" sz="1600" dirty="0">
                <a:latin typeface="Muli"/>
                <a:ea typeface="Muli"/>
                <a:cs typeface="Muli"/>
                <a:sym typeface="Muli"/>
              </a:rPr>
              <a:t>, </a:t>
            </a:r>
            <a:r>
              <a:rPr lang="en-US" sz="1600" dirty="0" err="1">
                <a:latin typeface="Muli"/>
                <a:ea typeface="Muli"/>
                <a:cs typeface="Muli"/>
                <a:sym typeface="Muli"/>
              </a:rPr>
              <a:t>nhóm</a:t>
            </a:r>
            <a:r>
              <a:rPr lang="en-US" sz="1600" dirty="0">
                <a:latin typeface="Muli"/>
                <a:ea typeface="Muli"/>
                <a:cs typeface="Muli"/>
                <a:sym typeface="Muli"/>
              </a:rPr>
              <a:t> </a:t>
            </a:r>
            <a:r>
              <a:rPr lang="en-US" sz="1600" dirty="0" err="1">
                <a:latin typeface="Muli"/>
                <a:ea typeface="Muli"/>
                <a:cs typeface="Muli"/>
                <a:sym typeface="Muli"/>
              </a:rPr>
              <a:t>đã</a:t>
            </a:r>
            <a:r>
              <a:rPr lang="en-US" sz="1600" dirty="0">
                <a:latin typeface="Muli"/>
                <a:ea typeface="Muli"/>
                <a:cs typeface="Muli"/>
                <a:sym typeface="Muli"/>
              </a:rPr>
              <a:t> </a:t>
            </a:r>
            <a:r>
              <a:rPr lang="en-US" sz="1600" dirty="0" err="1">
                <a:latin typeface="Muli"/>
                <a:ea typeface="Muli"/>
                <a:cs typeface="Muli"/>
                <a:sym typeface="Muli"/>
              </a:rPr>
              <a:t>đưa</a:t>
            </a:r>
            <a:r>
              <a:rPr lang="en-US" sz="1600" dirty="0">
                <a:latin typeface="Muli"/>
                <a:ea typeface="Muli"/>
                <a:cs typeface="Muli"/>
                <a:sym typeface="Muli"/>
              </a:rPr>
              <a:t> ra ý </a:t>
            </a:r>
            <a:r>
              <a:rPr lang="en-US" sz="1600" dirty="0" err="1">
                <a:latin typeface="Muli"/>
                <a:ea typeface="Muli"/>
                <a:cs typeface="Muli"/>
                <a:sym typeface="Muli"/>
              </a:rPr>
              <a:t>tưởng</a:t>
            </a:r>
            <a:r>
              <a:rPr lang="en-US" sz="1600" dirty="0">
                <a:latin typeface="Muli"/>
                <a:ea typeface="Muli"/>
                <a:cs typeface="Muli"/>
                <a:sym typeface="Muli"/>
              </a:rPr>
              <a:t> </a:t>
            </a:r>
            <a:r>
              <a:rPr lang="en-US" sz="1600" dirty="0" err="1">
                <a:latin typeface="Muli"/>
                <a:ea typeface="Muli"/>
                <a:cs typeface="Muli"/>
                <a:sym typeface="Muli"/>
              </a:rPr>
              <a:t>để</a:t>
            </a:r>
            <a:r>
              <a:rPr lang="en-US" sz="1600" dirty="0">
                <a:latin typeface="Muli"/>
                <a:ea typeface="Muli"/>
                <a:cs typeface="Muli"/>
                <a:sym typeface="Muli"/>
              </a:rPr>
              <a:t> </a:t>
            </a:r>
            <a:r>
              <a:rPr lang="en-US" sz="1600" dirty="0" err="1">
                <a:latin typeface="Muli"/>
                <a:ea typeface="Muli"/>
                <a:cs typeface="Muli"/>
                <a:sym typeface="Muli"/>
              </a:rPr>
              <a:t>giải</a:t>
            </a:r>
            <a:r>
              <a:rPr lang="en-US" sz="1600" dirty="0">
                <a:latin typeface="Muli"/>
                <a:ea typeface="Muli"/>
                <a:cs typeface="Muli"/>
                <a:sym typeface="Muli"/>
              </a:rPr>
              <a:t> </a:t>
            </a:r>
            <a:r>
              <a:rPr lang="en-US" sz="1600" dirty="0" err="1">
                <a:latin typeface="Muli"/>
                <a:ea typeface="Muli"/>
                <a:cs typeface="Muli"/>
                <a:sym typeface="Muli"/>
              </a:rPr>
              <a:t>quyết</a:t>
            </a:r>
            <a:r>
              <a:rPr lang="en-US" sz="1600" dirty="0">
                <a:latin typeface="Muli"/>
                <a:ea typeface="Muli"/>
                <a:cs typeface="Muli"/>
                <a:sym typeface="Muli"/>
              </a:rPr>
              <a:t> </a:t>
            </a:r>
            <a:r>
              <a:rPr lang="en-US" sz="1600" dirty="0" err="1">
                <a:latin typeface="Muli"/>
                <a:ea typeface="Muli"/>
                <a:cs typeface="Muli"/>
                <a:sym typeface="Muli"/>
              </a:rPr>
              <a:t>các</a:t>
            </a:r>
            <a:r>
              <a:rPr lang="en-US" sz="1600" dirty="0">
                <a:latin typeface="Muli"/>
                <a:ea typeface="Muli"/>
                <a:cs typeface="Muli"/>
                <a:sym typeface="Muli"/>
              </a:rPr>
              <a:t> </a:t>
            </a:r>
            <a:r>
              <a:rPr lang="en-US" sz="1600" dirty="0" err="1">
                <a:latin typeface="Muli"/>
                <a:ea typeface="Muli"/>
                <a:cs typeface="Muli"/>
                <a:sym typeface="Muli"/>
              </a:rPr>
              <a:t>vấn</a:t>
            </a:r>
            <a:r>
              <a:rPr lang="en-US" sz="1600" dirty="0">
                <a:latin typeface="Muli"/>
                <a:ea typeface="Muli"/>
                <a:cs typeface="Muli"/>
                <a:sym typeface="Muli"/>
              </a:rPr>
              <a:t> </a:t>
            </a:r>
            <a:r>
              <a:rPr lang="en-US" sz="1600" dirty="0" err="1">
                <a:latin typeface="Muli"/>
                <a:ea typeface="Muli"/>
                <a:cs typeface="Muli"/>
                <a:sym typeface="Muli"/>
              </a:rPr>
              <a:t>đề</a:t>
            </a:r>
            <a:r>
              <a:rPr lang="en-US" sz="1600" dirty="0">
                <a:latin typeface="Muli"/>
                <a:ea typeface="Muli"/>
                <a:cs typeface="Muli"/>
                <a:sym typeface="Muli"/>
              </a:rPr>
              <a:t> </a:t>
            </a:r>
            <a:r>
              <a:rPr lang="en-US" sz="1600" dirty="0" err="1">
                <a:latin typeface="Muli"/>
                <a:ea typeface="Muli"/>
                <a:cs typeface="Muli"/>
                <a:sym typeface="Muli"/>
              </a:rPr>
              <a:t>sau</a:t>
            </a:r>
            <a:r>
              <a:rPr lang="en-US" sz="1600" dirty="0">
                <a:latin typeface="Muli"/>
                <a:ea typeface="Muli"/>
                <a:cs typeface="Muli"/>
                <a:sym typeface="Muli"/>
              </a:rPr>
              <a:t>:</a:t>
            </a:r>
            <a:endParaRPr sz="1600" dirty="0">
              <a:latin typeface="Muli"/>
              <a:ea typeface="Muli"/>
              <a:cs typeface="Muli"/>
              <a:sym typeface="Muli"/>
            </a:endParaRPr>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21" name="Google Shape;449;p52">
            <a:extLst>
              <a:ext uri="{FF2B5EF4-FFF2-40B4-BE49-F238E27FC236}">
                <a16:creationId xmlns:a16="http://schemas.microsoft.com/office/drawing/2014/main" id="{DA059F2C-A699-4C59-A9EA-C8D8C6D01EDC}"/>
              </a:ext>
            </a:extLst>
          </p:cNvPr>
          <p:cNvGrpSpPr/>
          <p:nvPr/>
        </p:nvGrpSpPr>
        <p:grpSpPr>
          <a:xfrm>
            <a:off x="117776" y="3094958"/>
            <a:ext cx="2026848" cy="1103148"/>
            <a:chOff x="-276789" y="2167471"/>
            <a:chExt cx="5899563" cy="805407"/>
          </a:xfrm>
        </p:grpSpPr>
        <p:sp>
          <p:nvSpPr>
            <p:cNvPr id="24" name="Google Shape;452;p52">
              <a:extLst>
                <a:ext uri="{FF2B5EF4-FFF2-40B4-BE49-F238E27FC236}">
                  <a16:creationId xmlns:a16="http://schemas.microsoft.com/office/drawing/2014/main" id="{A50E75D5-9457-432C-AFDB-FB79F423BF77}"/>
                </a:ext>
              </a:extLst>
            </p:cNvPr>
            <p:cNvSpPr/>
            <p:nvPr/>
          </p:nvSpPr>
          <p:spPr>
            <a:xfrm>
              <a:off x="956751" y="2213625"/>
              <a:ext cx="713100" cy="713100"/>
            </a:xfrm>
            <a:custGeom>
              <a:avLst/>
              <a:gdLst/>
              <a:ahLst/>
              <a:cxnLst/>
              <a:rect l="l" t="t" r="r" b="b"/>
              <a:pathLst>
                <a:path w="120000" h="120000" extrusionOk="0">
                  <a:moveTo>
                    <a:pt x="103658" y="35373"/>
                  </a:moveTo>
                  <a:lnTo>
                    <a:pt x="103658" y="8192"/>
                  </a:lnTo>
                  <a:cubicBezTo>
                    <a:pt x="103658" y="3566"/>
                    <a:pt x="100080" y="0"/>
                    <a:pt x="95439" y="0"/>
                  </a:cubicBezTo>
                  <a:cubicBezTo>
                    <a:pt x="90797" y="0"/>
                    <a:pt x="87316" y="3566"/>
                    <a:pt x="87316" y="8192"/>
                  </a:cubicBezTo>
                  <a:lnTo>
                    <a:pt x="87316" y="10409"/>
                  </a:lnTo>
                  <a:lnTo>
                    <a:pt x="45543" y="22939"/>
                  </a:lnTo>
                  <a:lnTo>
                    <a:pt x="5414" y="27277"/>
                  </a:lnTo>
                  <a:cubicBezTo>
                    <a:pt x="2417" y="27277"/>
                    <a:pt x="0" y="29686"/>
                    <a:pt x="0" y="32674"/>
                  </a:cubicBezTo>
                  <a:lnTo>
                    <a:pt x="0" y="70746"/>
                  </a:lnTo>
                  <a:cubicBezTo>
                    <a:pt x="0" y="73734"/>
                    <a:pt x="2417" y="76240"/>
                    <a:pt x="5414" y="76240"/>
                  </a:cubicBezTo>
                  <a:lnTo>
                    <a:pt x="23980" y="78361"/>
                  </a:lnTo>
                  <a:lnTo>
                    <a:pt x="32683" y="117783"/>
                  </a:lnTo>
                  <a:lnTo>
                    <a:pt x="32683" y="117783"/>
                  </a:lnTo>
                  <a:cubicBezTo>
                    <a:pt x="32973" y="118939"/>
                    <a:pt x="34037" y="120000"/>
                    <a:pt x="35390" y="120000"/>
                  </a:cubicBezTo>
                  <a:lnTo>
                    <a:pt x="57244" y="120000"/>
                  </a:lnTo>
                  <a:cubicBezTo>
                    <a:pt x="58887" y="120000"/>
                    <a:pt x="59951" y="118939"/>
                    <a:pt x="59951" y="117301"/>
                  </a:cubicBezTo>
                  <a:lnTo>
                    <a:pt x="59951" y="116722"/>
                  </a:lnTo>
                  <a:lnTo>
                    <a:pt x="59951" y="116722"/>
                  </a:lnTo>
                  <a:lnTo>
                    <a:pt x="52312" y="82987"/>
                  </a:lnTo>
                  <a:lnTo>
                    <a:pt x="87316" y="93301"/>
                  </a:lnTo>
                  <a:lnTo>
                    <a:pt x="87316" y="95518"/>
                  </a:lnTo>
                  <a:cubicBezTo>
                    <a:pt x="87316" y="100144"/>
                    <a:pt x="90797" y="103710"/>
                    <a:pt x="95439" y="103710"/>
                  </a:cubicBezTo>
                  <a:cubicBezTo>
                    <a:pt x="100080" y="103710"/>
                    <a:pt x="103658" y="100144"/>
                    <a:pt x="103658" y="95518"/>
                  </a:cubicBezTo>
                  <a:lnTo>
                    <a:pt x="103658" y="68337"/>
                  </a:lnTo>
                  <a:cubicBezTo>
                    <a:pt x="112651" y="68337"/>
                    <a:pt x="120000" y="61012"/>
                    <a:pt x="120000" y="51951"/>
                  </a:cubicBezTo>
                  <a:cubicBezTo>
                    <a:pt x="120000" y="42987"/>
                    <a:pt x="112651" y="35373"/>
                    <a:pt x="103658" y="35373"/>
                  </a:cubicBezTo>
                  <a:close/>
                  <a:moveTo>
                    <a:pt x="5414" y="70746"/>
                  </a:moveTo>
                  <a:lnTo>
                    <a:pt x="5414" y="59855"/>
                  </a:lnTo>
                  <a:lnTo>
                    <a:pt x="19049" y="59855"/>
                  </a:lnTo>
                  <a:cubicBezTo>
                    <a:pt x="20692" y="59855"/>
                    <a:pt x="21756" y="58795"/>
                    <a:pt x="21756" y="57156"/>
                  </a:cubicBezTo>
                  <a:cubicBezTo>
                    <a:pt x="21756" y="55518"/>
                    <a:pt x="20692" y="54457"/>
                    <a:pt x="19049" y="54457"/>
                  </a:cubicBezTo>
                  <a:lnTo>
                    <a:pt x="5414" y="54457"/>
                  </a:lnTo>
                  <a:lnTo>
                    <a:pt x="5414" y="48963"/>
                  </a:lnTo>
                  <a:lnTo>
                    <a:pt x="13634" y="48963"/>
                  </a:lnTo>
                  <a:cubicBezTo>
                    <a:pt x="15278" y="48963"/>
                    <a:pt x="16341" y="47903"/>
                    <a:pt x="16341" y="46265"/>
                  </a:cubicBezTo>
                  <a:cubicBezTo>
                    <a:pt x="16341" y="44626"/>
                    <a:pt x="15278" y="43566"/>
                    <a:pt x="13634" y="43566"/>
                  </a:cubicBezTo>
                  <a:lnTo>
                    <a:pt x="5414" y="43566"/>
                  </a:lnTo>
                  <a:lnTo>
                    <a:pt x="5414" y="32674"/>
                  </a:lnTo>
                  <a:lnTo>
                    <a:pt x="43609" y="28337"/>
                  </a:lnTo>
                  <a:lnTo>
                    <a:pt x="43609" y="74891"/>
                  </a:lnTo>
                  <a:lnTo>
                    <a:pt x="5414" y="70746"/>
                  </a:lnTo>
                  <a:close/>
                  <a:moveTo>
                    <a:pt x="35197" y="103421"/>
                  </a:moveTo>
                  <a:lnTo>
                    <a:pt x="29685" y="78939"/>
                  </a:lnTo>
                  <a:lnTo>
                    <a:pt x="45253" y="80578"/>
                  </a:lnTo>
                  <a:lnTo>
                    <a:pt x="46317" y="80867"/>
                  </a:lnTo>
                  <a:lnTo>
                    <a:pt x="51248" y="103421"/>
                  </a:lnTo>
                  <a:lnTo>
                    <a:pt x="35197" y="103421"/>
                  </a:lnTo>
                  <a:close/>
                  <a:moveTo>
                    <a:pt x="52602" y="108819"/>
                  </a:moveTo>
                  <a:lnTo>
                    <a:pt x="53763" y="114313"/>
                  </a:lnTo>
                  <a:lnTo>
                    <a:pt x="37324" y="114313"/>
                  </a:lnTo>
                  <a:lnTo>
                    <a:pt x="36261" y="108819"/>
                  </a:lnTo>
                  <a:lnTo>
                    <a:pt x="52602" y="108819"/>
                  </a:lnTo>
                  <a:close/>
                  <a:moveTo>
                    <a:pt x="87316" y="87325"/>
                  </a:moveTo>
                  <a:lnTo>
                    <a:pt x="49121" y="75951"/>
                  </a:lnTo>
                  <a:lnTo>
                    <a:pt x="49121" y="27277"/>
                  </a:lnTo>
                  <a:lnTo>
                    <a:pt x="87316" y="15807"/>
                  </a:lnTo>
                  <a:lnTo>
                    <a:pt x="87316" y="87325"/>
                  </a:lnTo>
                  <a:close/>
                  <a:moveTo>
                    <a:pt x="98243" y="95228"/>
                  </a:moveTo>
                  <a:cubicBezTo>
                    <a:pt x="98243" y="96867"/>
                    <a:pt x="97082" y="97927"/>
                    <a:pt x="95439" y="97927"/>
                  </a:cubicBezTo>
                  <a:cubicBezTo>
                    <a:pt x="93795" y="97927"/>
                    <a:pt x="92731" y="96867"/>
                    <a:pt x="92731" y="95228"/>
                  </a:cubicBezTo>
                  <a:lnTo>
                    <a:pt x="92731" y="8192"/>
                  </a:lnTo>
                  <a:cubicBezTo>
                    <a:pt x="92731" y="6554"/>
                    <a:pt x="93795" y="5493"/>
                    <a:pt x="95439" y="5493"/>
                  </a:cubicBezTo>
                  <a:cubicBezTo>
                    <a:pt x="97082" y="5493"/>
                    <a:pt x="98243" y="6554"/>
                    <a:pt x="98243" y="8192"/>
                  </a:cubicBezTo>
                  <a:lnTo>
                    <a:pt x="98243" y="95228"/>
                  </a:lnTo>
                  <a:close/>
                  <a:moveTo>
                    <a:pt x="103658" y="62650"/>
                  </a:moveTo>
                  <a:lnTo>
                    <a:pt x="103658" y="40867"/>
                  </a:lnTo>
                  <a:cubicBezTo>
                    <a:pt x="109653" y="40867"/>
                    <a:pt x="114585" y="45783"/>
                    <a:pt x="114585" y="51759"/>
                  </a:cubicBezTo>
                  <a:cubicBezTo>
                    <a:pt x="114585" y="57734"/>
                    <a:pt x="109653" y="62650"/>
                    <a:pt x="103658" y="626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rgbClr val="000000"/>
                </a:solidFill>
                <a:latin typeface="Muli"/>
                <a:ea typeface="Muli"/>
                <a:cs typeface="Muli"/>
                <a:sym typeface="Muli"/>
              </a:endParaRPr>
            </a:p>
          </p:txBody>
        </p:sp>
        <p:sp>
          <p:nvSpPr>
            <p:cNvPr id="25" name="Google Shape;453;p52">
              <a:extLst>
                <a:ext uri="{FF2B5EF4-FFF2-40B4-BE49-F238E27FC236}">
                  <a16:creationId xmlns:a16="http://schemas.microsoft.com/office/drawing/2014/main" id="{6BD8621A-14A5-4325-9962-E01C50CE02EA}"/>
                </a:ext>
              </a:extLst>
            </p:cNvPr>
            <p:cNvSpPr/>
            <p:nvPr/>
          </p:nvSpPr>
          <p:spPr>
            <a:xfrm>
              <a:off x="1047700" y="2213625"/>
              <a:ext cx="3524300" cy="325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a:latin typeface="Muli"/>
                <a:ea typeface="Muli"/>
                <a:cs typeface="Muli"/>
                <a:sym typeface="Muli"/>
              </a:endParaRPr>
            </a:p>
          </p:txBody>
        </p:sp>
        <p:sp>
          <p:nvSpPr>
            <p:cNvPr id="26" name="Google Shape;454;p52">
              <a:extLst>
                <a:ext uri="{FF2B5EF4-FFF2-40B4-BE49-F238E27FC236}">
                  <a16:creationId xmlns:a16="http://schemas.microsoft.com/office/drawing/2014/main" id="{06A176F8-F86E-4551-B46B-2949EA9DC7AA}"/>
                </a:ext>
              </a:extLst>
            </p:cNvPr>
            <p:cNvSpPr txBox="1"/>
            <p:nvPr/>
          </p:nvSpPr>
          <p:spPr>
            <a:xfrm>
              <a:off x="-276789" y="2167471"/>
              <a:ext cx="5899563" cy="805407"/>
            </a:xfrm>
            <a:prstGeom prst="rect">
              <a:avLst/>
            </a:prstGeom>
            <a:noFill/>
            <a:ln>
              <a:noFill/>
            </a:ln>
          </p:spPr>
          <p:txBody>
            <a:bodyPr spcFirstLastPara="1" wrap="square" lIns="91425" tIns="91425" rIns="91425" bIns="91425" anchor="t" anchorCtr="0">
              <a:noAutofit/>
            </a:bodyPr>
            <a:lstStyle/>
            <a:p>
              <a:pPr marL="0" marR="0" indent="457200">
                <a:lnSpc>
                  <a:spcPct val="150000"/>
                </a:lnSpc>
                <a:spcBef>
                  <a:spcPts val="0"/>
                </a:spcBef>
                <a:spcAft>
                  <a:spcPts val="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5" name="Google Shape;326;p45">
            <a:extLst>
              <a:ext uri="{FF2B5EF4-FFF2-40B4-BE49-F238E27FC236}">
                <a16:creationId xmlns:a16="http://schemas.microsoft.com/office/drawing/2014/main" id="{E9F2EB4F-27CB-43E3-BED9-973648BAF876}"/>
              </a:ext>
            </a:extLst>
          </p:cNvPr>
          <p:cNvGrpSpPr/>
          <p:nvPr/>
        </p:nvGrpSpPr>
        <p:grpSpPr>
          <a:xfrm>
            <a:off x="2104480" y="1855425"/>
            <a:ext cx="223672" cy="262487"/>
            <a:chOff x="0" y="46600"/>
            <a:chExt cx="3121800" cy="5004600"/>
          </a:xfrm>
        </p:grpSpPr>
        <p:sp>
          <p:nvSpPr>
            <p:cNvPr id="36" name="Google Shape;327;p45">
              <a:extLst>
                <a:ext uri="{FF2B5EF4-FFF2-40B4-BE49-F238E27FC236}">
                  <a16:creationId xmlns:a16="http://schemas.microsoft.com/office/drawing/2014/main" id="{4FE37E9E-68AE-453C-8498-D7069035F4B3}"/>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8;p45">
              <a:extLst>
                <a:ext uri="{FF2B5EF4-FFF2-40B4-BE49-F238E27FC236}">
                  <a16:creationId xmlns:a16="http://schemas.microsoft.com/office/drawing/2014/main" id="{E1551CA7-7CEB-474B-A5A4-C9CE50232C12}"/>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329;p45">
              <a:extLst>
                <a:ext uri="{FF2B5EF4-FFF2-40B4-BE49-F238E27FC236}">
                  <a16:creationId xmlns:a16="http://schemas.microsoft.com/office/drawing/2014/main" id="{41B46EC6-E581-489A-83D1-C094A5D26D92}"/>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9" name="Google Shape;330;p45">
            <a:extLst>
              <a:ext uri="{FF2B5EF4-FFF2-40B4-BE49-F238E27FC236}">
                <a16:creationId xmlns:a16="http://schemas.microsoft.com/office/drawing/2014/main" id="{8A7E9988-1490-4E3F-B2D3-2719AFDA480F}"/>
              </a:ext>
            </a:extLst>
          </p:cNvPr>
          <p:cNvSpPr txBox="1"/>
          <p:nvPr/>
        </p:nvSpPr>
        <p:spPr>
          <a:xfrm>
            <a:off x="2590671" y="1796882"/>
            <a:ext cx="2035117" cy="3114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latin typeface="Times New Roman" panose="02020603050405020304" pitchFamily="18" charset="0"/>
                <a:ea typeface="Calibri" panose="020F0502020204030204" pitchFamily="34" charset="0"/>
              </a:rPr>
              <a:t>Q</a:t>
            </a:r>
            <a:r>
              <a:rPr lang="en-US" sz="1800" dirty="0" err="1">
                <a:effectLst/>
                <a:latin typeface="Times New Roman" panose="02020603050405020304" pitchFamily="18" charset="0"/>
                <a:ea typeface="Calibri" panose="020F0502020204030204" pitchFamily="34" charset="0"/>
              </a:rPr>
              <a:t>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viên</a:t>
            </a:r>
            <a:endParaRPr sz="1200" dirty="0">
              <a:solidFill>
                <a:srgbClr val="434343"/>
              </a:solidFill>
              <a:latin typeface="Muli"/>
              <a:ea typeface="Muli"/>
              <a:cs typeface="Muli"/>
              <a:sym typeface="Muli"/>
            </a:endParaRPr>
          </a:p>
        </p:txBody>
      </p:sp>
      <p:grpSp>
        <p:nvGrpSpPr>
          <p:cNvPr id="40" name="Google Shape;326;p45">
            <a:extLst>
              <a:ext uri="{FF2B5EF4-FFF2-40B4-BE49-F238E27FC236}">
                <a16:creationId xmlns:a16="http://schemas.microsoft.com/office/drawing/2014/main" id="{3D1CAF34-EA40-44F1-8481-486B60F7A106}"/>
              </a:ext>
            </a:extLst>
          </p:cNvPr>
          <p:cNvGrpSpPr/>
          <p:nvPr/>
        </p:nvGrpSpPr>
        <p:grpSpPr>
          <a:xfrm>
            <a:off x="5342803" y="2395022"/>
            <a:ext cx="223672" cy="262487"/>
            <a:chOff x="0" y="46600"/>
            <a:chExt cx="3121800" cy="5004600"/>
          </a:xfrm>
        </p:grpSpPr>
        <p:sp>
          <p:nvSpPr>
            <p:cNvPr id="41" name="Google Shape;327;p45">
              <a:extLst>
                <a:ext uri="{FF2B5EF4-FFF2-40B4-BE49-F238E27FC236}">
                  <a16:creationId xmlns:a16="http://schemas.microsoft.com/office/drawing/2014/main" id="{7907735C-CB84-4113-BAB6-A2306645E43A}"/>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8;p45">
              <a:extLst>
                <a:ext uri="{FF2B5EF4-FFF2-40B4-BE49-F238E27FC236}">
                  <a16:creationId xmlns:a16="http://schemas.microsoft.com/office/drawing/2014/main" id="{E23690A8-7FCE-4EFC-927A-478AB3696C88}"/>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329;p45">
              <a:extLst>
                <a:ext uri="{FF2B5EF4-FFF2-40B4-BE49-F238E27FC236}">
                  <a16:creationId xmlns:a16="http://schemas.microsoft.com/office/drawing/2014/main" id="{8F8E600F-CAF4-4DAA-B422-098948C5B9BC}"/>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44" name="Google Shape;330;p45">
            <a:extLst>
              <a:ext uri="{FF2B5EF4-FFF2-40B4-BE49-F238E27FC236}">
                <a16:creationId xmlns:a16="http://schemas.microsoft.com/office/drawing/2014/main" id="{6EAB2015-2AA8-4F5B-A739-9DE3AAC9C16D}"/>
              </a:ext>
            </a:extLst>
          </p:cNvPr>
          <p:cNvSpPr txBox="1"/>
          <p:nvPr/>
        </p:nvSpPr>
        <p:spPr>
          <a:xfrm>
            <a:off x="5405398" y="2289687"/>
            <a:ext cx="3052789" cy="393600"/>
          </a:xfrm>
          <a:prstGeom prst="rect">
            <a:avLst/>
          </a:prstGeom>
          <a:noFill/>
          <a:ln>
            <a:noFill/>
          </a:ln>
        </p:spPr>
        <p:txBody>
          <a:bodyPr spcFirstLastPara="1" wrap="square" lIns="91425" tIns="91425" rIns="91425" bIns="91425" anchor="ctr" anchorCtr="0">
            <a:noAutofit/>
          </a:bodyPr>
          <a:lstStyle/>
          <a:p>
            <a:pPr marL="0" marR="0" indent="457200">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5" name="Google Shape;326;p45">
            <a:extLst>
              <a:ext uri="{FF2B5EF4-FFF2-40B4-BE49-F238E27FC236}">
                <a16:creationId xmlns:a16="http://schemas.microsoft.com/office/drawing/2014/main" id="{F7C29C09-2242-4B45-973D-7D0AA03EC1FD}"/>
              </a:ext>
            </a:extLst>
          </p:cNvPr>
          <p:cNvGrpSpPr/>
          <p:nvPr/>
        </p:nvGrpSpPr>
        <p:grpSpPr>
          <a:xfrm>
            <a:off x="5342803" y="1913969"/>
            <a:ext cx="223672" cy="262487"/>
            <a:chOff x="0" y="46600"/>
            <a:chExt cx="3121800" cy="5004600"/>
          </a:xfrm>
        </p:grpSpPr>
        <p:sp>
          <p:nvSpPr>
            <p:cNvPr id="46" name="Google Shape;327;p45">
              <a:extLst>
                <a:ext uri="{FF2B5EF4-FFF2-40B4-BE49-F238E27FC236}">
                  <a16:creationId xmlns:a16="http://schemas.microsoft.com/office/drawing/2014/main" id="{D8B6DB8D-91E2-440A-BA1B-94732C857DC2}"/>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8;p45">
              <a:extLst>
                <a:ext uri="{FF2B5EF4-FFF2-40B4-BE49-F238E27FC236}">
                  <a16:creationId xmlns:a16="http://schemas.microsoft.com/office/drawing/2014/main" id="{064C627B-B761-4BF2-B7B1-83393BB15AB0}"/>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 name="Google Shape;329;p45">
              <a:extLst>
                <a:ext uri="{FF2B5EF4-FFF2-40B4-BE49-F238E27FC236}">
                  <a16:creationId xmlns:a16="http://schemas.microsoft.com/office/drawing/2014/main" id="{EF15F151-5418-480A-8D1F-327B684EB5B0}"/>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49" name="Google Shape;330;p45">
            <a:extLst>
              <a:ext uri="{FF2B5EF4-FFF2-40B4-BE49-F238E27FC236}">
                <a16:creationId xmlns:a16="http://schemas.microsoft.com/office/drawing/2014/main" id="{45D1D222-27EA-41B1-96C7-F0E23AD6844A}"/>
              </a:ext>
            </a:extLst>
          </p:cNvPr>
          <p:cNvSpPr txBox="1"/>
          <p:nvPr/>
        </p:nvSpPr>
        <p:spPr>
          <a:xfrm>
            <a:off x="5828994" y="1855426"/>
            <a:ext cx="2035117" cy="3114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phẩm</a:t>
            </a:r>
            <a:endParaRPr sz="1200" dirty="0">
              <a:solidFill>
                <a:srgbClr val="434343"/>
              </a:solidFill>
              <a:latin typeface="Muli"/>
              <a:ea typeface="Muli"/>
              <a:cs typeface="Muli"/>
              <a:sym typeface="Muli"/>
            </a:endParaRPr>
          </a:p>
        </p:txBody>
      </p:sp>
      <p:grpSp>
        <p:nvGrpSpPr>
          <p:cNvPr id="50" name="Google Shape;326;p45">
            <a:extLst>
              <a:ext uri="{FF2B5EF4-FFF2-40B4-BE49-F238E27FC236}">
                <a16:creationId xmlns:a16="http://schemas.microsoft.com/office/drawing/2014/main" id="{4771BFEC-086D-44DA-A301-C17B7685B59C}"/>
              </a:ext>
            </a:extLst>
          </p:cNvPr>
          <p:cNvGrpSpPr/>
          <p:nvPr/>
        </p:nvGrpSpPr>
        <p:grpSpPr>
          <a:xfrm>
            <a:off x="2101936" y="2433669"/>
            <a:ext cx="223672" cy="262487"/>
            <a:chOff x="0" y="46600"/>
            <a:chExt cx="3121800" cy="5004600"/>
          </a:xfrm>
        </p:grpSpPr>
        <p:sp>
          <p:nvSpPr>
            <p:cNvPr id="51" name="Google Shape;327;p45">
              <a:extLst>
                <a:ext uri="{FF2B5EF4-FFF2-40B4-BE49-F238E27FC236}">
                  <a16:creationId xmlns:a16="http://schemas.microsoft.com/office/drawing/2014/main" id="{CF23A3D8-BD55-4343-A00A-F052C6186541}"/>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8;p45">
              <a:extLst>
                <a:ext uri="{FF2B5EF4-FFF2-40B4-BE49-F238E27FC236}">
                  <a16:creationId xmlns:a16="http://schemas.microsoft.com/office/drawing/2014/main" id="{02EAF32B-E0E4-4723-969C-8FEDC87885B9}"/>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329;p45">
              <a:extLst>
                <a:ext uri="{FF2B5EF4-FFF2-40B4-BE49-F238E27FC236}">
                  <a16:creationId xmlns:a16="http://schemas.microsoft.com/office/drawing/2014/main" id="{1D04B797-93F7-498A-BD8D-F0603D734344}"/>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54" name="Google Shape;330;p45">
            <a:extLst>
              <a:ext uri="{FF2B5EF4-FFF2-40B4-BE49-F238E27FC236}">
                <a16:creationId xmlns:a16="http://schemas.microsoft.com/office/drawing/2014/main" id="{C8B4700D-6335-494C-80CB-B807BCD753AD}"/>
              </a:ext>
            </a:extLst>
          </p:cNvPr>
          <p:cNvSpPr txBox="1"/>
          <p:nvPr/>
        </p:nvSpPr>
        <p:spPr>
          <a:xfrm>
            <a:off x="2588127" y="2375126"/>
            <a:ext cx="2035117" cy="3114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đơn</a:t>
            </a:r>
            <a:endParaRPr sz="1200" dirty="0">
              <a:solidFill>
                <a:srgbClr val="434343"/>
              </a:solidFill>
              <a:latin typeface="Muli"/>
              <a:ea typeface="Muli"/>
              <a:cs typeface="Muli"/>
              <a:sym typeface="Muli"/>
            </a:endParaRPr>
          </a:p>
        </p:txBody>
      </p:sp>
      <p:grpSp>
        <p:nvGrpSpPr>
          <p:cNvPr id="61" name="Google Shape;449;p52">
            <a:extLst>
              <a:ext uri="{FF2B5EF4-FFF2-40B4-BE49-F238E27FC236}">
                <a16:creationId xmlns:a16="http://schemas.microsoft.com/office/drawing/2014/main" id="{CC125E43-9C5D-456A-B69B-46F8D210A102}"/>
              </a:ext>
            </a:extLst>
          </p:cNvPr>
          <p:cNvGrpSpPr/>
          <p:nvPr/>
        </p:nvGrpSpPr>
        <p:grpSpPr>
          <a:xfrm>
            <a:off x="-51910" y="1843537"/>
            <a:ext cx="1938981" cy="1103148"/>
            <a:chOff x="-770698" y="2136421"/>
            <a:chExt cx="5643808" cy="805407"/>
          </a:xfrm>
        </p:grpSpPr>
        <p:sp>
          <p:nvSpPr>
            <p:cNvPr id="62" name="Google Shape;452;p52">
              <a:extLst>
                <a:ext uri="{FF2B5EF4-FFF2-40B4-BE49-F238E27FC236}">
                  <a16:creationId xmlns:a16="http://schemas.microsoft.com/office/drawing/2014/main" id="{3D0648C0-2094-4CCF-B983-B2F3A2F23FD6}"/>
                </a:ext>
              </a:extLst>
            </p:cNvPr>
            <p:cNvSpPr/>
            <p:nvPr/>
          </p:nvSpPr>
          <p:spPr>
            <a:xfrm>
              <a:off x="956751" y="2213625"/>
              <a:ext cx="713100" cy="713100"/>
            </a:xfrm>
            <a:custGeom>
              <a:avLst/>
              <a:gdLst/>
              <a:ahLst/>
              <a:cxnLst/>
              <a:rect l="l" t="t" r="r" b="b"/>
              <a:pathLst>
                <a:path w="120000" h="120000" extrusionOk="0">
                  <a:moveTo>
                    <a:pt x="103658" y="35373"/>
                  </a:moveTo>
                  <a:lnTo>
                    <a:pt x="103658" y="8192"/>
                  </a:lnTo>
                  <a:cubicBezTo>
                    <a:pt x="103658" y="3566"/>
                    <a:pt x="100080" y="0"/>
                    <a:pt x="95439" y="0"/>
                  </a:cubicBezTo>
                  <a:cubicBezTo>
                    <a:pt x="90797" y="0"/>
                    <a:pt x="87316" y="3566"/>
                    <a:pt x="87316" y="8192"/>
                  </a:cubicBezTo>
                  <a:lnTo>
                    <a:pt x="87316" y="10409"/>
                  </a:lnTo>
                  <a:lnTo>
                    <a:pt x="45543" y="22939"/>
                  </a:lnTo>
                  <a:lnTo>
                    <a:pt x="5414" y="27277"/>
                  </a:lnTo>
                  <a:cubicBezTo>
                    <a:pt x="2417" y="27277"/>
                    <a:pt x="0" y="29686"/>
                    <a:pt x="0" y="32674"/>
                  </a:cubicBezTo>
                  <a:lnTo>
                    <a:pt x="0" y="70746"/>
                  </a:lnTo>
                  <a:cubicBezTo>
                    <a:pt x="0" y="73734"/>
                    <a:pt x="2417" y="76240"/>
                    <a:pt x="5414" y="76240"/>
                  </a:cubicBezTo>
                  <a:lnTo>
                    <a:pt x="23980" y="78361"/>
                  </a:lnTo>
                  <a:lnTo>
                    <a:pt x="32683" y="117783"/>
                  </a:lnTo>
                  <a:lnTo>
                    <a:pt x="32683" y="117783"/>
                  </a:lnTo>
                  <a:cubicBezTo>
                    <a:pt x="32973" y="118939"/>
                    <a:pt x="34037" y="120000"/>
                    <a:pt x="35390" y="120000"/>
                  </a:cubicBezTo>
                  <a:lnTo>
                    <a:pt x="57244" y="120000"/>
                  </a:lnTo>
                  <a:cubicBezTo>
                    <a:pt x="58887" y="120000"/>
                    <a:pt x="59951" y="118939"/>
                    <a:pt x="59951" y="117301"/>
                  </a:cubicBezTo>
                  <a:lnTo>
                    <a:pt x="59951" y="116722"/>
                  </a:lnTo>
                  <a:lnTo>
                    <a:pt x="59951" y="116722"/>
                  </a:lnTo>
                  <a:lnTo>
                    <a:pt x="52312" y="82987"/>
                  </a:lnTo>
                  <a:lnTo>
                    <a:pt x="87316" y="93301"/>
                  </a:lnTo>
                  <a:lnTo>
                    <a:pt x="87316" y="95518"/>
                  </a:lnTo>
                  <a:cubicBezTo>
                    <a:pt x="87316" y="100144"/>
                    <a:pt x="90797" y="103710"/>
                    <a:pt x="95439" y="103710"/>
                  </a:cubicBezTo>
                  <a:cubicBezTo>
                    <a:pt x="100080" y="103710"/>
                    <a:pt x="103658" y="100144"/>
                    <a:pt x="103658" y="95518"/>
                  </a:cubicBezTo>
                  <a:lnTo>
                    <a:pt x="103658" y="68337"/>
                  </a:lnTo>
                  <a:cubicBezTo>
                    <a:pt x="112651" y="68337"/>
                    <a:pt x="120000" y="61012"/>
                    <a:pt x="120000" y="51951"/>
                  </a:cubicBezTo>
                  <a:cubicBezTo>
                    <a:pt x="120000" y="42987"/>
                    <a:pt x="112651" y="35373"/>
                    <a:pt x="103658" y="35373"/>
                  </a:cubicBezTo>
                  <a:close/>
                  <a:moveTo>
                    <a:pt x="5414" y="70746"/>
                  </a:moveTo>
                  <a:lnTo>
                    <a:pt x="5414" y="59855"/>
                  </a:lnTo>
                  <a:lnTo>
                    <a:pt x="19049" y="59855"/>
                  </a:lnTo>
                  <a:cubicBezTo>
                    <a:pt x="20692" y="59855"/>
                    <a:pt x="21756" y="58795"/>
                    <a:pt x="21756" y="57156"/>
                  </a:cubicBezTo>
                  <a:cubicBezTo>
                    <a:pt x="21756" y="55518"/>
                    <a:pt x="20692" y="54457"/>
                    <a:pt x="19049" y="54457"/>
                  </a:cubicBezTo>
                  <a:lnTo>
                    <a:pt x="5414" y="54457"/>
                  </a:lnTo>
                  <a:lnTo>
                    <a:pt x="5414" y="48963"/>
                  </a:lnTo>
                  <a:lnTo>
                    <a:pt x="13634" y="48963"/>
                  </a:lnTo>
                  <a:cubicBezTo>
                    <a:pt x="15278" y="48963"/>
                    <a:pt x="16341" y="47903"/>
                    <a:pt x="16341" y="46265"/>
                  </a:cubicBezTo>
                  <a:cubicBezTo>
                    <a:pt x="16341" y="44626"/>
                    <a:pt x="15278" y="43566"/>
                    <a:pt x="13634" y="43566"/>
                  </a:cubicBezTo>
                  <a:lnTo>
                    <a:pt x="5414" y="43566"/>
                  </a:lnTo>
                  <a:lnTo>
                    <a:pt x="5414" y="32674"/>
                  </a:lnTo>
                  <a:lnTo>
                    <a:pt x="43609" y="28337"/>
                  </a:lnTo>
                  <a:lnTo>
                    <a:pt x="43609" y="74891"/>
                  </a:lnTo>
                  <a:lnTo>
                    <a:pt x="5414" y="70746"/>
                  </a:lnTo>
                  <a:close/>
                  <a:moveTo>
                    <a:pt x="35197" y="103421"/>
                  </a:moveTo>
                  <a:lnTo>
                    <a:pt x="29685" y="78939"/>
                  </a:lnTo>
                  <a:lnTo>
                    <a:pt x="45253" y="80578"/>
                  </a:lnTo>
                  <a:lnTo>
                    <a:pt x="46317" y="80867"/>
                  </a:lnTo>
                  <a:lnTo>
                    <a:pt x="51248" y="103421"/>
                  </a:lnTo>
                  <a:lnTo>
                    <a:pt x="35197" y="103421"/>
                  </a:lnTo>
                  <a:close/>
                  <a:moveTo>
                    <a:pt x="52602" y="108819"/>
                  </a:moveTo>
                  <a:lnTo>
                    <a:pt x="53763" y="114313"/>
                  </a:lnTo>
                  <a:lnTo>
                    <a:pt x="37324" y="114313"/>
                  </a:lnTo>
                  <a:lnTo>
                    <a:pt x="36261" y="108819"/>
                  </a:lnTo>
                  <a:lnTo>
                    <a:pt x="52602" y="108819"/>
                  </a:lnTo>
                  <a:close/>
                  <a:moveTo>
                    <a:pt x="87316" y="87325"/>
                  </a:moveTo>
                  <a:lnTo>
                    <a:pt x="49121" y="75951"/>
                  </a:lnTo>
                  <a:lnTo>
                    <a:pt x="49121" y="27277"/>
                  </a:lnTo>
                  <a:lnTo>
                    <a:pt x="87316" y="15807"/>
                  </a:lnTo>
                  <a:lnTo>
                    <a:pt x="87316" y="87325"/>
                  </a:lnTo>
                  <a:close/>
                  <a:moveTo>
                    <a:pt x="98243" y="95228"/>
                  </a:moveTo>
                  <a:cubicBezTo>
                    <a:pt x="98243" y="96867"/>
                    <a:pt x="97082" y="97927"/>
                    <a:pt x="95439" y="97927"/>
                  </a:cubicBezTo>
                  <a:cubicBezTo>
                    <a:pt x="93795" y="97927"/>
                    <a:pt x="92731" y="96867"/>
                    <a:pt x="92731" y="95228"/>
                  </a:cubicBezTo>
                  <a:lnTo>
                    <a:pt x="92731" y="8192"/>
                  </a:lnTo>
                  <a:cubicBezTo>
                    <a:pt x="92731" y="6554"/>
                    <a:pt x="93795" y="5493"/>
                    <a:pt x="95439" y="5493"/>
                  </a:cubicBezTo>
                  <a:cubicBezTo>
                    <a:pt x="97082" y="5493"/>
                    <a:pt x="98243" y="6554"/>
                    <a:pt x="98243" y="8192"/>
                  </a:cubicBezTo>
                  <a:lnTo>
                    <a:pt x="98243" y="95228"/>
                  </a:lnTo>
                  <a:close/>
                  <a:moveTo>
                    <a:pt x="103658" y="62650"/>
                  </a:moveTo>
                  <a:lnTo>
                    <a:pt x="103658" y="40867"/>
                  </a:lnTo>
                  <a:cubicBezTo>
                    <a:pt x="109653" y="40867"/>
                    <a:pt x="114585" y="45783"/>
                    <a:pt x="114585" y="51759"/>
                  </a:cubicBezTo>
                  <a:cubicBezTo>
                    <a:pt x="114585" y="57734"/>
                    <a:pt x="109653" y="62650"/>
                    <a:pt x="103658" y="6265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rgbClr val="000000"/>
                </a:solidFill>
                <a:latin typeface="Muli"/>
                <a:ea typeface="Muli"/>
                <a:cs typeface="Muli"/>
                <a:sym typeface="Muli"/>
              </a:endParaRPr>
            </a:p>
          </p:txBody>
        </p:sp>
        <p:sp>
          <p:nvSpPr>
            <p:cNvPr id="63" name="Google Shape;453;p52">
              <a:extLst>
                <a:ext uri="{FF2B5EF4-FFF2-40B4-BE49-F238E27FC236}">
                  <a16:creationId xmlns:a16="http://schemas.microsoft.com/office/drawing/2014/main" id="{4BF2790F-E78C-4669-A12F-9D5620A17DEC}"/>
                </a:ext>
              </a:extLst>
            </p:cNvPr>
            <p:cNvSpPr/>
            <p:nvPr/>
          </p:nvSpPr>
          <p:spPr>
            <a:xfrm>
              <a:off x="1047700" y="2213625"/>
              <a:ext cx="3524300" cy="325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a:latin typeface="Muli"/>
                <a:ea typeface="Muli"/>
                <a:cs typeface="Muli"/>
                <a:sym typeface="Muli"/>
              </a:endParaRPr>
            </a:p>
          </p:txBody>
        </p:sp>
        <p:sp>
          <p:nvSpPr>
            <p:cNvPr id="64" name="Google Shape;454;p52">
              <a:extLst>
                <a:ext uri="{FF2B5EF4-FFF2-40B4-BE49-F238E27FC236}">
                  <a16:creationId xmlns:a16="http://schemas.microsoft.com/office/drawing/2014/main" id="{26306F83-9673-4B66-9F78-5B963155C4E8}"/>
                </a:ext>
              </a:extLst>
            </p:cNvPr>
            <p:cNvSpPr txBox="1"/>
            <p:nvPr/>
          </p:nvSpPr>
          <p:spPr>
            <a:xfrm>
              <a:off x="-770698" y="2136421"/>
              <a:ext cx="5643808" cy="805407"/>
            </a:xfrm>
            <a:prstGeom prst="rect">
              <a:avLst/>
            </a:prstGeom>
            <a:noFill/>
            <a:ln>
              <a:noFill/>
            </a:ln>
          </p:spPr>
          <p:txBody>
            <a:bodyPr spcFirstLastPara="1" wrap="square" lIns="91425" tIns="91425" rIns="91425" bIns="91425" anchor="t" anchorCtr="0">
              <a:noAutofit/>
            </a:bodyPr>
            <a:lstStyle/>
            <a:p>
              <a:pPr marL="0" marR="0" indent="457200">
                <a:lnSpc>
                  <a:spcPct val="150000"/>
                </a:lnSpc>
                <a:spcBef>
                  <a:spcPts val="0"/>
                </a:spcBef>
                <a:spcAft>
                  <a:spcPts val="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1.Quản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69" name="Google Shape;326;p45">
            <a:extLst>
              <a:ext uri="{FF2B5EF4-FFF2-40B4-BE49-F238E27FC236}">
                <a16:creationId xmlns:a16="http://schemas.microsoft.com/office/drawing/2014/main" id="{7FD81697-23E7-4953-A46F-68924B591CAA}"/>
              </a:ext>
            </a:extLst>
          </p:cNvPr>
          <p:cNvGrpSpPr/>
          <p:nvPr/>
        </p:nvGrpSpPr>
        <p:grpSpPr>
          <a:xfrm>
            <a:off x="5342803" y="3259141"/>
            <a:ext cx="223672" cy="262487"/>
            <a:chOff x="0" y="46600"/>
            <a:chExt cx="3121800" cy="5004600"/>
          </a:xfrm>
        </p:grpSpPr>
        <p:sp>
          <p:nvSpPr>
            <p:cNvPr id="70" name="Google Shape;327;p45">
              <a:extLst>
                <a:ext uri="{FF2B5EF4-FFF2-40B4-BE49-F238E27FC236}">
                  <a16:creationId xmlns:a16="http://schemas.microsoft.com/office/drawing/2014/main" id="{D5836E44-25EB-4E64-899A-84967A1A0FF3}"/>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8;p45">
              <a:extLst>
                <a:ext uri="{FF2B5EF4-FFF2-40B4-BE49-F238E27FC236}">
                  <a16:creationId xmlns:a16="http://schemas.microsoft.com/office/drawing/2014/main" id="{7F1ABFCF-7C4B-491E-9E9D-0623775CA567}"/>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329;p45">
              <a:extLst>
                <a:ext uri="{FF2B5EF4-FFF2-40B4-BE49-F238E27FC236}">
                  <a16:creationId xmlns:a16="http://schemas.microsoft.com/office/drawing/2014/main" id="{C3B58BCA-03FB-494F-B682-4186EDFB1992}"/>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73" name="Google Shape;330;p45">
            <a:extLst>
              <a:ext uri="{FF2B5EF4-FFF2-40B4-BE49-F238E27FC236}">
                <a16:creationId xmlns:a16="http://schemas.microsoft.com/office/drawing/2014/main" id="{758BBF6A-464E-41C3-8354-6914E6B0D0EC}"/>
              </a:ext>
            </a:extLst>
          </p:cNvPr>
          <p:cNvSpPr txBox="1"/>
          <p:nvPr/>
        </p:nvSpPr>
        <p:spPr>
          <a:xfrm>
            <a:off x="5828994" y="3200598"/>
            <a:ext cx="2035117" cy="3114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phẩm</a:t>
            </a:r>
            <a:endParaRPr sz="1200" dirty="0">
              <a:solidFill>
                <a:srgbClr val="434343"/>
              </a:solidFill>
              <a:latin typeface="Muli"/>
              <a:ea typeface="Muli"/>
              <a:cs typeface="Muli"/>
              <a:sym typeface="Muli"/>
            </a:endParaRPr>
          </a:p>
        </p:txBody>
      </p:sp>
      <p:grpSp>
        <p:nvGrpSpPr>
          <p:cNvPr id="74" name="Google Shape;326;p45">
            <a:extLst>
              <a:ext uri="{FF2B5EF4-FFF2-40B4-BE49-F238E27FC236}">
                <a16:creationId xmlns:a16="http://schemas.microsoft.com/office/drawing/2014/main" id="{0830810B-2BE2-4A95-8D58-D432006536B8}"/>
              </a:ext>
            </a:extLst>
          </p:cNvPr>
          <p:cNvGrpSpPr/>
          <p:nvPr/>
        </p:nvGrpSpPr>
        <p:grpSpPr>
          <a:xfrm>
            <a:off x="2108956" y="3998521"/>
            <a:ext cx="223672" cy="262487"/>
            <a:chOff x="0" y="46600"/>
            <a:chExt cx="3121800" cy="5004600"/>
          </a:xfrm>
        </p:grpSpPr>
        <p:sp>
          <p:nvSpPr>
            <p:cNvPr id="75" name="Google Shape;327;p45">
              <a:extLst>
                <a:ext uri="{FF2B5EF4-FFF2-40B4-BE49-F238E27FC236}">
                  <a16:creationId xmlns:a16="http://schemas.microsoft.com/office/drawing/2014/main" id="{5B0884F3-7502-49FA-A1BF-49737ACDEB1D}"/>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8;p45">
              <a:extLst>
                <a:ext uri="{FF2B5EF4-FFF2-40B4-BE49-F238E27FC236}">
                  <a16:creationId xmlns:a16="http://schemas.microsoft.com/office/drawing/2014/main" id="{F83CA11A-03DC-44D3-85EC-2AD2C59C7D26}"/>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329;p45">
              <a:extLst>
                <a:ext uri="{FF2B5EF4-FFF2-40B4-BE49-F238E27FC236}">
                  <a16:creationId xmlns:a16="http://schemas.microsoft.com/office/drawing/2014/main" id="{56A0DA91-6DEC-44DC-ACE5-57A949592CD9}"/>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78" name="Google Shape;330;p45">
            <a:extLst>
              <a:ext uri="{FF2B5EF4-FFF2-40B4-BE49-F238E27FC236}">
                <a16:creationId xmlns:a16="http://schemas.microsoft.com/office/drawing/2014/main" id="{65AA106E-F118-4D1F-86B5-EC4AF91FDBB3}"/>
              </a:ext>
            </a:extLst>
          </p:cNvPr>
          <p:cNvSpPr txBox="1"/>
          <p:nvPr/>
        </p:nvSpPr>
        <p:spPr>
          <a:xfrm>
            <a:off x="2595147" y="3939978"/>
            <a:ext cx="2035117" cy="3114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đơn</a:t>
            </a:r>
            <a:endParaRPr sz="1200" dirty="0">
              <a:solidFill>
                <a:srgbClr val="434343"/>
              </a:solidFill>
              <a:latin typeface="Muli"/>
              <a:ea typeface="Muli"/>
              <a:cs typeface="Muli"/>
              <a:sym typeface="Muli"/>
            </a:endParaRPr>
          </a:p>
        </p:txBody>
      </p:sp>
      <p:grpSp>
        <p:nvGrpSpPr>
          <p:cNvPr id="79" name="Google Shape;326;p45">
            <a:extLst>
              <a:ext uri="{FF2B5EF4-FFF2-40B4-BE49-F238E27FC236}">
                <a16:creationId xmlns:a16="http://schemas.microsoft.com/office/drawing/2014/main" id="{F9A779A5-75AD-4431-B44C-EF117A6486DA}"/>
              </a:ext>
            </a:extLst>
          </p:cNvPr>
          <p:cNvGrpSpPr/>
          <p:nvPr/>
        </p:nvGrpSpPr>
        <p:grpSpPr>
          <a:xfrm>
            <a:off x="2095604" y="3269127"/>
            <a:ext cx="223672" cy="262487"/>
            <a:chOff x="0" y="46600"/>
            <a:chExt cx="3121800" cy="5004600"/>
          </a:xfrm>
        </p:grpSpPr>
        <p:sp>
          <p:nvSpPr>
            <p:cNvPr id="80" name="Google Shape;327;p45">
              <a:extLst>
                <a:ext uri="{FF2B5EF4-FFF2-40B4-BE49-F238E27FC236}">
                  <a16:creationId xmlns:a16="http://schemas.microsoft.com/office/drawing/2014/main" id="{C8085E32-05D5-4585-913A-F8677F87993A}"/>
                </a:ext>
              </a:extLst>
            </p:cNvPr>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8;p45">
              <a:extLst>
                <a:ext uri="{FF2B5EF4-FFF2-40B4-BE49-F238E27FC236}">
                  <a16:creationId xmlns:a16="http://schemas.microsoft.com/office/drawing/2014/main" id="{E35374DA-155D-476E-BF90-E7D923BDF65D}"/>
                </a:ext>
              </a:extLst>
            </p:cNvPr>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329;p45">
              <a:extLst>
                <a:ext uri="{FF2B5EF4-FFF2-40B4-BE49-F238E27FC236}">
                  <a16:creationId xmlns:a16="http://schemas.microsoft.com/office/drawing/2014/main" id="{8F3BFD02-F5D4-4122-AF43-7737B01B59F2}"/>
                </a:ext>
              </a:extLst>
            </p:cNvPr>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83" name="Google Shape;330;p45">
            <a:extLst>
              <a:ext uri="{FF2B5EF4-FFF2-40B4-BE49-F238E27FC236}">
                <a16:creationId xmlns:a16="http://schemas.microsoft.com/office/drawing/2014/main" id="{F4F31ED2-4193-4B7D-8816-9732A176EC66}"/>
              </a:ext>
            </a:extLst>
          </p:cNvPr>
          <p:cNvSpPr txBox="1"/>
          <p:nvPr/>
        </p:nvSpPr>
        <p:spPr>
          <a:xfrm>
            <a:off x="2144624" y="3153231"/>
            <a:ext cx="2662524" cy="473910"/>
          </a:xfrm>
          <a:prstGeom prst="rect">
            <a:avLst/>
          </a:prstGeom>
          <a:noFill/>
          <a:ln>
            <a:noFill/>
          </a:ln>
        </p:spPr>
        <p:txBody>
          <a:bodyPr spcFirstLastPara="1" wrap="square" lIns="91425" tIns="91425" rIns="91425" bIns="91425" anchor="ctr" anchorCtr="0">
            <a:noAutofit/>
          </a:bodyPr>
          <a:lstStyle/>
          <a:p>
            <a:pPr marL="0" marR="0" indent="457200">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sóc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6" name="Google Shape;516;p54"/>
          <p:cNvSpPr txBox="1">
            <a:spLocks noGrp="1"/>
          </p:cNvSpPr>
          <p:nvPr>
            <p:ph type="title"/>
          </p:nvPr>
        </p:nvSpPr>
        <p:spPr>
          <a:xfrm>
            <a:off x="342000" y="314803"/>
            <a:ext cx="8460000" cy="5727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rPr>
              <a:t>2.2. </a:t>
            </a:r>
            <a:r>
              <a:rPr lang="en-US" sz="3200" b="1" dirty="0" err="1">
                <a:latin typeface="Times New Roman" panose="02020603050405020304" pitchFamily="18" charset="0"/>
                <a:ea typeface="Calibri" panose="020F0502020204030204" pitchFamily="34" charset="0"/>
              </a:rPr>
              <a:t>P</a:t>
            </a:r>
            <a:r>
              <a:rPr lang="en-US" sz="3200" b="1" dirty="0" err="1">
                <a:effectLst/>
                <a:latin typeface="Times New Roman" panose="02020603050405020304" pitchFamily="18" charset="0"/>
                <a:ea typeface="Calibri" panose="020F0502020204030204" pitchFamily="34" charset="0"/>
              </a:rPr>
              <a:t>hân</a:t>
            </a:r>
            <a:r>
              <a:rPr lang="en-US" sz="3200" b="1" dirty="0">
                <a:effectLst/>
                <a:latin typeface="Times New Roman" panose="02020603050405020304" pitchFamily="18" charset="0"/>
                <a:ea typeface="Calibri" panose="020F0502020204030204" pitchFamily="34" charset="0"/>
              </a:rPr>
              <a:t> </a:t>
            </a:r>
            <a:r>
              <a:rPr lang="en-US" sz="3200" b="1" dirty="0" err="1">
                <a:effectLst/>
                <a:latin typeface="Times New Roman" panose="02020603050405020304" pitchFamily="18" charset="0"/>
                <a:ea typeface="Calibri" panose="020F0502020204030204" pitchFamily="34" charset="0"/>
              </a:rPr>
              <a:t>tích</a:t>
            </a:r>
            <a:r>
              <a:rPr lang="en-US" sz="3200" b="1" dirty="0">
                <a:effectLst/>
                <a:latin typeface="Times New Roman" panose="02020603050405020304" pitchFamily="18" charset="0"/>
                <a:ea typeface="Calibri" panose="020F0502020204030204" pitchFamily="34" charset="0"/>
              </a:rPr>
              <a:t> </a:t>
            </a:r>
            <a:r>
              <a:rPr lang="en-US" sz="3200" b="1" dirty="0" err="1">
                <a:effectLst/>
                <a:latin typeface="Times New Roman" panose="02020603050405020304" pitchFamily="18" charset="0"/>
                <a:ea typeface="Calibri" panose="020F0502020204030204" pitchFamily="34" charset="0"/>
              </a:rPr>
              <a:t>yêu</a:t>
            </a:r>
            <a:r>
              <a:rPr lang="en-US" sz="3200" b="1" dirty="0">
                <a:effectLst/>
                <a:latin typeface="Times New Roman" panose="02020603050405020304" pitchFamily="18" charset="0"/>
                <a:ea typeface="Calibri" panose="020F0502020204030204" pitchFamily="34" charset="0"/>
              </a:rPr>
              <a:t> </a:t>
            </a:r>
            <a:r>
              <a:rPr lang="en-US" sz="3200" b="1" dirty="0" err="1">
                <a:effectLst/>
                <a:latin typeface="Times New Roman" panose="02020603050405020304" pitchFamily="18" charset="0"/>
                <a:ea typeface="Calibri" panose="020F0502020204030204" pitchFamily="34" charset="0"/>
              </a:rPr>
              <a:t>cầu</a:t>
            </a:r>
            <a:endParaRPr lang="en-US" sz="3200" b="1" dirty="0">
              <a:effectLst/>
              <a:latin typeface="Times New Roman" panose="02020603050405020304" pitchFamily="18" charset="0"/>
              <a:ea typeface="Calibri" panose="020F0502020204030204" pitchFamily="34" charset="0"/>
            </a:endParaRPr>
          </a:p>
        </p:txBody>
      </p:sp>
      <p:sp>
        <p:nvSpPr>
          <p:cNvPr id="517" name="Google Shape;517;p54"/>
          <p:cNvSpPr txBox="1">
            <a:spLocks noGrp="1"/>
          </p:cNvSpPr>
          <p:nvPr>
            <p:ph type="subTitle" idx="2"/>
          </p:nvPr>
        </p:nvSpPr>
        <p:spPr>
          <a:xfrm>
            <a:off x="-180847" y="887503"/>
            <a:ext cx="7448983" cy="572700"/>
          </a:xfrm>
          <a:prstGeom prst="rect">
            <a:avLst/>
          </a:prstGeom>
        </p:spPr>
        <p:txBody>
          <a:bodyPr spcFirstLastPara="1" wrap="square" lIns="91425" tIns="91425" rIns="91425" bIns="91425" anchor="t" anchorCtr="0">
            <a:noAutofit/>
          </a:bodyPr>
          <a:lstStyle/>
          <a:p>
            <a:pPr marL="0" marR="0" indent="457200">
              <a:lnSpc>
                <a:spcPct val="15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41" name="Google Shape;541;p54"/>
          <p:cNvGrpSpPr/>
          <p:nvPr/>
        </p:nvGrpSpPr>
        <p:grpSpPr>
          <a:xfrm rot="5400000">
            <a:off x="8641234" y="411193"/>
            <a:ext cx="278152" cy="345818"/>
            <a:chOff x="0" y="46600"/>
            <a:chExt cx="3121800" cy="5004600"/>
          </a:xfrm>
        </p:grpSpPr>
        <p:sp>
          <p:nvSpPr>
            <p:cNvPr id="542" name="Google Shape;542;p5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4" name="Google Shape;544;p5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aphicFrame>
        <p:nvGraphicFramePr>
          <p:cNvPr id="9" name="Table 8">
            <a:extLst>
              <a:ext uri="{FF2B5EF4-FFF2-40B4-BE49-F238E27FC236}">
                <a16:creationId xmlns:a16="http://schemas.microsoft.com/office/drawing/2014/main" id="{B4BDCAC0-2300-40C1-97DA-746F1D187DB8}"/>
              </a:ext>
            </a:extLst>
          </p:cNvPr>
          <p:cNvGraphicFramePr>
            <a:graphicFrameLocks noGrp="1"/>
          </p:cNvGraphicFramePr>
          <p:nvPr/>
        </p:nvGraphicFramePr>
        <p:xfrm>
          <a:off x="552018" y="1460203"/>
          <a:ext cx="3641119" cy="3406902"/>
        </p:xfrm>
        <a:graphic>
          <a:graphicData uri="http://schemas.openxmlformats.org/drawingml/2006/table">
            <a:tbl>
              <a:tblPr firstRow="1" firstCol="1" bandRow="1">
                <a:tableStyleId>{ED257A91-3D0A-4839-8865-AE6372B7FEB7}</a:tableStyleId>
              </a:tblPr>
              <a:tblGrid>
                <a:gridCol w="510689">
                  <a:extLst>
                    <a:ext uri="{9D8B030D-6E8A-4147-A177-3AD203B41FA5}">
                      <a16:colId xmlns:a16="http://schemas.microsoft.com/office/drawing/2014/main" val="3655640386"/>
                    </a:ext>
                  </a:extLst>
                </a:gridCol>
                <a:gridCol w="683463">
                  <a:extLst>
                    <a:ext uri="{9D8B030D-6E8A-4147-A177-3AD203B41FA5}">
                      <a16:colId xmlns:a16="http://schemas.microsoft.com/office/drawing/2014/main" val="180298637"/>
                    </a:ext>
                  </a:extLst>
                </a:gridCol>
                <a:gridCol w="2446967">
                  <a:extLst>
                    <a:ext uri="{9D8B030D-6E8A-4147-A177-3AD203B41FA5}">
                      <a16:colId xmlns:a16="http://schemas.microsoft.com/office/drawing/2014/main" val="2604555162"/>
                    </a:ext>
                  </a:extLst>
                </a:gridCol>
              </a:tblGrid>
              <a:tr h="146307">
                <a:tc>
                  <a:txBody>
                    <a:bodyPr/>
                    <a:lstStyle/>
                    <a:p>
                      <a:pPr marL="0" marR="0" algn="ctr" hangingPunct="0">
                        <a:lnSpc>
                          <a:spcPct val="115000"/>
                        </a:lnSpc>
                        <a:spcBef>
                          <a:spcPts val="0"/>
                        </a:spcBef>
                        <a:spcAft>
                          <a:spcPts val="0"/>
                        </a:spcAft>
                      </a:pPr>
                      <a:r>
                        <a:rPr lang="en-US" sz="900" dirty="0">
                          <a:effectLst/>
                        </a:rPr>
                        <a:t>STT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tc>
                  <a:txBody>
                    <a:bodyPr/>
                    <a:lstStyle/>
                    <a:p>
                      <a:pPr marL="0" marR="0" algn="ctr" hangingPunct="0">
                        <a:lnSpc>
                          <a:spcPct val="115000"/>
                        </a:lnSpc>
                        <a:spcBef>
                          <a:spcPts val="0"/>
                        </a:spcBef>
                        <a:spcAft>
                          <a:spcPts val="0"/>
                        </a:spcAft>
                      </a:pPr>
                      <a:r>
                        <a:rPr lang="en-US" sz="900">
                          <a:effectLst/>
                        </a:rPr>
                        <a:t>Chức năng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tc>
                  <a:txBody>
                    <a:bodyPr/>
                    <a:lstStyle/>
                    <a:p>
                      <a:pPr marL="0" marR="0" algn="ctr" hangingPunct="0">
                        <a:lnSpc>
                          <a:spcPct val="115000"/>
                        </a:lnSpc>
                        <a:spcBef>
                          <a:spcPts val="0"/>
                        </a:spcBef>
                        <a:spcAft>
                          <a:spcPts val="0"/>
                        </a:spcAft>
                      </a:pPr>
                      <a:r>
                        <a:rPr lang="en-US" sz="900">
                          <a:effectLst/>
                        </a:rPr>
                        <a:t>Nội dung</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extLst>
                  <a:ext uri="{0D108BD9-81ED-4DB2-BD59-A6C34878D82A}">
                    <a16:rowId xmlns:a16="http://schemas.microsoft.com/office/drawing/2014/main" val="2160245993"/>
                  </a:ext>
                </a:extLst>
              </a:tr>
              <a:tr h="313537">
                <a:tc>
                  <a:txBody>
                    <a:bodyPr/>
                    <a:lstStyle/>
                    <a:p>
                      <a:pPr marL="0" marR="0">
                        <a:lnSpc>
                          <a:spcPct val="150000"/>
                        </a:lnSpc>
                        <a:spcBef>
                          <a:spcPts val="0"/>
                        </a:spcBef>
                        <a:spcAft>
                          <a:spcPts val="0"/>
                        </a:spcAft>
                      </a:pPr>
                      <a:r>
                        <a:rPr lang="en-US" sz="900">
                          <a:effectLst/>
                        </a:rPr>
                        <a:t>1</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tc>
                  <a:txBody>
                    <a:bodyPr/>
                    <a:lstStyle/>
                    <a:p>
                      <a:pPr marL="0" marR="0">
                        <a:lnSpc>
                          <a:spcPct val="150000"/>
                        </a:lnSpc>
                        <a:spcBef>
                          <a:spcPts val="0"/>
                        </a:spcBef>
                        <a:spcAft>
                          <a:spcPts val="0"/>
                        </a:spcAft>
                      </a:pPr>
                      <a:r>
                        <a:rPr lang="en-US" sz="900">
                          <a:effectLst/>
                        </a:rPr>
                        <a:t>Đăng nhập</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tc>
                  <a:txBody>
                    <a:bodyPr/>
                    <a:lstStyle/>
                    <a:p>
                      <a:pPr marL="0" marR="0">
                        <a:lnSpc>
                          <a:spcPct val="150000"/>
                        </a:lnSpc>
                        <a:spcBef>
                          <a:spcPts val="0"/>
                        </a:spcBef>
                        <a:spcAft>
                          <a:spcPts val="0"/>
                        </a:spcAft>
                      </a:pPr>
                      <a:r>
                        <a:rPr lang="en-US" sz="900">
                          <a:effectLst/>
                        </a:rPr>
                        <a:t>Admin và nhân viên đăng nhập</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extLst>
                  <a:ext uri="{0D108BD9-81ED-4DB2-BD59-A6C34878D82A}">
                    <a16:rowId xmlns:a16="http://schemas.microsoft.com/office/drawing/2014/main" val="1807678854"/>
                  </a:ext>
                </a:extLst>
              </a:tr>
              <a:tr h="1541304">
                <a:tc>
                  <a:txBody>
                    <a:bodyPr/>
                    <a:lstStyle/>
                    <a:p>
                      <a:pPr marL="0" marR="0">
                        <a:lnSpc>
                          <a:spcPct val="150000"/>
                        </a:lnSpc>
                        <a:spcBef>
                          <a:spcPts val="0"/>
                        </a:spcBef>
                        <a:spcAft>
                          <a:spcPts val="0"/>
                        </a:spcAft>
                      </a:pPr>
                      <a:r>
                        <a:rPr lang="en-US" sz="900">
                          <a:effectLst/>
                        </a:rPr>
                        <a:t>2</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tc>
                  <a:txBody>
                    <a:bodyPr/>
                    <a:lstStyle/>
                    <a:p>
                      <a:pPr marL="0" marR="0">
                        <a:lnSpc>
                          <a:spcPct val="150000"/>
                        </a:lnSpc>
                        <a:spcBef>
                          <a:spcPts val="0"/>
                        </a:spcBef>
                        <a:spcAft>
                          <a:spcPts val="0"/>
                        </a:spcAft>
                      </a:pPr>
                      <a:r>
                        <a:rPr lang="en-US" sz="900" dirty="0" err="1">
                          <a:effectLst/>
                        </a:rPr>
                        <a:t>Quản</a:t>
                      </a:r>
                      <a:r>
                        <a:rPr lang="en-US" sz="900" dirty="0">
                          <a:effectLst/>
                        </a:rPr>
                        <a:t> </a:t>
                      </a:r>
                      <a:r>
                        <a:rPr lang="en-US" sz="900" dirty="0" err="1">
                          <a:effectLst/>
                        </a:rPr>
                        <a:t>lý</a:t>
                      </a:r>
                      <a:r>
                        <a:rPr lang="en-US" sz="900" dirty="0">
                          <a:effectLst/>
                        </a:rPr>
                        <a:t> </a:t>
                      </a:r>
                      <a:r>
                        <a:rPr lang="en-US" sz="900" dirty="0" err="1">
                          <a:effectLst/>
                        </a:rPr>
                        <a:t>nhân</a:t>
                      </a:r>
                      <a:r>
                        <a:rPr lang="en-US" sz="900" dirty="0">
                          <a:effectLst/>
                        </a:rPr>
                        <a:t> </a:t>
                      </a:r>
                      <a:r>
                        <a:rPr lang="en-US" sz="900" dirty="0" err="1">
                          <a:effectLst/>
                        </a:rPr>
                        <a:t>viên</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tc>
                  <a:txBody>
                    <a:bodyPr/>
                    <a:lstStyle/>
                    <a:p>
                      <a:pPr marL="0" marR="0">
                        <a:lnSpc>
                          <a:spcPct val="150000"/>
                        </a:lnSpc>
                        <a:spcBef>
                          <a:spcPts val="0"/>
                        </a:spcBef>
                        <a:spcAft>
                          <a:spcPts val="0"/>
                        </a:spcAft>
                      </a:pPr>
                      <a:r>
                        <a:rPr lang="en-US" sz="800" dirty="0">
                          <a:effectLst/>
                        </a:rPr>
                        <a:t>Admin </a:t>
                      </a:r>
                      <a:r>
                        <a:rPr lang="en-US" sz="800" dirty="0" err="1">
                          <a:effectLst/>
                        </a:rPr>
                        <a:t>có</a:t>
                      </a:r>
                      <a:r>
                        <a:rPr lang="en-US" sz="800" dirty="0">
                          <a:effectLst/>
                        </a:rPr>
                        <a:t> </a:t>
                      </a:r>
                      <a:r>
                        <a:rPr lang="en-US" sz="800" dirty="0" err="1">
                          <a:effectLst/>
                        </a:rPr>
                        <a:t>quyền</a:t>
                      </a:r>
                      <a:r>
                        <a:rPr lang="en-US" sz="800" dirty="0">
                          <a:effectLst/>
                        </a:rPr>
                        <a:t> </a:t>
                      </a:r>
                      <a:r>
                        <a:rPr lang="en-US" sz="800" dirty="0" err="1">
                          <a:effectLst/>
                        </a:rPr>
                        <a:t>sử</a:t>
                      </a:r>
                      <a:r>
                        <a:rPr lang="en-US" sz="800" dirty="0">
                          <a:effectLst/>
                        </a:rPr>
                        <a:t> </a:t>
                      </a:r>
                      <a:r>
                        <a:rPr lang="en-US" sz="800" dirty="0" err="1">
                          <a:effectLst/>
                        </a:rPr>
                        <a:t>dụng</a:t>
                      </a:r>
                      <a:r>
                        <a:rPr lang="en-US" sz="800" dirty="0">
                          <a:effectLst/>
                        </a:rPr>
                        <a:t> </a:t>
                      </a:r>
                      <a:r>
                        <a:rPr lang="en-US" sz="800" dirty="0" err="1">
                          <a:effectLst/>
                        </a:rPr>
                        <a:t>tất</a:t>
                      </a:r>
                      <a:r>
                        <a:rPr lang="en-US" sz="800" dirty="0">
                          <a:effectLst/>
                        </a:rPr>
                        <a:t> </a:t>
                      </a:r>
                      <a:r>
                        <a:rPr lang="en-US" sz="800" dirty="0" err="1">
                          <a:effectLst/>
                        </a:rPr>
                        <a:t>cả</a:t>
                      </a:r>
                      <a:r>
                        <a:rPr lang="en-US" sz="800" dirty="0">
                          <a:effectLst/>
                        </a:rPr>
                        <a:t>, </a:t>
                      </a:r>
                      <a:r>
                        <a:rPr lang="en-US" sz="800" dirty="0" err="1">
                          <a:effectLst/>
                        </a:rPr>
                        <a:t>nhân</a:t>
                      </a:r>
                      <a:r>
                        <a:rPr lang="en-US" sz="800" dirty="0">
                          <a:effectLst/>
                        </a:rPr>
                        <a:t> </a:t>
                      </a:r>
                      <a:r>
                        <a:rPr lang="en-US" sz="800" dirty="0" err="1">
                          <a:effectLst/>
                        </a:rPr>
                        <a:t>viên</a:t>
                      </a:r>
                      <a:r>
                        <a:rPr lang="en-US" sz="800" dirty="0">
                          <a:effectLst/>
                        </a:rPr>
                        <a:t> </a:t>
                      </a:r>
                      <a:r>
                        <a:rPr lang="en-US" sz="800" dirty="0" err="1">
                          <a:effectLst/>
                        </a:rPr>
                        <a:t>sử</a:t>
                      </a:r>
                      <a:r>
                        <a:rPr lang="en-US" sz="800" dirty="0">
                          <a:effectLst/>
                        </a:rPr>
                        <a:t> </a:t>
                      </a:r>
                      <a:r>
                        <a:rPr lang="en-US" sz="800" dirty="0" err="1">
                          <a:effectLst/>
                        </a:rPr>
                        <a:t>dụng</a:t>
                      </a:r>
                      <a:r>
                        <a:rPr lang="en-US" sz="800" dirty="0">
                          <a:effectLst/>
                        </a:rPr>
                        <a:t> </a:t>
                      </a:r>
                      <a:r>
                        <a:rPr lang="en-US" sz="800" dirty="0" err="1">
                          <a:effectLst/>
                        </a:rPr>
                        <a:t>một</a:t>
                      </a:r>
                      <a:r>
                        <a:rPr lang="en-US" sz="800" dirty="0">
                          <a:effectLst/>
                        </a:rPr>
                        <a:t> </a:t>
                      </a:r>
                      <a:r>
                        <a:rPr lang="en-US" sz="800" dirty="0" err="1">
                          <a:effectLst/>
                        </a:rPr>
                        <a:t>phần</a:t>
                      </a:r>
                      <a:r>
                        <a:rPr lang="en-US" sz="800" dirty="0">
                          <a:effectLst/>
                        </a:rPr>
                        <a:t> </a:t>
                      </a:r>
                      <a:r>
                        <a:rPr lang="en-US" sz="800" dirty="0" err="1">
                          <a:effectLst/>
                        </a:rPr>
                        <a:t>của</a:t>
                      </a:r>
                      <a:r>
                        <a:rPr lang="en-US" sz="800" dirty="0">
                          <a:effectLst/>
                        </a:rPr>
                        <a:t> </a:t>
                      </a:r>
                      <a:r>
                        <a:rPr lang="en-US" sz="800" dirty="0" err="1">
                          <a:effectLst/>
                        </a:rPr>
                        <a:t>chức</a:t>
                      </a:r>
                      <a:r>
                        <a:rPr lang="en-US" sz="800" dirty="0">
                          <a:effectLst/>
                        </a:rPr>
                        <a:t> </a:t>
                      </a:r>
                      <a:r>
                        <a:rPr lang="en-US" sz="800" dirty="0" err="1">
                          <a:effectLst/>
                        </a:rPr>
                        <a:t>năng</a:t>
                      </a:r>
                      <a:r>
                        <a:rPr lang="en-US" sz="800" dirty="0">
                          <a:effectLst/>
                        </a:rPr>
                        <a:t>:</a:t>
                      </a:r>
                    </a:p>
                    <a:p>
                      <a:pPr marL="0" marR="0">
                        <a:lnSpc>
                          <a:spcPct val="150000"/>
                        </a:lnSpc>
                        <a:spcBef>
                          <a:spcPts val="0"/>
                        </a:spcBef>
                        <a:spcAft>
                          <a:spcPts val="0"/>
                        </a:spcAft>
                      </a:pPr>
                      <a:r>
                        <a:rPr lang="en-US" sz="800" dirty="0">
                          <a:effectLst/>
                        </a:rPr>
                        <a:t>1. </a:t>
                      </a:r>
                      <a:r>
                        <a:rPr lang="en-US" sz="800" dirty="0" err="1">
                          <a:effectLst/>
                        </a:rPr>
                        <a:t>Thêm</a:t>
                      </a:r>
                      <a:r>
                        <a:rPr lang="en-US" sz="800" dirty="0">
                          <a:effectLst/>
                        </a:rPr>
                        <a:t> </a:t>
                      </a:r>
                      <a:r>
                        <a:rPr lang="en-US" sz="800" dirty="0" err="1">
                          <a:effectLst/>
                        </a:rPr>
                        <a:t>mới</a:t>
                      </a:r>
                      <a:r>
                        <a:rPr lang="en-US" sz="800" dirty="0">
                          <a:effectLst/>
                        </a:rPr>
                        <a:t> </a:t>
                      </a:r>
                      <a:r>
                        <a:rPr lang="en-US" sz="800" dirty="0" err="1">
                          <a:effectLst/>
                        </a:rPr>
                        <a:t>nhân</a:t>
                      </a:r>
                      <a:r>
                        <a:rPr lang="en-US" sz="800" dirty="0">
                          <a:effectLst/>
                        </a:rPr>
                        <a:t> </a:t>
                      </a:r>
                      <a:r>
                        <a:rPr lang="en-US" sz="800" dirty="0" err="1">
                          <a:effectLst/>
                        </a:rPr>
                        <a:t>viên</a:t>
                      </a:r>
                      <a:endParaRPr lang="en-US" sz="800" dirty="0">
                        <a:effectLst/>
                      </a:endParaRPr>
                    </a:p>
                    <a:p>
                      <a:pPr marL="0" marR="0">
                        <a:lnSpc>
                          <a:spcPct val="150000"/>
                        </a:lnSpc>
                        <a:spcBef>
                          <a:spcPts val="0"/>
                        </a:spcBef>
                        <a:spcAft>
                          <a:spcPts val="0"/>
                        </a:spcAft>
                      </a:pPr>
                      <a:r>
                        <a:rPr lang="en-US" sz="800" dirty="0">
                          <a:effectLst/>
                        </a:rPr>
                        <a:t>2. </a:t>
                      </a:r>
                      <a:r>
                        <a:rPr lang="en-US" sz="800" dirty="0" err="1">
                          <a:effectLst/>
                        </a:rPr>
                        <a:t>chỉnh</a:t>
                      </a:r>
                      <a:r>
                        <a:rPr lang="en-US" sz="800" dirty="0">
                          <a:effectLst/>
                        </a:rPr>
                        <a:t> </a:t>
                      </a:r>
                      <a:r>
                        <a:rPr lang="en-US" sz="800" dirty="0" err="1">
                          <a:effectLst/>
                        </a:rPr>
                        <a:t>sửa</a:t>
                      </a:r>
                      <a:r>
                        <a:rPr lang="en-US" sz="800" dirty="0">
                          <a:effectLst/>
                        </a:rPr>
                        <a:t> </a:t>
                      </a:r>
                      <a:r>
                        <a:rPr lang="en-US" sz="800" dirty="0" err="1">
                          <a:effectLst/>
                        </a:rPr>
                        <a:t>thông</a:t>
                      </a:r>
                      <a:r>
                        <a:rPr lang="en-US" sz="800" dirty="0">
                          <a:effectLst/>
                        </a:rPr>
                        <a:t> tin </a:t>
                      </a:r>
                      <a:r>
                        <a:rPr lang="en-US" sz="800" dirty="0" err="1">
                          <a:effectLst/>
                        </a:rPr>
                        <a:t>nhân</a:t>
                      </a:r>
                      <a:r>
                        <a:rPr lang="en-US" sz="800" dirty="0">
                          <a:effectLst/>
                        </a:rPr>
                        <a:t> </a:t>
                      </a:r>
                      <a:r>
                        <a:rPr lang="en-US" sz="800" dirty="0" err="1">
                          <a:effectLst/>
                        </a:rPr>
                        <a:t>viên</a:t>
                      </a:r>
                      <a:r>
                        <a:rPr lang="en-US" sz="800" dirty="0">
                          <a:effectLst/>
                        </a:rPr>
                        <a:t> (</a:t>
                      </a:r>
                      <a:r>
                        <a:rPr lang="en-US" sz="800" dirty="0" err="1">
                          <a:effectLst/>
                        </a:rPr>
                        <a:t>Nhân</a:t>
                      </a:r>
                      <a:r>
                        <a:rPr lang="en-US" sz="800" dirty="0">
                          <a:effectLst/>
                        </a:rPr>
                        <a:t> </a:t>
                      </a:r>
                      <a:r>
                        <a:rPr lang="en-US" sz="800" dirty="0" err="1">
                          <a:effectLst/>
                        </a:rPr>
                        <a:t>viên</a:t>
                      </a:r>
                      <a:r>
                        <a:rPr lang="en-US" sz="800" dirty="0">
                          <a:effectLst/>
                        </a:rPr>
                        <a:t> </a:t>
                      </a:r>
                      <a:r>
                        <a:rPr lang="en-US" sz="800" dirty="0" err="1">
                          <a:effectLst/>
                        </a:rPr>
                        <a:t>được</a:t>
                      </a:r>
                      <a:r>
                        <a:rPr lang="en-US" sz="800" dirty="0">
                          <a:effectLst/>
                        </a:rPr>
                        <a:t> </a:t>
                      </a:r>
                      <a:r>
                        <a:rPr lang="en-US" sz="800" dirty="0" err="1">
                          <a:effectLst/>
                        </a:rPr>
                        <a:t>chỉnh</a:t>
                      </a:r>
                      <a:r>
                        <a:rPr lang="en-US" sz="800" dirty="0">
                          <a:effectLst/>
                        </a:rPr>
                        <a:t> </a:t>
                      </a:r>
                      <a:r>
                        <a:rPr lang="en-US" sz="800" dirty="0" err="1">
                          <a:effectLst/>
                        </a:rPr>
                        <a:t>sửa</a:t>
                      </a:r>
                      <a:r>
                        <a:rPr lang="en-US" sz="800" dirty="0">
                          <a:effectLst/>
                        </a:rPr>
                        <a:t> </a:t>
                      </a:r>
                      <a:r>
                        <a:rPr lang="en-US" sz="800" dirty="0" err="1">
                          <a:effectLst/>
                        </a:rPr>
                        <a:t>thông</a:t>
                      </a:r>
                      <a:r>
                        <a:rPr lang="en-US" sz="800" dirty="0">
                          <a:effectLst/>
                        </a:rPr>
                        <a:t> tin </a:t>
                      </a:r>
                      <a:r>
                        <a:rPr lang="en-US" sz="800" dirty="0" err="1">
                          <a:effectLst/>
                        </a:rPr>
                        <a:t>cá</a:t>
                      </a:r>
                      <a:r>
                        <a:rPr lang="en-US" sz="800" dirty="0">
                          <a:effectLst/>
                        </a:rPr>
                        <a:t> </a:t>
                      </a:r>
                      <a:r>
                        <a:rPr lang="en-US" sz="800" dirty="0" err="1">
                          <a:effectLst/>
                        </a:rPr>
                        <a:t>nhân</a:t>
                      </a:r>
                      <a:r>
                        <a:rPr lang="en-US" sz="800" dirty="0">
                          <a:effectLst/>
                        </a:rPr>
                        <a:t> </a:t>
                      </a:r>
                      <a:r>
                        <a:rPr lang="en-US" sz="800" dirty="0" err="1">
                          <a:effectLst/>
                        </a:rPr>
                        <a:t>của</a:t>
                      </a:r>
                      <a:r>
                        <a:rPr lang="en-US" sz="800" dirty="0">
                          <a:effectLst/>
                        </a:rPr>
                        <a:t> </a:t>
                      </a:r>
                      <a:r>
                        <a:rPr lang="en-US" sz="800" dirty="0" err="1">
                          <a:effectLst/>
                        </a:rPr>
                        <a:t>bản</a:t>
                      </a:r>
                      <a:r>
                        <a:rPr lang="en-US" sz="800" dirty="0">
                          <a:effectLst/>
                        </a:rPr>
                        <a:t> </a:t>
                      </a:r>
                      <a:r>
                        <a:rPr lang="en-US" sz="800" dirty="0" err="1">
                          <a:effectLst/>
                        </a:rPr>
                        <a:t>thân</a:t>
                      </a:r>
                      <a:r>
                        <a:rPr lang="en-US" sz="800" dirty="0">
                          <a:effectLst/>
                        </a:rPr>
                        <a:t>)</a:t>
                      </a:r>
                    </a:p>
                    <a:p>
                      <a:pPr marL="0" marR="0">
                        <a:lnSpc>
                          <a:spcPct val="150000"/>
                        </a:lnSpc>
                        <a:spcBef>
                          <a:spcPts val="0"/>
                        </a:spcBef>
                        <a:spcAft>
                          <a:spcPts val="0"/>
                        </a:spcAft>
                      </a:pPr>
                      <a:r>
                        <a:rPr lang="en-US" sz="800" dirty="0">
                          <a:effectLst/>
                        </a:rPr>
                        <a:t>3. </a:t>
                      </a:r>
                      <a:r>
                        <a:rPr lang="en-US" sz="800" dirty="0" err="1">
                          <a:effectLst/>
                        </a:rPr>
                        <a:t>tìm</a:t>
                      </a:r>
                      <a:r>
                        <a:rPr lang="en-US" sz="800" dirty="0">
                          <a:effectLst/>
                        </a:rPr>
                        <a:t> </a:t>
                      </a:r>
                      <a:r>
                        <a:rPr lang="en-US" sz="800" dirty="0" err="1">
                          <a:effectLst/>
                        </a:rPr>
                        <a:t>kiếm</a:t>
                      </a:r>
                      <a:r>
                        <a:rPr lang="en-US" sz="800" dirty="0">
                          <a:effectLst/>
                        </a:rPr>
                        <a:t> </a:t>
                      </a:r>
                      <a:r>
                        <a:rPr lang="en-US" sz="800" dirty="0" err="1">
                          <a:effectLst/>
                        </a:rPr>
                        <a:t>nhân</a:t>
                      </a:r>
                      <a:r>
                        <a:rPr lang="en-US" sz="800" dirty="0">
                          <a:effectLst/>
                        </a:rPr>
                        <a:t> </a:t>
                      </a:r>
                      <a:r>
                        <a:rPr lang="en-US" sz="800" dirty="0" err="1">
                          <a:effectLst/>
                        </a:rPr>
                        <a:t>viên</a:t>
                      </a:r>
                      <a:endParaRPr lang="en-US" sz="800" dirty="0">
                        <a:effectLst/>
                      </a:endParaRPr>
                    </a:p>
                    <a:p>
                      <a:pPr marL="0" marR="0">
                        <a:lnSpc>
                          <a:spcPct val="150000"/>
                        </a:lnSpc>
                        <a:spcBef>
                          <a:spcPts val="0"/>
                        </a:spcBef>
                        <a:spcAft>
                          <a:spcPts val="0"/>
                        </a:spcAft>
                      </a:pPr>
                      <a:r>
                        <a:rPr lang="en-US" sz="800" dirty="0">
                          <a:effectLst/>
                        </a:rPr>
                        <a:t>4. </a:t>
                      </a:r>
                      <a:r>
                        <a:rPr lang="en-US" sz="800" dirty="0" err="1">
                          <a:effectLst/>
                        </a:rPr>
                        <a:t>xem</a:t>
                      </a:r>
                      <a:r>
                        <a:rPr lang="en-US" sz="800" dirty="0">
                          <a:effectLst/>
                        </a:rPr>
                        <a:t> chi </a:t>
                      </a:r>
                      <a:r>
                        <a:rPr lang="en-US" sz="800" dirty="0" err="1">
                          <a:effectLst/>
                        </a:rPr>
                        <a:t>tiết</a:t>
                      </a:r>
                      <a:r>
                        <a:rPr lang="en-US" sz="800" dirty="0">
                          <a:effectLst/>
                        </a:rPr>
                        <a:t> </a:t>
                      </a:r>
                      <a:r>
                        <a:rPr lang="en-US" sz="800" dirty="0" err="1">
                          <a:effectLst/>
                        </a:rPr>
                        <a:t>nhân</a:t>
                      </a:r>
                      <a:r>
                        <a:rPr lang="en-US" sz="800" dirty="0">
                          <a:effectLst/>
                        </a:rPr>
                        <a:t> </a:t>
                      </a:r>
                      <a:r>
                        <a:rPr lang="en-US" sz="800" dirty="0" err="1">
                          <a:effectLst/>
                        </a:rPr>
                        <a:t>viên</a:t>
                      </a:r>
                      <a:endParaRPr lang="en-US" sz="800" dirty="0">
                        <a:effectLst/>
                      </a:endParaRPr>
                    </a:p>
                    <a:p>
                      <a:pPr marL="0" marR="0">
                        <a:lnSpc>
                          <a:spcPct val="150000"/>
                        </a:lnSpc>
                        <a:spcBef>
                          <a:spcPts val="0"/>
                        </a:spcBef>
                        <a:spcAft>
                          <a:spcPts val="0"/>
                        </a:spcAft>
                      </a:pPr>
                      <a:r>
                        <a:rPr lang="en-US" sz="800" dirty="0">
                          <a:effectLst/>
                        </a:rPr>
                        <a:t>5. </a:t>
                      </a:r>
                      <a:r>
                        <a:rPr lang="en-US" sz="800" dirty="0" err="1">
                          <a:effectLst/>
                        </a:rPr>
                        <a:t>xóa</a:t>
                      </a:r>
                      <a:r>
                        <a:rPr lang="en-US" sz="800" dirty="0">
                          <a:effectLst/>
                        </a:rPr>
                        <a:t> </a:t>
                      </a:r>
                      <a:r>
                        <a:rPr lang="en-US" sz="800" dirty="0" err="1">
                          <a:effectLst/>
                        </a:rPr>
                        <a:t>nhân</a:t>
                      </a:r>
                      <a:r>
                        <a:rPr lang="en-US" sz="800" dirty="0">
                          <a:effectLst/>
                        </a:rPr>
                        <a:t> </a:t>
                      </a:r>
                      <a:r>
                        <a:rPr lang="en-US" sz="800" dirty="0" err="1">
                          <a:effectLst/>
                        </a:rPr>
                        <a:t>viên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extLst>
                  <a:ext uri="{0D108BD9-81ED-4DB2-BD59-A6C34878D82A}">
                    <a16:rowId xmlns:a16="http://schemas.microsoft.com/office/drawing/2014/main" val="1733135900"/>
                  </a:ext>
                </a:extLst>
              </a:tr>
              <a:tr h="1404487">
                <a:tc>
                  <a:txBody>
                    <a:bodyPr/>
                    <a:lstStyle/>
                    <a:p>
                      <a:pPr marL="0" marR="0">
                        <a:lnSpc>
                          <a:spcPct val="150000"/>
                        </a:lnSpc>
                        <a:spcBef>
                          <a:spcPts val="0"/>
                        </a:spcBef>
                        <a:spcAft>
                          <a:spcPts val="0"/>
                        </a:spcAft>
                      </a:pPr>
                      <a:r>
                        <a:rPr lang="en-US" sz="900">
                          <a:effectLst/>
                        </a:rPr>
                        <a:t>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tc>
                  <a:txBody>
                    <a:bodyPr/>
                    <a:lstStyle/>
                    <a:p>
                      <a:pPr marL="0" marR="0">
                        <a:lnSpc>
                          <a:spcPct val="150000"/>
                        </a:lnSpc>
                        <a:spcBef>
                          <a:spcPts val="0"/>
                        </a:spcBef>
                        <a:spcAft>
                          <a:spcPts val="0"/>
                        </a:spcAft>
                      </a:pPr>
                      <a:r>
                        <a:rPr lang="en-US" sz="900">
                          <a:effectLst/>
                        </a:rPr>
                        <a:t>Quản lý điện thoại</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tc>
                  <a:txBody>
                    <a:bodyPr/>
                    <a:lstStyle/>
                    <a:p>
                      <a:pPr marL="0" marR="0">
                        <a:lnSpc>
                          <a:spcPct val="150000"/>
                        </a:lnSpc>
                        <a:spcBef>
                          <a:spcPts val="0"/>
                        </a:spcBef>
                        <a:spcAft>
                          <a:spcPts val="0"/>
                        </a:spcAft>
                      </a:pPr>
                      <a:r>
                        <a:rPr lang="en-US" sz="800" dirty="0" err="1">
                          <a:effectLst/>
                        </a:rPr>
                        <a:t>Cả</a:t>
                      </a:r>
                      <a:r>
                        <a:rPr lang="en-US" sz="800" dirty="0">
                          <a:effectLst/>
                        </a:rPr>
                        <a:t> admin </a:t>
                      </a:r>
                      <a:r>
                        <a:rPr lang="en-US" sz="800" dirty="0" err="1">
                          <a:effectLst/>
                        </a:rPr>
                        <a:t>và</a:t>
                      </a:r>
                      <a:r>
                        <a:rPr lang="en-US" sz="800" dirty="0">
                          <a:effectLst/>
                        </a:rPr>
                        <a:t> </a:t>
                      </a:r>
                      <a:r>
                        <a:rPr lang="en-US" sz="800" dirty="0" err="1">
                          <a:effectLst/>
                        </a:rPr>
                        <a:t>nhân</a:t>
                      </a:r>
                      <a:r>
                        <a:rPr lang="en-US" sz="800" dirty="0">
                          <a:effectLst/>
                        </a:rPr>
                        <a:t> </a:t>
                      </a:r>
                      <a:r>
                        <a:rPr lang="en-US" sz="800" dirty="0" err="1">
                          <a:effectLst/>
                        </a:rPr>
                        <a:t>viên</a:t>
                      </a:r>
                      <a:r>
                        <a:rPr lang="en-US" sz="800" dirty="0">
                          <a:effectLst/>
                        </a:rPr>
                        <a:t> </a:t>
                      </a:r>
                      <a:r>
                        <a:rPr lang="en-US" sz="800" dirty="0" err="1">
                          <a:effectLst/>
                        </a:rPr>
                        <a:t>đều</a:t>
                      </a:r>
                      <a:r>
                        <a:rPr lang="en-US" sz="800" dirty="0">
                          <a:effectLst/>
                        </a:rPr>
                        <a:t> </a:t>
                      </a:r>
                      <a:r>
                        <a:rPr lang="en-US" sz="800" dirty="0" err="1">
                          <a:effectLst/>
                        </a:rPr>
                        <a:t>có</a:t>
                      </a:r>
                      <a:r>
                        <a:rPr lang="en-US" sz="800" dirty="0">
                          <a:effectLst/>
                        </a:rPr>
                        <a:t> </a:t>
                      </a:r>
                      <a:r>
                        <a:rPr lang="en-US" sz="800" dirty="0" err="1">
                          <a:effectLst/>
                        </a:rPr>
                        <a:t>thể</a:t>
                      </a:r>
                      <a:r>
                        <a:rPr lang="en-US" sz="800" dirty="0">
                          <a:effectLst/>
                        </a:rPr>
                        <a:t> </a:t>
                      </a:r>
                      <a:r>
                        <a:rPr lang="en-US" sz="800" dirty="0" err="1">
                          <a:effectLst/>
                        </a:rPr>
                        <a:t>sử</a:t>
                      </a:r>
                      <a:r>
                        <a:rPr lang="en-US" sz="800" dirty="0">
                          <a:effectLst/>
                        </a:rPr>
                        <a:t> </a:t>
                      </a:r>
                      <a:r>
                        <a:rPr lang="en-US" sz="800" dirty="0" err="1">
                          <a:effectLst/>
                        </a:rPr>
                        <a:t>dụng</a:t>
                      </a:r>
                      <a:r>
                        <a:rPr lang="en-US" sz="800" dirty="0">
                          <a:effectLst/>
                        </a:rPr>
                        <a:t> </a:t>
                      </a:r>
                      <a:r>
                        <a:rPr lang="en-US" sz="800" dirty="0" err="1">
                          <a:effectLst/>
                        </a:rPr>
                        <a:t>chức</a:t>
                      </a:r>
                      <a:r>
                        <a:rPr lang="en-US" sz="800" dirty="0">
                          <a:effectLst/>
                        </a:rPr>
                        <a:t> </a:t>
                      </a:r>
                      <a:r>
                        <a:rPr lang="en-US" sz="800" dirty="0" err="1">
                          <a:effectLst/>
                        </a:rPr>
                        <a:t>năng</a:t>
                      </a:r>
                      <a:r>
                        <a:rPr lang="en-US" sz="800" dirty="0">
                          <a:effectLst/>
                        </a:rPr>
                        <a:t>:</a:t>
                      </a:r>
                    </a:p>
                    <a:p>
                      <a:pPr marL="0" marR="0">
                        <a:lnSpc>
                          <a:spcPct val="150000"/>
                        </a:lnSpc>
                        <a:spcBef>
                          <a:spcPts val="0"/>
                        </a:spcBef>
                        <a:spcAft>
                          <a:spcPts val="0"/>
                        </a:spcAft>
                      </a:pPr>
                      <a:r>
                        <a:rPr lang="en-US" sz="800" dirty="0">
                          <a:effectLst/>
                        </a:rPr>
                        <a:t>1. </a:t>
                      </a:r>
                      <a:r>
                        <a:rPr lang="en-US" sz="800" dirty="0" err="1">
                          <a:effectLst/>
                        </a:rPr>
                        <a:t>thêm</a:t>
                      </a:r>
                      <a:r>
                        <a:rPr lang="en-US" sz="800" dirty="0">
                          <a:effectLst/>
                        </a:rPr>
                        <a:t> </a:t>
                      </a:r>
                      <a:r>
                        <a:rPr lang="en-US" sz="800" dirty="0" err="1">
                          <a:effectLst/>
                        </a:rPr>
                        <a:t>mới</a:t>
                      </a:r>
                      <a:r>
                        <a:rPr lang="en-US" sz="800" dirty="0">
                          <a:effectLst/>
                        </a:rPr>
                        <a:t> </a:t>
                      </a:r>
                      <a:r>
                        <a:rPr lang="en-US" sz="800" dirty="0" err="1">
                          <a:effectLst/>
                        </a:rPr>
                        <a:t>điện</a:t>
                      </a:r>
                      <a:r>
                        <a:rPr lang="en-US" sz="800" dirty="0">
                          <a:effectLst/>
                        </a:rPr>
                        <a:t> </a:t>
                      </a:r>
                      <a:r>
                        <a:rPr lang="en-US" sz="800" dirty="0" err="1">
                          <a:effectLst/>
                        </a:rPr>
                        <a:t>thoại</a:t>
                      </a:r>
                      <a:endParaRPr lang="en-US" sz="800" dirty="0">
                        <a:effectLst/>
                      </a:endParaRPr>
                    </a:p>
                    <a:p>
                      <a:pPr marL="0" marR="0">
                        <a:lnSpc>
                          <a:spcPct val="150000"/>
                        </a:lnSpc>
                        <a:spcBef>
                          <a:spcPts val="0"/>
                        </a:spcBef>
                        <a:spcAft>
                          <a:spcPts val="0"/>
                        </a:spcAft>
                      </a:pPr>
                      <a:r>
                        <a:rPr lang="en-US" sz="800" dirty="0">
                          <a:effectLst/>
                        </a:rPr>
                        <a:t>2. </a:t>
                      </a:r>
                      <a:r>
                        <a:rPr lang="en-US" sz="800" dirty="0" err="1">
                          <a:effectLst/>
                        </a:rPr>
                        <a:t>chỉnh</a:t>
                      </a:r>
                      <a:r>
                        <a:rPr lang="en-US" sz="800" dirty="0">
                          <a:effectLst/>
                        </a:rPr>
                        <a:t> </a:t>
                      </a:r>
                      <a:r>
                        <a:rPr lang="en-US" sz="800" dirty="0" err="1">
                          <a:effectLst/>
                        </a:rPr>
                        <a:t>sửa</a:t>
                      </a:r>
                      <a:r>
                        <a:rPr lang="en-US" sz="800" dirty="0">
                          <a:effectLst/>
                        </a:rPr>
                        <a:t> </a:t>
                      </a:r>
                      <a:r>
                        <a:rPr lang="en-US" sz="800" dirty="0" err="1">
                          <a:effectLst/>
                        </a:rPr>
                        <a:t>thông</a:t>
                      </a:r>
                      <a:r>
                        <a:rPr lang="en-US" sz="800" dirty="0">
                          <a:effectLst/>
                        </a:rPr>
                        <a:t> tin </a:t>
                      </a:r>
                      <a:r>
                        <a:rPr lang="en-US" sz="800" dirty="0" err="1">
                          <a:effectLst/>
                        </a:rPr>
                        <a:t>điện</a:t>
                      </a:r>
                      <a:r>
                        <a:rPr lang="en-US" sz="800" dirty="0">
                          <a:effectLst/>
                        </a:rPr>
                        <a:t> </a:t>
                      </a:r>
                      <a:r>
                        <a:rPr lang="en-US" sz="800" dirty="0" err="1">
                          <a:effectLst/>
                        </a:rPr>
                        <a:t>thoại</a:t>
                      </a:r>
                      <a:endParaRPr lang="en-US" sz="800" dirty="0">
                        <a:effectLst/>
                      </a:endParaRPr>
                    </a:p>
                    <a:p>
                      <a:pPr marL="0" marR="0">
                        <a:lnSpc>
                          <a:spcPct val="150000"/>
                        </a:lnSpc>
                        <a:spcBef>
                          <a:spcPts val="0"/>
                        </a:spcBef>
                        <a:spcAft>
                          <a:spcPts val="0"/>
                        </a:spcAft>
                      </a:pPr>
                      <a:r>
                        <a:rPr lang="en-US" sz="800" dirty="0">
                          <a:effectLst/>
                        </a:rPr>
                        <a:t>3. </a:t>
                      </a:r>
                      <a:r>
                        <a:rPr lang="en-US" sz="800" dirty="0" err="1">
                          <a:effectLst/>
                        </a:rPr>
                        <a:t>tìm</a:t>
                      </a:r>
                      <a:r>
                        <a:rPr lang="en-US" sz="800" dirty="0">
                          <a:effectLst/>
                        </a:rPr>
                        <a:t> </a:t>
                      </a:r>
                      <a:r>
                        <a:rPr lang="en-US" sz="800" dirty="0" err="1">
                          <a:effectLst/>
                        </a:rPr>
                        <a:t>điện</a:t>
                      </a:r>
                      <a:r>
                        <a:rPr lang="en-US" sz="800" dirty="0">
                          <a:effectLst/>
                        </a:rPr>
                        <a:t> </a:t>
                      </a:r>
                      <a:r>
                        <a:rPr lang="en-US" sz="800" dirty="0" err="1">
                          <a:effectLst/>
                        </a:rPr>
                        <a:t>thoại</a:t>
                      </a:r>
                      <a:endParaRPr lang="en-US" sz="800" dirty="0">
                        <a:effectLst/>
                      </a:endParaRPr>
                    </a:p>
                    <a:p>
                      <a:pPr marL="0" marR="0">
                        <a:lnSpc>
                          <a:spcPct val="150000"/>
                        </a:lnSpc>
                        <a:spcBef>
                          <a:spcPts val="0"/>
                        </a:spcBef>
                        <a:spcAft>
                          <a:spcPts val="0"/>
                        </a:spcAft>
                      </a:pPr>
                      <a:r>
                        <a:rPr lang="en-US" sz="800" dirty="0">
                          <a:effectLst/>
                        </a:rPr>
                        <a:t>4. </a:t>
                      </a:r>
                      <a:r>
                        <a:rPr lang="en-US" sz="800" dirty="0" err="1">
                          <a:effectLst/>
                        </a:rPr>
                        <a:t>xem</a:t>
                      </a:r>
                      <a:r>
                        <a:rPr lang="en-US" sz="800" dirty="0">
                          <a:effectLst/>
                        </a:rPr>
                        <a:t> chi </a:t>
                      </a:r>
                      <a:r>
                        <a:rPr lang="en-US" sz="800" dirty="0" err="1">
                          <a:effectLst/>
                        </a:rPr>
                        <a:t>tiết</a:t>
                      </a:r>
                      <a:r>
                        <a:rPr lang="en-US" sz="800" dirty="0">
                          <a:effectLst/>
                        </a:rPr>
                        <a:t> </a:t>
                      </a:r>
                      <a:r>
                        <a:rPr lang="en-US" sz="800" dirty="0" err="1">
                          <a:effectLst/>
                        </a:rPr>
                        <a:t>điện</a:t>
                      </a:r>
                      <a:r>
                        <a:rPr lang="en-US" sz="800" dirty="0">
                          <a:effectLst/>
                        </a:rPr>
                        <a:t> </a:t>
                      </a:r>
                      <a:r>
                        <a:rPr lang="en-US" sz="800" dirty="0" err="1">
                          <a:effectLst/>
                        </a:rPr>
                        <a:t>thoại</a:t>
                      </a:r>
                      <a:endParaRPr lang="en-US" sz="800" dirty="0">
                        <a:effectLst/>
                      </a:endParaRPr>
                    </a:p>
                    <a:p>
                      <a:pPr marL="0" marR="0">
                        <a:lnSpc>
                          <a:spcPct val="150000"/>
                        </a:lnSpc>
                        <a:spcBef>
                          <a:spcPts val="0"/>
                        </a:spcBef>
                        <a:spcAft>
                          <a:spcPts val="0"/>
                        </a:spcAft>
                      </a:pPr>
                      <a:r>
                        <a:rPr lang="en-US" sz="800" dirty="0">
                          <a:effectLst/>
                        </a:rPr>
                        <a:t>5. </a:t>
                      </a:r>
                      <a:r>
                        <a:rPr lang="en-US" sz="800" dirty="0" err="1">
                          <a:effectLst/>
                        </a:rPr>
                        <a:t>xóa</a:t>
                      </a:r>
                      <a:r>
                        <a:rPr lang="en-US" sz="800" dirty="0">
                          <a:effectLst/>
                        </a:rPr>
                        <a:t> </a:t>
                      </a:r>
                      <a:r>
                        <a:rPr lang="en-US" sz="800" dirty="0" err="1">
                          <a:effectLst/>
                        </a:rPr>
                        <a:t>điện</a:t>
                      </a:r>
                      <a:r>
                        <a:rPr lang="en-US" sz="800" dirty="0">
                          <a:effectLst/>
                        </a:rPr>
                        <a:t> </a:t>
                      </a:r>
                      <a:r>
                        <a:rPr lang="en-US" sz="800" dirty="0" err="1">
                          <a:effectLst/>
                        </a:rPr>
                        <a:t>thoại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4646" marR="44646" marT="0" marB="0"/>
                </a:tc>
                <a:extLst>
                  <a:ext uri="{0D108BD9-81ED-4DB2-BD59-A6C34878D82A}">
                    <a16:rowId xmlns:a16="http://schemas.microsoft.com/office/drawing/2014/main" val="2207005804"/>
                  </a:ext>
                </a:extLst>
              </a:tr>
            </a:tbl>
          </a:graphicData>
        </a:graphic>
      </p:graphicFrame>
      <p:graphicFrame>
        <p:nvGraphicFramePr>
          <p:cNvPr id="10" name="Table 9">
            <a:extLst>
              <a:ext uri="{FF2B5EF4-FFF2-40B4-BE49-F238E27FC236}">
                <a16:creationId xmlns:a16="http://schemas.microsoft.com/office/drawing/2014/main" id="{5DCF339E-5E79-499B-82B7-F877AD30AC05}"/>
              </a:ext>
            </a:extLst>
          </p:cNvPr>
          <p:cNvGraphicFramePr>
            <a:graphicFrameLocks noGrp="1"/>
          </p:cNvGraphicFramePr>
          <p:nvPr/>
        </p:nvGraphicFramePr>
        <p:xfrm>
          <a:off x="4334967" y="1613648"/>
          <a:ext cx="4618253" cy="3273667"/>
        </p:xfrm>
        <a:graphic>
          <a:graphicData uri="http://schemas.openxmlformats.org/drawingml/2006/table">
            <a:tbl>
              <a:tblPr firstRow="1" firstCol="1" bandRow="1">
                <a:tableStyleId>{ED257A91-3D0A-4839-8865-AE6372B7FEB7}</a:tableStyleId>
              </a:tblPr>
              <a:tblGrid>
                <a:gridCol w="336176">
                  <a:extLst>
                    <a:ext uri="{9D8B030D-6E8A-4147-A177-3AD203B41FA5}">
                      <a16:colId xmlns:a16="http://schemas.microsoft.com/office/drawing/2014/main" val="722096822"/>
                    </a:ext>
                  </a:extLst>
                </a:gridCol>
                <a:gridCol w="799190">
                  <a:extLst>
                    <a:ext uri="{9D8B030D-6E8A-4147-A177-3AD203B41FA5}">
                      <a16:colId xmlns:a16="http://schemas.microsoft.com/office/drawing/2014/main" val="3899807109"/>
                    </a:ext>
                  </a:extLst>
                </a:gridCol>
                <a:gridCol w="3482887">
                  <a:extLst>
                    <a:ext uri="{9D8B030D-6E8A-4147-A177-3AD203B41FA5}">
                      <a16:colId xmlns:a16="http://schemas.microsoft.com/office/drawing/2014/main" val="391209017"/>
                    </a:ext>
                  </a:extLst>
                </a:gridCol>
              </a:tblGrid>
              <a:tr h="874506">
                <a:tc>
                  <a:txBody>
                    <a:bodyPr/>
                    <a:lstStyle/>
                    <a:p>
                      <a:pPr marL="0" marR="0">
                        <a:lnSpc>
                          <a:spcPct val="150000"/>
                        </a:lnSpc>
                        <a:spcBef>
                          <a:spcPts val="0"/>
                        </a:spcBef>
                        <a:spcAft>
                          <a:spcPts val="0"/>
                        </a:spcAft>
                      </a:pPr>
                      <a:r>
                        <a:rPr lang="en-US" sz="1000" dirty="0">
                          <a:effectLst/>
                        </a:rPr>
                        <a:t>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900" dirty="0" err="1">
                          <a:effectLst/>
                        </a:rPr>
                        <a:t>Quản</a:t>
                      </a:r>
                      <a:r>
                        <a:rPr lang="en-US" sz="900" dirty="0">
                          <a:effectLst/>
                        </a:rPr>
                        <a:t> </a:t>
                      </a:r>
                      <a:r>
                        <a:rPr lang="en-US" sz="900" dirty="0" err="1">
                          <a:effectLst/>
                        </a:rPr>
                        <a:t>lý</a:t>
                      </a:r>
                      <a:r>
                        <a:rPr lang="en-US" sz="900" dirty="0">
                          <a:effectLst/>
                        </a:rPr>
                        <a:t> </a:t>
                      </a:r>
                      <a:r>
                        <a:rPr lang="en-US" sz="900" dirty="0" err="1">
                          <a:effectLst/>
                        </a:rPr>
                        <a:t>hóa</a:t>
                      </a:r>
                      <a:r>
                        <a:rPr lang="en-US" sz="900" dirty="0">
                          <a:effectLst/>
                        </a:rPr>
                        <a:t> </a:t>
                      </a:r>
                      <a:r>
                        <a:rPr lang="en-US" sz="900" dirty="0" err="1">
                          <a:effectLst/>
                        </a:rPr>
                        <a:t>đơn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800" dirty="0" err="1">
                          <a:effectLst/>
                        </a:rPr>
                        <a:t>Cả</a:t>
                      </a:r>
                      <a:r>
                        <a:rPr lang="en-US" sz="800" dirty="0">
                          <a:effectLst/>
                        </a:rPr>
                        <a:t> admin </a:t>
                      </a:r>
                      <a:r>
                        <a:rPr lang="en-US" sz="800" dirty="0" err="1">
                          <a:effectLst/>
                        </a:rPr>
                        <a:t>và</a:t>
                      </a:r>
                      <a:r>
                        <a:rPr lang="en-US" sz="800" dirty="0">
                          <a:effectLst/>
                        </a:rPr>
                        <a:t> </a:t>
                      </a:r>
                      <a:r>
                        <a:rPr lang="en-US" sz="800" dirty="0" err="1">
                          <a:effectLst/>
                        </a:rPr>
                        <a:t>nhân</a:t>
                      </a:r>
                      <a:r>
                        <a:rPr lang="en-US" sz="800" dirty="0">
                          <a:effectLst/>
                        </a:rPr>
                        <a:t> </a:t>
                      </a:r>
                      <a:r>
                        <a:rPr lang="en-US" sz="800" dirty="0" err="1">
                          <a:effectLst/>
                        </a:rPr>
                        <a:t>viên</a:t>
                      </a:r>
                      <a:r>
                        <a:rPr lang="en-US" sz="800" dirty="0">
                          <a:effectLst/>
                        </a:rPr>
                        <a:t> </a:t>
                      </a:r>
                      <a:r>
                        <a:rPr lang="en-US" sz="800" dirty="0" err="1">
                          <a:effectLst/>
                        </a:rPr>
                        <a:t>đều</a:t>
                      </a:r>
                      <a:r>
                        <a:rPr lang="en-US" sz="800" dirty="0">
                          <a:effectLst/>
                        </a:rPr>
                        <a:t> </a:t>
                      </a:r>
                      <a:r>
                        <a:rPr lang="en-US" sz="800" dirty="0" err="1">
                          <a:effectLst/>
                        </a:rPr>
                        <a:t>có</a:t>
                      </a:r>
                      <a:r>
                        <a:rPr lang="en-US" sz="800" dirty="0">
                          <a:effectLst/>
                        </a:rPr>
                        <a:t> </a:t>
                      </a:r>
                      <a:r>
                        <a:rPr lang="en-US" sz="800" dirty="0" err="1">
                          <a:effectLst/>
                        </a:rPr>
                        <a:t>thể</a:t>
                      </a:r>
                      <a:r>
                        <a:rPr lang="en-US" sz="800" dirty="0">
                          <a:effectLst/>
                        </a:rPr>
                        <a:t> </a:t>
                      </a:r>
                      <a:r>
                        <a:rPr lang="en-US" sz="800" dirty="0" err="1">
                          <a:effectLst/>
                        </a:rPr>
                        <a:t>sử</a:t>
                      </a:r>
                      <a:r>
                        <a:rPr lang="en-US" sz="800" dirty="0">
                          <a:effectLst/>
                        </a:rPr>
                        <a:t> </a:t>
                      </a:r>
                      <a:r>
                        <a:rPr lang="en-US" sz="800" dirty="0" err="1">
                          <a:effectLst/>
                        </a:rPr>
                        <a:t>dụng</a:t>
                      </a:r>
                      <a:r>
                        <a:rPr lang="en-US" sz="800" dirty="0">
                          <a:effectLst/>
                        </a:rPr>
                        <a:t> </a:t>
                      </a:r>
                      <a:r>
                        <a:rPr lang="en-US" sz="800" dirty="0" err="1">
                          <a:effectLst/>
                        </a:rPr>
                        <a:t>chức</a:t>
                      </a:r>
                      <a:r>
                        <a:rPr lang="en-US" sz="800" dirty="0">
                          <a:effectLst/>
                        </a:rPr>
                        <a:t> </a:t>
                      </a:r>
                      <a:r>
                        <a:rPr lang="en-US" sz="800" dirty="0" err="1">
                          <a:effectLst/>
                        </a:rPr>
                        <a:t>năng</a:t>
                      </a:r>
                      <a:r>
                        <a:rPr lang="en-US" sz="800" dirty="0">
                          <a:effectLst/>
                        </a:rPr>
                        <a:t>:</a:t>
                      </a:r>
                    </a:p>
                    <a:p>
                      <a:pPr marL="0" marR="0">
                        <a:lnSpc>
                          <a:spcPct val="150000"/>
                        </a:lnSpc>
                        <a:spcBef>
                          <a:spcPts val="0"/>
                        </a:spcBef>
                        <a:spcAft>
                          <a:spcPts val="0"/>
                        </a:spcAft>
                      </a:pPr>
                      <a:r>
                        <a:rPr lang="en-US" sz="800" dirty="0">
                          <a:effectLst/>
                        </a:rPr>
                        <a:t>1. </a:t>
                      </a:r>
                      <a:r>
                        <a:rPr lang="en-US" sz="800" dirty="0" err="1">
                          <a:effectLst/>
                        </a:rPr>
                        <a:t>Thêm</a:t>
                      </a:r>
                      <a:r>
                        <a:rPr lang="en-US" sz="800" dirty="0">
                          <a:effectLst/>
                        </a:rPr>
                        <a:t> </a:t>
                      </a:r>
                      <a:r>
                        <a:rPr lang="en-US" sz="800" dirty="0" err="1">
                          <a:effectLst/>
                        </a:rPr>
                        <a:t>mới</a:t>
                      </a:r>
                      <a:r>
                        <a:rPr lang="en-US" sz="800" dirty="0">
                          <a:effectLst/>
                        </a:rPr>
                        <a:t> </a:t>
                      </a:r>
                      <a:r>
                        <a:rPr lang="en-US" sz="800" dirty="0" err="1">
                          <a:effectLst/>
                        </a:rPr>
                        <a:t>hóa</a:t>
                      </a:r>
                      <a:r>
                        <a:rPr lang="en-US" sz="800" dirty="0">
                          <a:effectLst/>
                        </a:rPr>
                        <a:t> </a:t>
                      </a:r>
                      <a:r>
                        <a:rPr lang="en-US" sz="800" dirty="0" err="1">
                          <a:effectLst/>
                        </a:rPr>
                        <a:t>đơn</a:t>
                      </a:r>
                      <a:r>
                        <a:rPr lang="en-US" sz="800" dirty="0">
                          <a:effectLst/>
                        </a:rPr>
                        <a:t> </a:t>
                      </a:r>
                    </a:p>
                    <a:p>
                      <a:pPr marL="0" marR="0">
                        <a:lnSpc>
                          <a:spcPct val="150000"/>
                        </a:lnSpc>
                        <a:spcBef>
                          <a:spcPts val="0"/>
                        </a:spcBef>
                        <a:spcAft>
                          <a:spcPts val="0"/>
                        </a:spcAft>
                      </a:pPr>
                      <a:r>
                        <a:rPr lang="en-US" sz="800" dirty="0">
                          <a:effectLst/>
                        </a:rPr>
                        <a:t>2. </a:t>
                      </a:r>
                      <a:r>
                        <a:rPr lang="en-US" sz="800" dirty="0" err="1">
                          <a:effectLst/>
                        </a:rPr>
                        <a:t>xem</a:t>
                      </a:r>
                      <a:r>
                        <a:rPr lang="en-US" sz="800" dirty="0">
                          <a:effectLst/>
                        </a:rPr>
                        <a:t> chi </a:t>
                      </a:r>
                      <a:r>
                        <a:rPr lang="en-US" sz="800" dirty="0" err="1">
                          <a:effectLst/>
                        </a:rPr>
                        <a:t>tiết</a:t>
                      </a:r>
                      <a:r>
                        <a:rPr lang="en-US" sz="800" dirty="0">
                          <a:effectLst/>
                        </a:rPr>
                        <a:t> </a:t>
                      </a:r>
                      <a:r>
                        <a:rPr lang="en-US" sz="800" dirty="0" err="1">
                          <a:effectLst/>
                        </a:rPr>
                        <a:t>hóa</a:t>
                      </a:r>
                      <a:r>
                        <a:rPr lang="en-US" sz="800" dirty="0">
                          <a:effectLst/>
                        </a:rPr>
                        <a:t> </a:t>
                      </a:r>
                      <a:r>
                        <a:rPr lang="en-US" sz="800" dirty="0" err="1">
                          <a:effectLst/>
                        </a:rPr>
                        <a:t>đơn</a:t>
                      </a:r>
                      <a:endParaRPr lang="en-US" sz="800" dirty="0">
                        <a:effectLst/>
                      </a:endParaRPr>
                    </a:p>
                    <a:p>
                      <a:pPr marL="0" marR="0">
                        <a:lnSpc>
                          <a:spcPct val="150000"/>
                        </a:lnSpc>
                        <a:spcBef>
                          <a:spcPts val="0"/>
                        </a:spcBef>
                        <a:spcAft>
                          <a:spcPts val="0"/>
                        </a:spcAft>
                      </a:pPr>
                      <a:r>
                        <a:rPr lang="en-US" sz="800" dirty="0">
                          <a:effectLst/>
                        </a:rPr>
                        <a:t>3. </a:t>
                      </a:r>
                      <a:r>
                        <a:rPr lang="en-US" sz="800" dirty="0" err="1">
                          <a:effectLst/>
                        </a:rPr>
                        <a:t>tìm</a:t>
                      </a:r>
                      <a:r>
                        <a:rPr lang="en-US" sz="800" dirty="0">
                          <a:effectLst/>
                        </a:rPr>
                        <a:t> </a:t>
                      </a:r>
                      <a:r>
                        <a:rPr lang="en-US" sz="800" dirty="0" err="1">
                          <a:effectLst/>
                        </a:rPr>
                        <a:t>hóa</a:t>
                      </a:r>
                      <a:r>
                        <a:rPr lang="en-US" sz="800" dirty="0">
                          <a:effectLst/>
                        </a:rPr>
                        <a:t> </a:t>
                      </a:r>
                      <a:r>
                        <a:rPr lang="en-US" sz="800" dirty="0" err="1">
                          <a:effectLst/>
                        </a:rPr>
                        <a:t>đơn</a:t>
                      </a:r>
                      <a:endParaRPr lang="en-US" sz="800" dirty="0">
                        <a:effectLst/>
                      </a:endParaRPr>
                    </a:p>
                    <a:p>
                      <a:pPr marL="0" marR="0">
                        <a:lnSpc>
                          <a:spcPct val="150000"/>
                        </a:lnSpc>
                        <a:spcBef>
                          <a:spcPts val="0"/>
                        </a:spcBef>
                        <a:spcAft>
                          <a:spcPts val="0"/>
                        </a:spcAft>
                      </a:pPr>
                      <a:r>
                        <a:rPr lang="en-US" sz="800" dirty="0">
                          <a:effectLst/>
                        </a:rPr>
                        <a:t>4. </a:t>
                      </a:r>
                      <a:r>
                        <a:rPr lang="en-US" sz="800" dirty="0" err="1">
                          <a:effectLst/>
                        </a:rPr>
                        <a:t>xóa</a:t>
                      </a:r>
                      <a:r>
                        <a:rPr lang="en-US" sz="800" dirty="0">
                          <a:effectLst/>
                        </a:rPr>
                        <a:t> </a:t>
                      </a:r>
                      <a:r>
                        <a:rPr lang="en-US" sz="800" dirty="0" err="1">
                          <a:effectLst/>
                        </a:rPr>
                        <a:t>hóa</a:t>
                      </a:r>
                      <a:r>
                        <a:rPr lang="en-US" sz="800" dirty="0">
                          <a:effectLst/>
                        </a:rPr>
                        <a:t> </a:t>
                      </a:r>
                      <a:r>
                        <a:rPr lang="en-US" sz="800" dirty="0" err="1">
                          <a:effectLst/>
                        </a:rPr>
                        <a:t>đơn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4290662"/>
                  </a:ext>
                </a:extLst>
              </a:tr>
              <a:tr h="977791">
                <a:tc>
                  <a:txBody>
                    <a:bodyPr/>
                    <a:lstStyle/>
                    <a:p>
                      <a:pPr marL="0" marR="0">
                        <a:lnSpc>
                          <a:spcPct val="150000"/>
                        </a:lnSpc>
                        <a:spcBef>
                          <a:spcPts val="0"/>
                        </a:spcBef>
                        <a:spcAft>
                          <a:spcPts val="0"/>
                        </a:spcAft>
                      </a:pPr>
                      <a:r>
                        <a:rPr lang="en-US" sz="1000" dirty="0">
                          <a:effectLst/>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900" dirty="0" err="1">
                          <a:effectLst/>
                        </a:rPr>
                        <a:t>Báo</a:t>
                      </a:r>
                      <a:r>
                        <a:rPr lang="en-US" sz="900" dirty="0">
                          <a:effectLst/>
                        </a:rPr>
                        <a:t> </a:t>
                      </a:r>
                      <a:r>
                        <a:rPr lang="en-US" sz="900" dirty="0" err="1">
                          <a:effectLst/>
                        </a:rPr>
                        <a:t>cáo</a:t>
                      </a:r>
                      <a:r>
                        <a:rPr lang="en-US" sz="900" dirty="0">
                          <a:effectLst/>
                        </a:rPr>
                        <a:t>, </a:t>
                      </a:r>
                      <a:r>
                        <a:rPr lang="en-US" sz="900" dirty="0" err="1">
                          <a:effectLst/>
                        </a:rPr>
                        <a:t>thống</a:t>
                      </a:r>
                      <a:r>
                        <a:rPr lang="en-US" sz="900" dirty="0">
                          <a:effectLst/>
                        </a:rPr>
                        <a:t> </a:t>
                      </a:r>
                      <a:r>
                        <a:rPr lang="en-US" sz="900" dirty="0" err="1">
                          <a:effectLst/>
                        </a:rPr>
                        <a:t>kê</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800" dirty="0">
                          <a:effectLst/>
                        </a:rPr>
                        <a:t>Admin </a:t>
                      </a:r>
                      <a:r>
                        <a:rPr lang="en-US" sz="800" dirty="0" err="1">
                          <a:effectLst/>
                        </a:rPr>
                        <a:t>xem</a:t>
                      </a:r>
                      <a:r>
                        <a:rPr lang="en-US" sz="800" dirty="0">
                          <a:effectLst/>
                        </a:rPr>
                        <a:t> </a:t>
                      </a:r>
                      <a:r>
                        <a:rPr lang="en-US" sz="800" dirty="0" err="1">
                          <a:effectLst/>
                        </a:rPr>
                        <a:t>báo</a:t>
                      </a:r>
                      <a:r>
                        <a:rPr lang="en-US" sz="800" dirty="0">
                          <a:effectLst/>
                        </a:rPr>
                        <a:t> </a:t>
                      </a:r>
                      <a:r>
                        <a:rPr lang="en-US" sz="800" dirty="0" err="1">
                          <a:effectLst/>
                        </a:rPr>
                        <a:t>cáo</a:t>
                      </a:r>
                      <a:r>
                        <a:rPr lang="en-US" sz="800" dirty="0">
                          <a:effectLst/>
                        </a:rPr>
                        <a:t> </a:t>
                      </a:r>
                      <a:r>
                        <a:rPr lang="en-US" sz="800" dirty="0" err="1">
                          <a:effectLst/>
                        </a:rPr>
                        <a:t>doanh</a:t>
                      </a:r>
                      <a:r>
                        <a:rPr lang="en-US" sz="800" dirty="0">
                          <a:effectLst/>
                        </a:rPr>
                        <a:t> </a:t>
                      </a:r>
                      <a:r>
                        <a:rPr lang="en-US" sz="800" dirty="0" err="1">
                          <a:effectLst/>
                        </a:rPr>
                        <a:t>thu</a:t>
                      </a:r>
                      <a:r>
                        <a:rPr lang="en-US" sz="800" dirty="0">
                          <a:effectLst/>
                        </a:rPr>
                        <a:t>, </a:t>
                      </a:r>
                      <a:r>
                        <a:rPr lang="en-US" sz="800" dirty="0" err="1">
                          <a:effectLst/>
                        </a:rPr>
                        <a:t>doanh</a:t>
                      </a:r>
                      <a:r>
                        <a:rPr lang="en-US" sz="800" dirty="0">
                          <a:effectLst/>
                        </a:rPr>
                        <a:t> </a:t>
                      </a:r>
                      <a:r>
                        <a:rPr lang="en-US" sz="800" dirty="0" err="1">
                          <a:effectLst/>
                        </a:rPr>
                        <a:t>số</a:t>
                      </a:r>
                      <a:r>
                        <a:rPr lang="en-US" sz="800" dirty="0">
                          <a:effectLst/>
                        </a:rPr>
                        <a:t> </a:t>
                      </a:r>
                      <a:r>
                        <a:rPr lang="en-US" sz="800" dirty="0" err="1">
                          <a:effectLst/>
                        </a:rPr>
                        <a:t>bán</a:t>
                      </a:r>
                      <a:r>
                        <a:rPr lang="en-US" sz="800" dirty="0">
                          <a:effectLst/>
                        </a:rPr>
                        <a:t> </a:t>
                      </a:r>
                      <a:r>
                        <a:rPr lang="en-US" sz="800" dirty="0" err="1">
                          <a:effectLst/>
                        </a:rPr>
                        <a:t>hàng</a:t>
                      </a:r>
                      <a:r>
                        <a:rPr lang="en-US" sz="800" dirty="0">
                          <a:effectLst/>
                        </a:rPr>
                        <a:t> </a:t>
                      </a:r>
                      <a:r>
                        <a:rPr lang="en-US" sz="800" dirty="0" err="1">
                          <a:effectLst/>
                        </a:rPr>
                        <a:t>theo</a:t>
                      </a:r>
                      <a:r>
                        <a:rPr lang="en-US" sz="800" dirty="0">
                          <a:effectLst/>
                        </a:rPr>
                        <a:t> </a:t>
                      </a:r>
                      <a:r>
                        <a:rPr lang="en-US" sz="800" dirty="0" err="1">
                          <a:effectLst/>
                        </a:rPr>
                        <a:t>tháng</a:t>
                      </a:r>
                      <a:r>
                        <a:rPr lang="en-US" sz="800" dirty="0">
                          <a:effectLst/>
                        </a:rPr>
                        <a:t>, </a:t>
                      </a:r>
                      <a:r>
                        <a:rPr lang="en-US" sz="800" dirty="0" err="1">
                          <a:effectLst/>
                        </a:rPr>
                        <a:t>năm</a:t>
                      </a:r>
                      <a:r>
                        <a:rPr lang="en-US" sz="800" dirty="0">
                          <a:effectLst/>
                        </a:rPr>
                        <a:t>, </a:t>
                      </a:r>
                      <a:r>
                        <a:rPr lang="en-US" sz="800" dirty="0" err="1">
                          <a:effectLst/>
                        </a:rPr>
                        <a:t>xem</a:t>
                      </a:r>
                      <a:r>
                        <a:rPr lang="en-US" sz="800" dirty="0">
                          <a:effectLst/>
                        </a:rPr>
                        <a:t> </a:t>
                      </a:r>
                      <a:r>
                        <a:rPr lang="en-US" sz="800" dirty="0" err="1">
                          <a:effectLst/>
                        </a:rPr>
                        <a:t>hàng</a:t>
                      </a:r>
                      <a:r>
                        <a:rPr lang="en-US" sz="800" dirty="0">
                          <a:effectLst/>
                        </a:rPr>
                        <a:t> </a:t>
                      </a:r>
                      <a:r>
                        <a:rPr lang="en-US" sz="800" dirty="0" err="1">
                          <a:effectLst/>
                        </a:rPr>
                        <a:t>tồn</a:t>
                      </a:r>
                      <a:r>
                        <a:rPr lang="en-US" sz="800" dirty="0">
                          <a:effectLst/>
                        </a:rPr>
                        <a:t> </a:t>
                      </a:r>
                      <a:r>
                        <a:rPr lang="en-US" sz="800" dirty="0" err="1">
                          <a:effectLst/>
                        </a:rPr>
                        <a:t>kho</a:t>
                      </a:r>
                      <a:r>
                        <a:rPr lang="en-US" sz="800" dirty="0">
                          <a:effectLst/>
                        </a:rPr>
                        <a:t>, </a:t>
                      </a:r>
                      <a:r>
                        <a:rPr lang="en-US" sz="800" dirty="0" err="1">
                          <a:effectLst/>
                        </a:rPr>
                        <a:t>bán</a:t>
                      </a:r>
                      <a:r>
                        <a:rPr lang="en-US" sz="800" dirty="0">
                          <a:effectLst/>
                        </a:rPr>
                        <a:t> </a:t>
                      </a:r>
                      <a:r>
                        <a:rPr lang="en-US" sz="800" dirty="0" err="1">
                          <a:effectLst/>
                        </a:rPr>
                        <a:t>chạy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5996225"/>
                  </a:ext>
                </a:extLst>
              </a:tr>
              <a:tr h="1401161">
                <a:tc>
                  <a:txBody>
                    <a:bodyPr/>
                    <a:lstStyle/>
                    <a:p>
                      <a:pPr marL="0" marR="0">
                        <a:lnSpc>
                          <a:spcPct val="150000"/>
                        </a:lnSpc>
                        <a:spcBef>
                          <a:spcPts val="0"/>
                        </a:spcBef>
                        <a:spcAft>
                          <a:spcPts val="0"/>
                        </a:spcAft>
                      </a:pPr>
                      <a:r>
                        <a:rPr lang="en-US" sz="1000" dirty="0">
                          <a:effectLst/>
                        </a:rPr>
                        <a:t>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900" dirty="0" err="1">
                          <a:effectLst/>
                        </a:rPr>
                        <a:t>Chăm</a:t>
                      </a:r>
                      <a:r>
                        <a:rPr lang="en-US" sz="900" dirty="0">
                          <a:effectLst/>
                        </a:rPr>
                        <a:t> </a:t>
                      </a:r>
                      <a:r>
                        <a:rPr lang="en-US" sz="900" dirty="0" err="1">
                          <a:effectLst/>
                        </a:rPr>
                        <a:t>sóc</a:t>
                      </a:r>
                      <a:r>
                        <a:rPr lang="en-US" sz="900" dirty="0">
                          <a:effectLst/>
                        </a:rPr>
                        <a:t> </a:t>
                      </a:r>
                      <a:r>
                        <a:rPr lang="en-US" sz="900" dirty="0" err="1">
                          <a:effectLst/>
                        </a:rPr>
                        <a:t>khách</a:t>
                      </a:r>
                      <a:r>
                        <a:rPr lang="en-US" sz="900" dirty="0">
                          <a:effectLst/>
                        </a:rPr>
                        <a:t> </a:t>
                      </a:r>
                      <a:r>
                        <a:rPr lang="en-US" sz="900" dirty="0" err="1">
                          <a:effectLst/>
                        </a:rPr>
                        <a:t>hàng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800" dirty="0">
                          <a:effectLst/>
                        </a:rPr>
                        <a:t>Admin </a:t>
                      </a:r>
                      <a:r>
                        <a:rPr lang="en-US" sz="800" dirty="0" err="1">
                          <a:effectLst/>
                        </a:rPr>
                        <a:t>và</a:t>
                      </a:r>
                      <a:r>
                        <a:rPr lang="en-US" sz="800" dirty="0">
                          <a:effectLst/>
                        </a:rPr>
                        <a:t> </a:t>
                      </a:r>
                      <a:r>
                        <a:rPr lang="en-US" sz="800" dirty="0" err="1">
                          <a:effectLst/>
                        </a:rPr>
                        <a:t>nhân</a:t>
                      </a:r>
                      <a:r>
                        <a:rPr lang="en-US" sz="800" dirty="0">
                          <a:effectLst/>
                        </a:rPr>
                        <a:t> </a:t>
                      </a:r>
                      <a:r>
                        <a:rPr lang="en-US" sz="800" dirty="0" err="1">
                          <a:effectLst/>
                        </a:rPr>
                        <a:t>viên</a:t>
                      </a:r>
                      <a:r>
                        <a:rPr lang="en-US" sz="800" dirty="0">
                          <a:effectLst/>
                        </a:rPr>
                        <a:t> </a:t>
                      </a:r>
                      <a:r>
                        <a:rPr lang="en-US" sz="800" dirty="0" err="1">
                          <a:effectLst/>
                        </a:rPr>
                        <a:t>xem</a:t>
                      </a:r>
                      <a:r>
                        <a:rPr lang="en-US" sz="800" dirty="0">
                          <a:effectLst/>
                        </a:rPr>
                        <a:t> </a:t>
                      </a:r>
                      <a:r>
                        <a:rPr lang="en-US" sz="800" dirty="0" err="1">
                          <a:effectLst/>
                        </a:rPr>
                        <a:t>thông</a:t>
                      </a:r>
                      <a:r>
                        <a:rPr lang="en-US" sz="800" dirty="0">
                          <a:effectLst/>
                        </a:rPr>
                        <a:t> tin </a:t>
                      </a:r>
                      <a:r>
                        <a:rPr lang="en-US" sz="800" dirty="0" err="1">
                          <a:effectLst/>
                        </a:rPr>
                        <a:t>khách</a:t>
                      </a:r>
                      <a:r>
                        <a:rPr lang="en-US" sz="800" dirty="0">
                          <a:effectLst/>
                        </a:rPr>
                        <a:t> </a:t>
                      </a:r>
                      <a:r>
                        <a:rPr lang="en-US" sz="800" dirty="0" err="1">
                          <a:effectLst/>
                        </a:rPr>
                        <a:t>hàng</a:t>
                      </a:r>
                      <a:r>
                        <a:rPr lang="en-US"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5471474"/>
                  </a:ext>
                </a:extLst>
              </a:tr>
            </a:tbl>
          </a:graphicData>
        </a:graphic>
      </p:graphicFrame>
    </p:spTree>
    <p:extLst>
      <p:ext uri="{BB962C8B-B14F-4D97-AF65-F5344CB8AC3E}">
        <p14:creationId xmlns:p14="http://schemas.microsoft.com/office/powerpoint/2010/main" val="353376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6" name="Google Shape;516;p54"/>
          <p:cNvSpPr txBox="1">
            <a:spLocks noGrp="1"/>
          </p:cNvSpPr>
          <p:nvPr>
            <p:ph type="title"/>
          </p:nvPr>
        </p:nvSpPr>
        <p:spPr>
          <a:xfrm>
            <a:off x="342000" y="314803"/>
            <a:ext cx="8460000" cy="5727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rPr>
              <a:t>2.3. </a:t>
            </a:r>
            <a:r>
              <a:rPr lang="en-US" sz="3200" b="1" dirty="0" err="1">
                <a:effectLst/>
                <a:latin typeface="Times New Roman" panose="02020603050405020304" pitchFamily="18" charset="0"/>
                <a:ea typeface="Calibri" panose="020F0502020204030204" pitchFamily="34" charset="0"/>
              </a:rPr>
              <a:t>Sơ</a:t>
            </a:r>
            <a:r>
              <a:rPr lang="en-US" sz="3200" b="1" dirty="0">
                <a:effectLst/>
                <a:latin typeface="Times New Roman" panose="02020603050405020304" pitchFamily="18" charset="0"/>
                <a:ea typeface="Calibri" panose="020F0502020204030204" pitchFamily="34" charset="0"/>
              </a:rPr>
              <a:t> </a:t>
            </a:r>
            <a:r>
              <a:rPr lang="en-US" sz="3200" b="1" dirty="0" err="1">
                <a:effectLst/>
                <a:latin typeface="Times New Roman" panose="02020603050405020304" pitchFamily="18" charset="0"/>
                <a:ea typeface="Calibri" panose="020F0502020204030204" pitchFamily="34" charset="0"/>
              </a:rPr>
              <a:t>đồ</a:t>
            </a:r>
            <a:r>
              <a:rPr lang="en-US" sz="3200" b="1" dirty="0">
                <a:effectLst/>
                <a:latin typeface="Times New Roman" panose="02020603050405020304" pitchFamily="18" charset="0"/>
                <a:ea typeface="Calibri" panose="020F0502020204030204" pitchFamily="34" charset="0"/>
              </a:rPr>
              <a:t> </a:t>
            </a:r>
            <a:r>
              <a:rPr lang="en-US" sz="3200" b="1" dirty="0" err="1">
                <a:effectLst/>
                <a:latin typeface="Times New Roman" panose="02020603050405020304" pitchFamily="18" charset="0"/>
                <a:ea typeface="Calibri" panose="020F0502020204030204" pitchFamily="34" charset="0"/>
              </a:rPr>
              <a:t>hệ</a:t>
            </a:r>
            <a:r>
              <a:rPr lang="en-US" sz="3200" b="1" dirty="0">
                <a:effectLst/>
                <a:latin typeface="Times New Roman" panose="02020603050405020304" pitchFamily="18" charset="0"/>
                <a:ea typeface="Calibri" panose="020F0502020204030204" pitchFamily="34" charset="0"/>
              </a:rPr>
              <a:t> </a:t>
            </a:r>
            <a:r>
              <a:rPr lang="en-US" sz="3200" b="1" dirty="0" err="1">
                <a:effectLst/>
                <a:latin typeface="Times New Roman" panose="02020603050405020304" pitchFamily="18" charset="0"/>
                <a:ea typeface="Calibri" panose="020F0502020204030204" pitchFamily="34" charset="0"/>
              </a:rPr>
              <a:t>thống</a:t>
            </a:r>
            <a:r>
              <a:rPr lang="en-US" sz="3200" b="1" dirty="0">
                <a:effectLst/>
                <a:latin typeface="Times New Roman" panose="02020603050405020304" pitchFamily="18" charset="0"/>
                <a:ea typeface="Calibri" panose="020F0502020204030204" pitchFamily="34" charset="0"/>
              </a:rPr>
              <a:t> (</a:t>
            </a:r>
            <a:r>
              <a:rPr lang="en-US" sz="3200" b="1" dirty="0" err="1">
                <a:effectLst/>
                <a:latin typeface="Times New Roman" panose="02020603050405020304" pitchFamily="18" charset="0"/>
                <a:ea typeface="Calibri" panose="020F0502020204030204" pitchFamily="34" charset="0"/>
              </a:rPr>
              <a:t>UseCase</a:t>
            </a:r>
            <a:r>
              <a:rPr lang="en-US" sz="3200" b="1" dirty="0">
                <a:effectLst/>
                <a:latin typeface="Times New Roman" panose="02020603050405020304" pitchFamily="18" charset="0"/>
                <a:ea typeface="Calibri" panose="020F0502020204030204" pitchFamily="34" charset="0"/>
              </a:rPr>
              <a:t>)</a:t>
            </a:r>
          </a:p>
        </p:txBody>
      </p:sp>
      <p:sp>
        <p:nvSpPr>
          <p:cNvPr id="517" name="Google Shape;517;p54"/>
          <p:cNvSpPr txBox="1">
            <a:spLocks noGrp="1"/>
          </p:cNvSpPr>
          <p:nvPr>
            <p:ph type="subTitle" idx="2"/>
          </p:nvPr>
        </p:nvSpPr>
        <p:spPr>
          <a:xfrm>
            <a:off x="370772" y="949801"/>
            <a:ext cx="7448983" cy="576120"/>
          </a:xfrm>
          <a:prstGeom prst="rect">
            <a:avLst/>
          </a:prstGeom>
        </p:spPr>
        <p:txBody>
          <a:bodyPr spcFirstLastPara="1" wrap="square" lIns="91425" tIns="91425" rIns="91425" bIns="91425" anchor="t" anchorCtr="0">
            <a:noAutofit/>
          </a:bodyPr>
          <a:lstStyle/>
          <a:p>
            <a:pPr marL="0" marR="0" indent="457200">
              <a:lnSpc>
                <a:spcPct val="150000"/>
              </a:lnSpc>
              <a:spcBef>
                <a:spcPts val="0"/>
              </a:spcBef>
              <a:spcAft>
                <a:spcPts val="0"/>
              </a:spcAft>
            </a:pPr>
            <a:r>
              <a:rPr lang="vi-VN" sz="1000" b="1" i="0" dirty="0">
                <a:solidFill>
                  <a:srgbClr val="222222"/>
                </a:solidFill>
                <a:effectLst/>
                <a:latin typeface="arial" panose="020B0604020202020204" pitchFamily="34" charset="0"/>
              </a:rPr>
              <a:t>Use case là</a:t>
            </a:r>
            <a:r>
              <a:rPr lang="vi-VN" sz="1000" b="0" i="0" dirty="0">
                <a:solidFill>
                  <a:srgbClr val="222222"/>
                </a:solidFill>
                <a:effectLst/>
                <a:latin typeface="arial" panose="020B0604020202020204" pitchFamily="34" charset="0"/>
              </a:rPr>
              <a:t> một kỹ thuật được dùng trong kỹ thuật phần mềm và hệ thống để nắm bắt yêu cầu chức năng của hệ thống. </a:t>
            </a:r>
            <a:r>
              <a:rPr lang="vi-VN" sz="1000" b="1" i="0" dirty="0">
                <a:solidFill>
                  <a:srgbClr val="222222"/>
                </a:solidFill>
                <a:effectLst/>
                <a:latin typeface="arial" panose="020B0604020202020204" pitchFamily="34" charset="0"/>
              </a:rPr>
              <a:t>Use case</a:t>
            </a:r>
            <a:r>
              <a:rPr lang="vi-VN" sz="1000" b="0" i="0" dirty="0">
                <a:solidFill>
                  <a:srgbClr val="222222"/>
                </a:solidFill>
                <a:effectLst/>
                <a:latin typeface="arial" panose="020B0604020202020204" pitchFamily="34" charset="0"/>
              </a:rPr>
              <a:t> mô tả sự tương tác đặc trưng giữa người dùng bên ngoài (actor) và hệ thống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41" name="Google Shape;541;p54"/>
          <p:cNvGrpSpPr/>
          <p:nvPr/>
        </p:nvGrpSpPr>
        <p:grpSpPr>
          <a:xfrm rot="5400000">
            <a:off x="8641234" y="411193"/>
            <a:ext cx="278152" cy="345818"/>
            <a:chOff x="0" y="46600"/>
            <a:chExt cx="3121800" cy="5004600"/>
          </a:xfrm>
        </p:grpSpPr>
        <p:sp>
          <p:nvSpPr>
            <p:cNvPr id="542" name="Google Shape;542;p5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4" name="Google Shape;544;p5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90" name="Picture 89">
            <a:extLst>
              <a:ext uri="{FF2B5EF4-FFF2-40B4-BE49-F238E27FC236}">
                <a16:creationId xmlns:a16="http://schemas.microsoft.com/office/drawing/2014/main" id="{D5F7CF43-E6A8-48DA-902E-0FD1DA0F4775}"/>
              </a:ext>
            </a:extLst>
          </p:cNvPr>
          <p:cNvPicPr/>
          <p:nvPr/>
        </p:nvPicPr>
        <p:blipFill>
          <a:blip r:embed="rId3"/>
          <a:stretch>
            <a:fillRect/>
          </a:stretch>
        </p:blipFill>
        <p:spPr>
          <a:xfrm>
            <a:off x="1736613" y="1741393"/>
            <a:ext cx="5186680" cy="2871526"/>
          </a:xfrm>
          <a:prstGeom prst="rect">
            <a:avLst/>
          </a:prstGeom>
        </p:spPr>
      </p:pic>
    </p:spTree>
    <p:extLst>
      <p:ext uri="{BB962C8B-B14F-4D97-AF65-F5344CB8AC3E}">
        <p14:creationId xmlns:p14="http://schemas.microsoft.com/office/powerpoint/2010/main" val="65434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0365-1E2D-4C17-B975-350F0334BDFD}"/>
              </a:ext>
            </a:extLst>
          </p:cNvPr>
          <p:cNvSpPr>
            <a:spLocks noGrp="1"/>
          </p:cNvSpPr>
          <p:nvPr>
            <p:ph type="title"/>
          </p:nvPr>
        </p:nvSpPr>
        <p:spPr/>
        <p:txBody>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Use case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quản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lý</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điện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thoại</a:t>
            </a:r>
            <a:endParaRPr lang="en-US" sz="3200" dirty="0"/>
          </a:p>
        </p:txBody>
      </p:sp>
      <p:pic>
        <p:nvPicPr>
          <p:cNvPr id="6" name="Picture 5">
            <a:extLst>
              <a:ext uri="{FF2B5EF4-FFF2-40B4-BE49-F238E27FC236}">
                <a16:creationId xmlns:a16="http://schemas.microsoft.com/office/drawing/2014/main" id="{69D53AA0-81C8-440F-913F-1A8987C09C9A}"/>
              </a:ext>
            </a:extLst>
          </p:cNvPr>
          <p:cNvPicPr/>
          <p:nvPr/>
        </p:nvPicPr>
        <p:blipFill>
          <a:blip r:embed="rId2"/>
          <a:stretch>
            <a:fillRect/>
          </a:stretch>
        </p:blipFill>
        <p:spPr>
          <a:xfrm>
            <a:off x="1841500" y="1606922"/>
            <a:ext cx="5461000" cy="3442448"/>
          </a:xfrm>
          <a:prstGeom prst="rect">
            <a:avLst/>
          </a:prstGeom>
        </p:spPr>
      </p:pic>
    </p:spTree>
    <p:extLst>
      <p:ext uri="{BB962C8B-B14F-4D97-AF65-F5344CB8AC3E}">
        <p14:creationId xmlns:p14="http://schemas.microsoft.com/office/powerpoint/2010/main" val="39967894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982</Words>
  <Application>Microsoft Office PowerPoint</Application>
  <PresentationFormat>On-screen Show (16:9)</PresentationFormat>
  <Paragraphs>100</Paragraphs>
  <Slides>17</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Helvetica Neue</vt:lpstr>
      <vt:lpstr>Arial Black</vt:lpstr>
      <vt:lpstr>Cambria</vt:lpstr>
      <vt:lpstr>Times New Roman</vt:lpstr>
      <vt:lpstr>Open Sans</vt:lpstr>
      <vt:lpstr>Arial</vt:lpstr>
      <vt:lpstr>Muli</vt:lpstr>
      <vt:lpstr>Calibri</vt:lpstr>
      <vt:lpstr>Arial</vt:lpstr>
      <vt:lpstr>Simple Light</vt:lpstr>
      <vt:lpstr>Kế hoạch phát triển phần mềm:  Quản lý cửa hàng bán điện thoại Iphone</vt:lpstr>
      <vt:lpstr>Thành viên</vt:lpstr>
      <vt:lpstr>I. GIỚI THIỆU ĐỀ TÀI</vt:lpstr>
      <vt:lpstr>Nguyên Nhân</vt:lpstr>
      <vt:lpstr>II. YÊU CẦU VÀ CHỨC NĂNG HỆ THỐNG</vt:lpstr>
      <vt:lpstr>2.1. Yêu cầu </vt:lpstr>
      <vt:lpstr>2.2. Phân tích yêu cầu</vt:lpstr>
      <vt:lpstr>2.3. Sơ đồ hệ thống (UseCase)</vt:lpstr>
      <vt:lpstr>Use case quản lý điện thoại</vt:lpstr>
      <vt:lpstr> Use case Quản lý hóa đơn</vt:lpstr>
      <vt:lpstr>Use case thống kê báo cáo</vt:lpstr>
      <vt:lpstr>III. Quy trình xử lý yêu cầu</vt:lpstr>
      <vt:lpstr>3.1. Bảng quản lý yêu cầu</vt:lpstr>
      <vt:lpstr>3.2. Bảng Q&amp;A</vt:lpstr>
      <vt:lpstr> THIẾT KẾ UML CHO PHẦN MỀM</vt:lpstr>
      <vt:lpstr> THIẾT KẾ UML CHO PHẦN MỀM</vt:lpstr>
      <vt:lpstr>Cảm ơn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Kế hoạch phát triển phần mềm:  Quản lý cửa hàng bán điện thoại Iphone</dc:title>
  <cp:lastModifiedBy>Đức Mạnh Phạm</cp:lastModifiedBy>
  <cp:revision>1</cp:revision>
  <dcterms:modified xsi:type="dcterms:W3CDTF">2020-10-20T11:17:47Z</dcterms:modified>
</cp:coreProperties>
</file>