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6"/>
  </p:notesMasterIdLst>
  <p:sldIdLst>
    <p:sldId id="265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25.04.2017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 smtClean="0">
                <a:solidFill>
                  <a:schemeClr val="bg1"/>
                </a:solidFill>
                <a:latin typeface="+mn-lt"/>
              </a:rPr>
              <a:t>Signature</a:t>
            </a: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25.04.17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updat</a:t>
            </a:r>
            <a:r>
              <a:rPr lang="en-US" dirty="0" smtClean="0"/>
              <a:t>e -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is the problem of concurrent update? Why do we need to care?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Via a concrete example, demonstrate how concurrent update can seriously damage the integrity of business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are the available strategies to handle concurrent update? Under which condition is each of this strategy chosen over the others?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demonstrate how pessimistic locking works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algorithm to demonstrate how optimistic locking works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Describe the pros and cons between pessimistic and optimistic locking</a:t>
            </a:r>
          </a:p>
          <a:p>
            <a:endParaRPr lang="en-US" dirty="0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25.04.17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xfrm>
            <a:off x="5796136" y="6453336"/>
            <a:ext cx="1809577" cy="24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 smtClean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85858"/>
                </a:solidFill>
              </a:rPr>
              <a:t>© ELCA VN </a:t>
            </a:r>
            <a:r>
              <a:rPr lang="en-US" altLang="en-US" dirty="0" smtClean="0">
                <a:solidFill>
                  <a:srgbClr val="585858"/>
                </a:solidFill>
              </a:rPr>
              <a:t>2017 v1.3</a:t>
            </a:r>
            <a:endParaRPr lang="en-US" altLang="en-US" dirty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4F965273-AE26-49A8-9053-35E7D9AE4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S95-PresentationTemplate-2.2</vt:lpstr>
      <vt:lpstr>Concurrent update - Exercise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Ha Chi Oai</cp:lastModifiedBy>
  <cp:revision>5</cp:revision>
  <dcterms:created xsi:type="dcterms:W3CDTF">2014-10-14T04:25:30Z</dcterms:created>
  <dcterms:modified xsi:type="dcterms:W3CDTF">2017-04-25T10:21:05Z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