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6" r:id="rId4"/>
  </p:sldMasterIdLst>
  <p:notesMasterIdLst>
    <p:notesMasterId r:id="rId7"/>
  </p:notesMasterIdLst>
  <p:sldIdLst>
    <p:sldId id="269" r:id="rId5"/>
    <p:sldId id="270" r:id="rId6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85858"/>
    <a:srgbClr val="D2492A"/>
    <a:srgbClr val="F3741D"/>
    <a:srgbClr val="DBDBDB"/>
    <a:srgbClr val="649D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0AC7F537-33DF-4B15-8B15-87BAC2A9BDF9}">
  <a:tblStyle styleId="{0AC7F537-33DF-4B15-8B15-87BAC2A9BDF9}" styleName="ELCA">
    <a:wholeTbl>
      <a:tcTxStyle>
        <a:fontRef idx="minor">
          <a:scrgbClr r="88" g="88" b="88"/>
        </a:fontRef>
        <a:schemeClr val="dk2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 w="38100" cmpd="sng">
              <a:solidFill>
                <a:schemeClr val="dk2"/>
              </a:solidFill>
            </a:ln>
          </a:bottom>
          <a:insideH>
            <a:ln w="12700" cmpd="sng">
              <a:solidFill>
                <a:schemeClr val="dk2"/>
              </a:solidFill>
            </a:ln>
          </a:insideH>
          <a:insideV>
            <a:ln w="12700" cmpd="sng">
              <a:solidFill>
                <a:schemeClr val="dk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>
        <a:fontRef idx="minor"/>
        <a:schemeClr val="accent6"/>
      </a:tcTxStyle>
      <a:tcStyle>
        <a:tcBdr/>
      </a:tcStyle>
    </a:firstCol>
    <a:lastRow>
      <a:tcTxStyle b="on"/>
      <a:tcStyle>
        <a:tcBdr>
          <a:top>
            <a:ln w="38100" cmpd="sng">
              <a:solidFill>
                <a:schemeClr val="dk2"/>
              </a:solidFill>
            </a:ln>
          </a:top>
        </a:tcBdr>
        <a:fill>
          <a:noFill/>
        </a:fill>
      </a:tcStyle>
    </a:lastRow>
    <a:firstRow>
      <a:tcTxStyle b="on">
        <a:fontRef idx="minor"/>
        <a:schemeClr val="accent6"/>
      </a:tcTxStyle>
      <a:tcStyle>
        <a:tcBdr>
          <a:bottom>
            <a:ln w="38100" cmpd="sng">
              <a:solidFill>
                <a:schemeClr val="dk2"/>
              </a:solidFill>
            </a:ln>
          </a:bottom>
        </a:tcBdr>
        <a:fill>
          <a:noFill/>
        </a:fill>
      </a:tcStyle>
    </a:firstRow>
  </a:tblStyle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Helle Formatvorlage 1">
    <a:wholeTbl>
      <a:tcTxStyle>
        <a:fontRef idx="minor">
          <a:scrgbClr r="88" g="88" b="88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>
        <a:fontRef idx="minor">
          <a:scrgbClr r="0" g="0" b="0"/>
        </a:fontRef>
        <a:schemeClr val="bg1"/>
      </a:tcTxStyle>
      <a:tcStyle>
        <a:tcBdr>
          <a:bottom>
            <a:ln w="508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38B1855-1B75-4FBE-930C-398BA8C253C6}" styleName="Designformatvorlage 2 - Akz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Keine Formatvorlage, kein Gitternetz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FD0F851-EC5A-4D38-B0AD-8093EC10F338}" styleName="Helle Formatvorlage 1 - Akz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912C8C85-51F0-491E-9774-3900AFEF0FD7}" styleName="Helle Formatvorlage 2 - Akz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A111915-BE36-4E01-A7E5-04B1672EAD32}" styleName="Helle Formatvorlage 2 - Akz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00" autoAdjust="0"/>
    <p:restoredTop sz="94676" autoAdjust="0"/>
  </p:normalViewPr>
  <p:slideViewPr>
    <p:cSldViewPr>
      <p:cViewPr varScale="1">
        <p:scale>
          <a:sx n="87" d="100"/>
          <a:sy n="87" d="100"/>
        </p:scale>
        <p:origin x="-1452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8499C072-79AC-4234-940F-024C0EF790BA}" type="datetimeFigureOut">
              <a:rPr lang="de-DE"/>
              <a:pPr>
                <a:defRPr/>
              </a:pPr>
              <a:t>25.04.2017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de-DE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74CC5EE5-6CCE-4A78-A610-57D38198F20A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999750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layout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10" descr="Titelse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hteck 8"/>
          <p:cNvSpPr/>
          <p:nvPr userDrawn="1"/>
        </p:nvSpPr>
        <p:spPr>
          <a:xfrm>
            <a:off x="395288" y="115888"/>
            <a:ext cx="8459787" cy="1444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grpSp>
        <p:nvGrpSpPr>
          <p:cNvPr id="9" name="Gruppieren 9"/>
          <p:cNvGrpSpPr>
            <a:grpSpLocks/>
          </p:cNvGrpSpPr>
          <p:nvPr userDrawn="1"/>
        </p:nvGrpSpPr>
        <p:grpSpPr bwMode="auto">
          <a:xfrm>
            <a:off x="395288" y="6165850"/>
            <a:ext cx="1655762" cy="431800"/>
            <a:chOff x="395536" y="6165304"/>
            <a:chExt cx="1656184" cy="432048"/>
          </a:xfrm>
        </p:grpSpPr>
        <p:sp>
          <p:nvSpPr>
            <p:cNvPr id="10" name="Rechteck 11"/>
            <p:cNvSpPr/>
            <p:nvPr userDrawn="1"/>
          </p:nvSpPr>
          <p:spPr>
            <a:xfrm>
              <a:off x="395536" y="6165304"/>
              <a:ext cx="1656184" cy="4320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pic>
          <p:nvPicPr>
            <p:cNvPr id="11" name="Grafik 14" descr="ELCA_C2_rgb_positive_72dpi.png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3333" b="-4967"/>
            <a:stretch>
              <a:fillRect/>
            </a:stretch>
          </p:blipFill>
          <p:spPr bwMode="auto">
            <a:xfrm>
              <a:off x="458019" y="6233430"/>
              <a:ext cx="1584176" cy="3639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1" name="Bildplatzhalter 30"/>
          <p:cNvSpPr>
            <a:spLocks noGrp="1"/>
          </p:cNvSpPr>
          <p:nvPr>
            <p:ph type="pic" sz="quarter" idx="13"/>
          </p:nvPr>
        </p:nvSpPr>
        <p:spPr>
          <a:xfrm>
            <a:off x="7902000" y="6156000"/>
            <a:ext cx="792088" cy="648000"/>
          </a:xfrm>
          <a:prstGeom prst="rect">
            <a:avLst/>
          </a:prstGeom>
        </p:spPr>
        <p:txBody>
          <a:bodyPr wrap="none" lIns="0" tIns="0" rIns="0" bIns="0" rtlCol="0">
            <a:noAutofit/>
          </a:bodyPr>
          <a:lstStyle>
            <a:lvl1pPr marL="0" indent="0">
              <a:buNone/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de-DE" noProof="0"/>
          </a:p>
        </p:txBody>
      </p:sp>
      <p:sp>
        <p:nvSpPr>
          <p:cNvPr id="14" name="Titel 13"/>
          <p:cNvSpPr>
            <a:spLocks noGrp="1"/>
          </p:cNvSpPr>
          <p:nvPr>
            <p:ph type="title"/>
          </p:nvPr>
        </p:nvSpPr>
        <p:spPr>
          <a:xfrm>
            <a:off x="755576" y="3554432"/>
            <a:ext cx="7848872" cy="369332"/>
          </a:xfrm>
        </p:spPr>
        <p:txBody>
          <a:bodyPr wrap="square" anchor="b">
            <a:spAutoFit/>
          </a:bodyPr>
          <a:lstStyle>
            <a:lvl1pPr>
              <a:defRPr sz="2400" cap="none" baseline="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4"/>
          </p:nvPr>
        </p:nvSpPr>
        <p:spPr>
          <a:xfrm>
            <a:off x="755650" y="3923764"/>
            <a:ext cx="7848798" cy="369332"/>
          </a:xfrm>
          <a:prstGeom prst="rect">
            <a:avLst/>
          </a:prstGeom>
        </p:spPr>
        <p:txBody>
          <a:bodyPr tIns="0" bIns="0">
            <a:sp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5"/>
          </p:nvPr>
        </p:nvSpPr>
        <p:spPr>
          <a:xfrm>
            <a:off x="755650" y="4500332"/>
            <a:ext cx="7848798" cy="612000"/>
          </a:xfrm>
          <a:prstGeom prst="rect">
            <a:avLst/>
          </a:prstGeom>
        </p:spPr>
        <p:txBody>
          <a:bodyPr anchor="ctr"/>
          <a:lstStyle>
            <a:lvl1pPr marL="0" indent="0">
              <a:spcBef>
                <a:spcPts val="800"/>
              </a:spcBef>
              <a:buNone/>
              <a:defRPr sz="1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extplatzhalter 16"/>
          <p:cNvSpPr>
            <a:spLocks noGrp="1"/>
          </p:cNvSpPr>
          <p:nvPr>
            <p:ph type="body" sz="quarter" idx="16"/>
          </p:nvPr>
        </p:nvSpPr>
        <p:spPr>
          <a:xfrm>
            <a:off x="755650" y="5364000"/>
            <a:ext cx="3600450" cy="252000"/>
          </a:xfrm>
          <a:prstGeom prst="rect">
            <a:avLst/>
          </a:prstGeom>
        </p:spPr>
        <p:txBody>
          <a:bodyPr wrap="none" anchor="ctr"/>
          <a:lstStyle>
            <a:lvl1pPr marL="0" indent="0">
              <a:buNone/>
              <a:defRPr sz="9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83102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ex with Hightlights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ihandform 9"/>
          <p:cNvSpPr/>
          <p:nvPr userDrawn="1"/>
        </p:nvSpPr>
        <p:spPr>
          <a:xfrm>
            <a:off x="449263" y="1008063"/>
            <a:ext cx="8386762" cy="5256212"/>
          </a:xfrm>
          <a:custGeom>
            <a:avLst/>
            <a:gdLst>
              <a:gd name="connsiteX0" fmla="*/ 0 w 8139659"/>
              <a:gd name="connsiteY0" fmla="*/ 5231567 h 5246557"/>
              <a:gd name="connsiteX1" fmla="*/ 0 w 8139659"/>
              <a:gd name="connsiteY1" fmla="*/ 2758190 h 5246557"/>
              <a:gd name="connsiteX2" fmla="*/ 749508 w 8139659"/>
              <a:gd name="connsiteY2" fmla="*/ 359764 h 5246557"/>
              <a:gd name="connsiteX3" fmla="*/ 8139659 w 8139659"/>
              <a:gd name="connsiteY3" fmla="*/ 0 h 5246557"/>
              <a:gd name="connsiteX4" fmla="*/ 8139659 w 8139659"/>
              <a:gd name="connsiteY4" fmla="*/ 5246557 h 5246557"/>
              <a:gd name="connsiteX5" fmla="*/ 0 w 8139659"/>
              <a:gd name="connsiteY5" fmla="*/ 5231567 h 5246557"/>
              <a:gd name="connsiteX0" fmla="*/ 8639 w 8148298"/>
              <a:gd name="connsiteY0" fmla="*/ 5231567 h 5246557"/>
              <a:gd name="connsiteX1" fmla="*/ 0 w 8148298"/>
              <a:gd name="connsiteY1" fmla="*/ 2530959 h 5246557"/>
              <a:gd name="connsiteX2" fmla="*/ 758147 w 8148298"/>
              <a:gd name="connsiteY2" fmla="*/ 359764 h 5246557"/>
              <a:gd name="connsiteX3" fmla="*/ 8148298 w 8148298"/>
              <a:gd name="connsiteY3" fmla="*/ 0 h 5246557"/>
              <a:gd name="connsiteX4" fmla="*/ 8148298 w 8148298"/>
              <a:gd name="connsiteY4" fmla="*/ 5246557 h 5246557"/>
              <a:gd name="connsiteX5" fmla="*/ 8639 w 8148298"/>
              <a:gd name="connsiteY5" fmla="*/ 5231567 h 5246557"/>
              <a:gd name="connsiteX0" fmla="*/ 8639 w 8148298"/>
              <a:gd name="connsiteY0" fmla="*/ 5231567 h 5246557"/>
              <a:gd name="connsiteX1" fmla="*/ 0 w 8148298"/>
              <a:gd name="connsiteY1" fmla="*/ 2530959 h 5246557"/>
              <a:gd name="connsiteX2" fmla="*/ 857428 w 8148298"/>
              <a:gd name="connsiteY2" fmla="*/ 614065 h 5246557"/>
              <a:gd name="connsiteX3" fmla="*/ 8148298 w 8148298"/>
              <a:gd name="connsiteY3" fmla="*/ 0 h 5246557"/>
              <a:gd name="connsiteX4" fmla="*/ 8148298 w 8148298"/>
              <a:gd name="connsiteY4" fmla="*/ 5246557 h 5246557"/>
              <a:gd name="connsiteX5" fmla="*/ 8639 w 8148298"/>
              <a:gd name="connsiteY5" fmla="*/ 5231567 h 5246557"/>
              <a:gd name="connsiteX0" fmla="*/ 8639 w 8148298"/>
              <a:gd name="connsiteY0" fmla="*/ 5231567 h 5246557"/>
              <a:gd name="connsiteX1" fmla="*/ 0 w 8148298"/>
              <a:gd name="connsiteY1" fmla="*/ 2530959 h 5246557"/>
              <a:gd name="connsiteX2" fmla="*/ 714523 w 8148298"/>
              <a:gd name="connsiteY2" fmla="*/ 454324 h 5246557"/>
              <a:gd name="connsiteX3" fmla="*/ 8148298 w 8148298"/>
              <a:gd name="connsiteY3" fmla="*/ 0 h 5246557"/>
              <a:gd name="connsiteX4" fmla="*/ 8148298 w 8148298"/>
              <a:gd name="connsiteY4" fmla="*/ 5246557 h 5246557"/>
              <a:gd name="connsiteX5" fmla="*/ 8639 w 8148298"/>
              <a:gd name="connsiteY5" fmla="*/ 5231567 h 5246557"/>
              <a:gd name="connsiteX0" fmla="*/ 2880 w 8151178"/>
              <a:gd name="connsiteY0" fmla="*/ 5326429 h 5326429"/>
              <a:gd name="connsiteX1" fmla="*/ 2880 w 8151178"/>
              <a:gd name="connsiteY1" fmla="*/ 2530959 h 5326429"/>
              <a:gd name="connsiteX2" fmla="*/ 717403 w 8151178"/>
              <a:gd name="connsiteY2" fmla="*/ 454324 h 5326429"/>
              <a:gd name="connsiteX3" fmla="*/ 8151178 w 8151178"/>
              <a:gd name="connsiteY3" fmla="*/ 0 h 5326429"/>
              <a:gd name="connsiteX4" fmla="*/ 8151178 w 8151178"/>
              <a:gd name="connsiteY4" fmla="*/ 5246557 h 5326429"/>
              <a:gd name="connsiteX5" fmla="*/ 2880 w 8151178"/>
              <a:gd name="connsiteY5" fmla="*/ 5326429 h 5326429"/>
              <a:gd name="connsiteX0" fmla="*/ 2880 w 8151178"/>
              <a:gd name="connsiteY0" fmla="*/ 5326429 h 5326429"/>
              <a:gd name="connsiteX1" fmla="*/ 2880 w 8151178"/>
              <a:gd name="connsiteY1" fmla="*/ 2530959 h 5326429"/>
              <a:gd name="connsiteX2" fmla="*/ 717403 w 8151178"/>
              <a:gd name="connsiteY2" fmla="*/ 454324 h 5326429"/>
              <a:gd name="connsiteX3" fmla="*/ 8151178 w 8151178"/>
              <a:gd name="connsiteY3" fmla="*/ 0 h 5326429"/>
              <a:gd name="connsiteX4" fmla="*/ 8148444 w 8151178"/>
              <a:gd name="connsiteY4" fmla="*/ 5326428 h 5326429"/>
              <a:gd name="connsiteX5" fmla="*/ 2880 w 8151178"/>
              <a:gd name="connsiteY5" fmla="*/ 5326429 h 5326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151178" h="5326429">
                <a:moveTo>
                  <a:pt x="2880" y="5326429"/>
                </a:moveTo>
                <a:cubicBezTo>
                  <a:pt x="0" y="4426226"/>
                  <a:pt x="5760" y="3431162"/>
                  <a:pt x="2880" y="2530959"/>
                </a:cubicBezTo>
                <a:lnTo>
                  <a:pt x="717403" y="454324"/>
                </a:lnTo>
                <a:lnTo>
                  <a:pt x="8151178" y="0"/>
                </a:lnTo>
                <a:cubicBezTo>
                  <a:pt x="8150267" y="1775476"/>
                  <a:pt x="8149355" y="3550952"/>
                  <a:pt x="8148444" y="5326428"/>
                </a:cubicBezTo>
                <a:lnTo>
                  <a:pt x="2880" y="5326429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11" name="Titel 10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3"/>
          </p:nvPr>
        </p:nvSpPr>
        <p:spPr>
          <a:xfrm>
            <a:off x="432000" y="594000"/>
            <a:ext cx="8388000" cy="324000"/>
          </a:xfrm>
          <a:prstGeom prst="rect">
            <a:avLst/>
          </a:prstGeom>
        </p:spPr>
        <p:txBody>
          <a:bodyPr wrap="none" tIns="0" bIns="0" anchor="ctr"/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platzhalter 2"/>
          <p:cNvSpPr>
            <a:spLocks noGrp="1"/>
          </p:cNvSpPr>
          <p:nvPr>
            <p:ph type="body" idx="1"/>
          </p:nvPr>
        </p:nvSpPr>
        <p:spPr>
          <a:xfrm>
            <a:off x="1187624" y="1764000"/>
            <a:ext cx="7488000" cy="4320000"/>
          </a:xfrm>
          <a:prstGeom prst="rect">
            <a:avLst/>
          </a:prstGeom>
        </p:spPr>
        <p:txBody>
          <a:bodyPr/>
          <a:lstStyle>
            <a:lvl1pPr marL="360000" indent="-360000">
              <a:buClr>
                <a:schemeClr val="bg1"/>
              </a:buClr>
              <a:buFont typeface="+mj-lt"/>
              <a:buAutoNum type="arabicPeriod"/>
              <a:tabLst>
                <a:tab pos="7200000" algn="r"/>
              </a:tabLst>
              <a:defRPr sz="1800">
                <a:solidFill>
                  <a:schemeClr val="bg1"/>
                </a:solidFill>
              </a:defRPr>
            </a:lvl1pPr>
            <a:lvl2pPr marL="702900" indent="-342900">
              <a:buClr>
                <a:schemeClr val="bg1"/>
              </a:buClr>
              <a:buFont typeface="+mj-lt"/>
              <a:buAutoNum type="romanUcPeriod"/>
              <a:tabLst>
                <a:tab pos="7200000" algn="r"/>
              </a:tabLst>
              <a:defRPr sz="1800">
                <a:solidFill>
                  <a:schemeClr val="bg1"/>
                </a:solidFill>
              </a:defRPr>
            </a:lvl2pPr>
            <a:lvl3pPr marL="1062900" indent="-342900">
              <a:buClr>
                <a:schemeClr val="bg1"/>
              </a:buClr>
              <a:buFont typeface="+mj-lt"/>
              <a:buAutoNum type="arabicPeriod"/>
              <a:tabLst>
                <a:tab pos="7200000" algn="r"/>
              </a:tabLst>
              <a:defRPr sz="1800">
                <a:solidFill>
                  <a:schemeClr val="bg1"/>
                </a:solidFill>
              </a:defRPr>
            </a:lvl3pPr>
            <a:lvl4pPr marL="1422900" indent="-342900">
              <a:buClr>
                <a:schemeClr val="bg1"/>
              </a:buClr>
              <a:buFont typeface="+mj-lt"/>
              <a:buAutoNum type="romanUcPeriod"/>
              <a:tabLst>
                <a:tab pos="7200000" algn="r"/>
              </a:tabLst>
              <a:defRPr sz="18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smtClean="0"/>
          </a:p>
        </p:txBody>
      </p:sp>
      <p:sp>
        <p:nvSpPr>
          <p:cNvPr id="6" name="Datumsplatzhalter 11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| 	</a:t>
            </a:r>
            <a:fld id="{CBAF9153-C658-4087-BB39-AF92C011B394}" type="datetime1">
              <a:rPr lang="en-US" smtClean="0"/>
              <a:t>25.04.17</a:t>
            </a:fld>
            <a:r>
              <a:rPr lang="de-DE"/>
              <a:t>	 |</a:t>
            </a:r>
          </a:p>
        </p:txBody>
      </p:sp>
      <p:sp>
        <p:nvSpPr>
          <p:cNvPr id="7" name="Foliennummernplatzhalter 1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CEC06F-AEA3-4BE1-B640-C06D91E456BA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sp>
        <p:nvSpPr>
          <p:cNvPr id="8" name="Fußzeilenplatzhalter 1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484488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ex with Highlights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ihandform 9"/>
          <p:cNvSpPr/>
          <p:nvPr userDrawn="1"/>
        </p:nvSpPr>
        <p:spPr>
          <a:xfrm>
            <a:off x="449263" y="1008063"/>
            <a:ext cx="8386762" cy="5256212"/>
          </a:xfrm>
          <a:custGeom>
            <a:avLst/>
            <a:gdLst>
              <a:gd name="connsiteX0" fmla="*/ 0 w 8139659"/>
              <a:gd name="connsiteY0" fmla="*/ 5231567 h 5246557"/>
              <a:gd name="connsiteX1" fmla="*/ 0 w 8139659"/>
              <a:gd name="connsiteY1" fmla="*/ 2758190 h 5246557"/>
              <a:gd name="connsiteX2" fmla="*/ 749508 w 8139659"/>
              <a:gd name="connsiteY2" fmla="*/ 359764 h 5246557"/>
              <a:gd name="connsiteX3" fmla="*/ 8139659 w 8139659"/>
              <a:gd name="connsiteY3" fmla="*/ 0 h 5246557"/>
              <a:gd name="connsiteX4" fmla="*/ 8139659 w 8139659"/>
              <a:gd name="connsiteY4" fmla="*/ 5246557 h 5246557"/>
              <a:gd name="connsiteX5" fmla="*/ 0 w 8139659"/>
              <a:gd name="connsiteY5" fmla="*/ 5231567 h 5246557"/>
              <a:gd name="connsiteX0" fmla="*/ 8639 w 8148298"/>
              <a:gd name="connsiteY0" fmla="*/ 5231567 h 5246557"/>
              <a:gd name="connsiteX1" fmla="*/ 0 w 8148298"/>
              <a:gd name="connsiteY1" fmla="*/ 2530959 h 5246557"/>
              <a:gd name="connsiteX2" fmla="*/ 758147 w 8148298"/>
              <a:gd name="connsiteY2" fmla="*/ 359764 h 5246557"/>
              <a:gd name="connsiteX3" fmla="*/ 8148298 w 8148298"/>
              <a:gd name="connsiteY3" fmla="*/ 0 h 5246557"/>
              <a:gd name="connsiteX4" fmla="*/ 8148298 w 8148298"/>
              <a:gd name="connsiteY4" fmla="*/ 5246557 h 5246557"/>
              <a:gd name="connsiteX5" fmla="*/ 8639 w 8148298"/>
              <a:gd name="connsiteY5" fmla="*/ 5231567 h 5246557"/>
              <a:gd name="connsiteX0" fmla="*/ 8639 w 8148298"/>
              <a:gd name="connsiteY0" fmla="*/ 5231567 h 5246557"/>
              <a:gd name="connsiteX1" fmla="*/ 0 w 8148298"/>
              <a:gd name="connsiteY1" fmla="*/ 2530959 h 5246557"/>
              <a:gd name="connsiteX2" fmla="*/ 857428 w 8148298"/>
              <a:gd name="connsiteY2" fmla="*/ 614065 h 5246557"/>
              <a:gd name="connsiteX3" fmla="*/ 8148298 w 8148298"/>
              <a:gd name="connsiteY3" fmla="*/ 0 h 5246557"/>
              <a:gd name="connsiteX4" fmla="*/ 8148298 w 8148298"/>
              <a:gd name="connsiteY4" fmla="*/ 5246557 h 5246557"/>
              <a:gd name="connsiteX5" fmla="*/ 8639 w 8148298"/>
              <a:gd name="connsiteY5" fmla="*/ 5231567 h 5246557"/>
              <a:gd name="connsiteX0" fmla="*/ 8639 w 8148298"/>
              <a:gd name="connsiteY0" fmla="*/ 5231567 h 5246557"/>
              <a:gd name="connsiteX1" fmla="*/ 0 w 8148298"/>
              <a:gd name="connsiteY1" fmla="*/ 2530959 h 5246557"/>
              <a:gd name="connsiteX2" fmla="*/ 714523 w 8148298"/>
              <a:gd name="connsiteY2" fmla="*/ 454324 h 5246557"/>
              <a:gd name="connsiteX3" fmla="*/ 8148298 w 8148298"/>
              <a:gd name="connsiteY3" fmla="*/ 0 h 5246557"/>
              <a:gd name="connsiteX4" fmla="*/ 8148298 w 8148298"/>
              <a:gd name="connsiteY4" fmla="*/ 5246557 h 5246557"/>
              <a:gd name="connsiteX5" fmla="*/ 8639 w 8148298"/>
              <a:gd name="connsiteY5" fmla="*/ 5231567 h 5246557"/>
              <a:gd name="connsiteX0" fmla="*/ 2880 w 8151178"/>
              <a:gd name="connsiteY0" fmla="*/ 5326429 h 5326429"/>
              <a:gd name="connsiteX1" fmla="*/ 2880 w 8151178"/>
              <a:gd name="connsiteY1" fmla="*/ 2530959 h 5326429"/>
              <a:gd name="connsiteX2" fmla="*/ 717403 w 8151178"/>
              <a:gd name="connsiteY2" fmla="*/ 454324 h 5326429"/>
              <a:gd name="connsiteX3" fmla="*/ 8151178 w 8151178"/>
              <a:gd name="connsiteY3" fmla="*/ 0 h 5326429"/>
              <a:gd name="connsiteX4" fmla="*/ 8151178 w 8151178"/>
              <a:gd name="connsiteY4" fmla="*/ 5246557 h 5326429"/>
              <a:gd name="connsiteX5" fmla="*/ 2880 w 8151178"/>
              <a:gd name="connsiteY5" fmla="*/ 5326429 h 5326429"/>
              <a:gd name="connsiteX0" fmla="*/ 2880 w 8151178"/>
              <a:gd name="connsiteY0" fmla="*/ 5326429 h 5326429"/>
              <a:gd name="connsiteX1" fmla="*/ 2880 w 8151178"/>
              <a:gd name="connsiteY1" fmla="*/ 2530959 h 5326429"/>
              <a:gd name="connsiteX2" fmla="*/ 717403 w 8151178"/>
              <a:gd name="connsiteY2" fmla="*/ 454324 h 5326429"/>
              <a:gd name="connsiteX3" fmla="*/ 8151178 w 8151178"/>
              <a:gd name="connsiteY3" fmla="*/ 0 h 5326429"/>
              <a:gd name="connsiteX4" fmla="*/ 8148444 w 8151178"/>
              <a:gd name="connsiteY4" fmla="*/ 5326428 h 5326429"/>
              <a:gd name="connsiteX5" fmla="*/ 2880 w 8151178"/>
              <a:gd name="connsiteY5" fmla="*/ 5326429 h 5326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151178" h="5326429">
                <a:moveTo>
                  <a:pt x="2880" y="5326429"/>
                </a:moveTo>
                <a:cubicBezTo>
                  <a:pt x="0" y="4426226"/>
                  <a:pt x="5760" y="3431162"/>
                  <a:pt x="2880" y="2530959"/>
                </a:cubicBezTo>
                <a:lnTo>
                  <a:pt x="717403" y="454324"/>
                </a:lnTo>
                <a:lnTo>
                  <a:pt x="8151178" y="0"/>
                </a:lnTo>
                <a:cubicBezTo>
                  <a:pt x="8150267" y="1775476"/>
                  <a:pt x="8149355" y="3550952"/>
                  <a:pt x="8148444" y="5326428"/>
                </a:cubicBezTo>
                <a:lnTo>
                  <a:pt x="2880" y="532642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11" name="Titel 10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3"/>
          </p:nvPr>
        </p:nvSpPr>
        <p:spPr>
          <a:xfrm>
            <a:off x="432000" y="594000"/>
            <a:ext cx="8388000" cy="324000"/>
          </a:xfrm>
          <a:prstGeom prst="rect">
            <a:avLst/>
          </a:prstGeom>
        </p:spPr>
        <p:txBody>
          <a:bodyPr wrap="none" tIns="0" bIns="0" anchor="ctr"/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platzhalter 2"/>
          <p:cNvSpPr>
            <a:spLocks noGrp="1"/>
          </p:cNvSpPr>
          <p:nvPr>
            <p:ph type="body" idx="1"/>
          </p:nvPr>
        </p:nvSpPr>
        <p:spPr>
          <a:xfrm>
            <a:off x="1187624" y="1764000"/>
            <a:ext cx="7488000" cy="4320000"/>
          </a:xfrm>
          <a:prstGeom prst="rect">
            <a:avLst/>
          </a:prstGeom>
        </p:spPr>
        <p:txBody>
          <a:bodyPr/>
          <a:lstStyle>
            <a:lvl1pPr marL="360000" indent="-360000">
              <a:buClr>
                <a:schemeClr val="bg1"/>
              </a:buClr>
              <a:buFont typeface="+mj-lt"/>
              <a:buAutoNum type="arabicPeriod"/>
              <a:tabLst>
                <a:tab pos="7200000" algn="r"/>
              </a:tabLst>
              <a:defRPr sz="1800">
                <a:solidFill>
                  <a:schemeClr val="bg1"/>
                </a:solidFill>
              </a:defRPr>
            </a:lvl1pPr>
            <a:lvl2pPr marL="702900" indent="-342900">
              <a:buClr>
                <a:schemeClr val="bg1"/>
              </a:buClr>
              <a:buFont typeface="+mj-lt"/>
              <a:buAutoNum type="romanUcPeriod"/>
              <a:tabLst>
                <a:tab pos="7200000" algn="r"/>
              </a:tabLst>
              <a:defRPr sz="1800">
                <a:solidFill>
                  <a:schemeClr val="bg1"/>
                </a:solidFill>
              </a:defRPr>
            </a:lvl2pPr>
            <a:lvl3pPr marL="1062900" indent="-342900">
              <a:buClr>
                <a:schemeClr val="bg1"/>
              </a:buClr>
              <a:buFont typeface="+mj-lt"/>
              <a:buAutoNum type="arabicPeriod"/>
              <a:tabLst>
                <a:tab pos="7200000" algn="r"/>
              </a:tabLst>
              <a:defRPr sz="1800">
                <a:solidFill>
                  <a:schemeClr val="bg1"/>
                </a:solidFill>
              </a:defRPr>
            </a:lvl3pPr>
            <a:lvl4pPr marL="1422900" indent="-342900">
              <a:buClr>
                <a:schemeClr val="bg1"/>
              </a:buClr>
              <a:buFont typeface="+mj-lt"/>
              <a:buAutoNum type="romanUcPeriod"/>
              <a:tabLst>
                <a:tab pos="7200000" algn="r"/>
              </a:tabLst>
              <a:defRPr sz="18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smtClean="0"/>
          </a:p>
        </p:txBody>
      </p:sp>
      <p:sp>
        <p:nvSpPr>
          <p:cNvPr id="6" name="Datumsplatzhalter 11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| 	</a:t>
            </a:r>
            <a:fld id="{66F4916A-9C8B-43CD-8A28-D46DFA29FC77}" type="datetime1">
              <a:rPr lang="en-US" smtClean="0"/>
              <a:t>25.04.17</a:t>
            </a:fld>
            <a:r>
              <a:rPr lang="de-DE"/>
              <a:t>	 |</a:t>
            </a:r>
          </a:p>
        </p:txBody>
      </p:sp>
      <p:sp>
        <p:nvSpPr>
          <p:cNvPr id="7" name="Foliennummernplatzhalter 1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50B658-B30B-420C-9C23-2782020F8C1E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sp>
        <p:nvSpPr>
          <p:cNvPr id="8" name="Fußzeilenplatzhalter 1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42564394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ly text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32000" y="594000"/>
            <a:ext cx="8388472" cy="324000"/>
          </a:xfrm>
          <a:prstGeom prst="rect">
            <a:avLst/>
          </a:prstGeom>
        </p:spPr>
        <p:txBody>
          <a:bodyPr wrap="none" tIns="0" bIns="0" anchor="ctr"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431998" y="1008000"/>
            <a:ext cx="8388473" cy="5256584"/>
          </a:xfrm>
        </p:spPr>
        <p:txBody>
          <a:bodyPr/>
          <a:lstStyle>
            <a:lvl1pPr>
              <a:buFont typeface="Arial" pitchFamily="34" charset="0"/>
              <a:buChar char="■"/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| 	</a:t>
            </a:r>
            <a:fld id="{AE81D632-9CC4-4CDA-AE06-C7AFFDB26090}" type="datetime1">
              <a:rPr lang="en-US" smtClean="0"/>
              <a:t>25.04.17</a:t>
            </a:fld>
            <a:r>
              <a:rPr lang="de-DE"/>
              <a:t>	 |</a:t>
            </a:r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Presentation Title</a:t>
            </a:r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4141EE-5654-495E-8EFD-8948465C2482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1819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32000" y="594000"/>
            <a:ext cx="8388472" cy="324000"/>
          </a:xfrm>
          <a:prstGeom prst="rect">
            <a:avLst/>
          </a:prstGeom>
        </p:spPr>
        <p:txBody>
          <a:bodyPr wrap="none" tIns="0" bIns="0" anchor="ctr"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/>
          </p:nvPr>
        </p:nvSpPr>
        <p:spPr>
          <a:xfrm>
            <a:off x="432000" y="1403999"/>
            <a:ext cx="4140000" cy="4860000"/>
          </a:xfrm>
          <a:prstGeom prst="rect">
            <a:avLst/>
          </a:prstGeom>
        </p:spPr>
        <p:txBody>
          <a:bodyPr/>
          <a:lstStyle>
            <a:lvl2pPr>
              <a:defRPr>
                <a:solidFill>
                  <a:srgbClr val="585858"/>
                </a:solidFill>
              </a:defRPr>
            </a:lvl2pPr>
            <a:lvl3pPr>
              <a:defRPr>
                <a:solidFill>
                  <a:srgbClr val="585858"/>
                </a:solidFill>
              </a:defRPr>
            </a:lvl3pPr>
            <a:lvl4pPr>
              <a:defRPr>
                <a:solidFill>
                  <a:srgbClr val="585858"/>
                </a:solidFill>
              </a:defRPr>
            </a:lvl4pPr>
            <a:lvl5pPr>
              <a:defRPr>
                <a:solidFill>
                  <a:srgbClr val="585858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12" name="Textplatzhalter 9"/>
          <p:cNvSpPr>
            <a:spLocks noGrp="1"/>
          </p:cNvSpPr>
          <p:nvPr>
            <p:ph type="body" sz="quarter" idx="14"/>
          </p:nvPr>
        </p:nvSpPr>
        <p:spPr>
          <a:xfrm>
            <a:off x="4644000" y="1403999"/>
            <a:ext cx="4176000" cy="4860000"/>
          </a:xfrm>
          <a:prstGeom prst="rect">
            <a:avLst/>
          </a:prstGeom>
        </p:spPr>
        <p:txBody>
          <a:bodyPr/>
          <a:lstStyle>
            <a:lvl2pPr>
              <a:defRPr>
                <a:solidFill>
                  <a:srgbClr val="585858"/>
                </a:solidFill>
              </a:defRPr>
            </a:lvl2pPr>
            <a:lvl3pPr>
              <a:defRPr>
                <a:solidFill>
                  <a:srgbClr val="585858"/>
                </a:solidFill>
              </a:defRPr>
            </a:lvl3pPr>
            <a:lvl4pPr>
              <a:defRPr>
                <a:solidFill>
                  <a:srgbClr val="585858"/>
                </a:solidFill>
              </a:defRPr>
            </a:lvl4pPr>
            <a:lvl5pPr>
              <a:defRPr>
                <a:solidFill>
                  <a:srgbClr val="585858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15"/>
          </p:nvPr>
        </p:nvSpPr>
        <p:spPr>
          <a:xfrm>
            <a:off x="432000" y="1008000"/>
            <a:ext cx="4140000" cy="2873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>
                <a:solidFill>
                  <a:srgbClr val="585858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platzhalter 14"/>
          <p:cNvSpPr>
            <a:spLocks noGrp="1"/>
          </p:cNvSpPr>
          <p:nvPr>
            <p:ph type="body" sz="quarter" idx="16"/>
          </p:nvPr>
        </p:nvSpPr>
        <p:spPr>
          <a:xfrm>
            <a:off x="4644000" y="1008000"/>
            <a:ext cx="4176000" cy="2873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>
                <a:solidFill>
                  <a:srgbClr val="585858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umsplatzhalter 3"/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| 	</a:t>
            </a:r>
            <a:fld id="{2DE4795F-6FD8-4FC1-AB74-771B0CA2E8EF}" type="datetime1">
              <a:rPr lang="en-US" smtClean="0"/>
              <a:t>25.04.17</a:t>
            </a:fld>
            <a:r>
              <a:rPr lang="de-DE"/>
              <a:t>	 |</a:t>
            </a:r>
          </a:p>
        </p:txBody>
      </p:sp>
      <p:sp>
        <p:nvSpPr>
          <p:cNvPr id="11" name="Fußzeilenplatzhalter 4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Presentation Title</a:t>
            </a:r>
          </a:p>
        </p:txBody>
      </p:sp>
      <p:sp>
        <p:nvSpPr>
          <p:cNvPr id="13" name="Foliennummernplatzhalter 5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62789E-4A5C-44D2-BCE8-BB61B2B4BBB1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82332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left - tex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32000" y="594000"/>
            <a:ext cx="8388472" cy="324000"/>
          </a:xfrm>
          <a:prstGeom prst="rect">
            <a:avLst/>
          </a:prstGeom>
        </p:spPr>
        <p:txBody>
          <a:bodyPr wrap="none" tIns="0" bIns="0" anchor="ctr"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4"/>
          </p:nvPr>
        </p:nvSpPr>
        <p:spPr>
          <a:xfrm>
            <a:off x="4428000" y="1008000"/>
            <a:ext cx="4392472" cy="5256000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 marL="628650" indent="-324000">
              <a:spcBef>
                <a:spcPts val="900"/>
              </a:spcBef>
              <a:buFont typeface="Wingdings" pitchFamily="2" charset="2"/>
              <a:buChar char="§"/>
              <a:defRPr/>
            </a:lvl2pPr>
            <a:lvl3pPr>
              <a:defRPr/>
            </a:lvl3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sz="quarter" idx="18"/>
          </p:nvPr>
        </p:nvSpPr>
        <p:spPr>
          <a:xfrm>
            <a:off x="468313" y="1080000"/>
            <a:ext cx="3815655" cy="5184000"/>
          </a:xfrm>
        </p:spPr>
        <p:txBody>
          <a:bodyPr rtlCol="0">
            <a:noAutofit/>
          </a:bodyPr>
          <a:lstStyle>
            <a:lvl1pPr marL="0" indent="0">
              <a:buFont typeface="Arial" pitchFamily="34" charset="0"/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lang="de-DE" noProof="0"/>
          </a:p>
        </p:txBody>
      </p:sp>
      <p:sp>
        <p:nvSpPr>
          <p:cNvPr id="6" name="Datumsplatzhalter 3"/>
          <p:cNvSpPr>
            <a:spLocks noGrp="1"/>
          </p:cNvSpPr>
          <p:nvPr>
            <p:ph type="dt" sz="half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| 	</a:t>
            </a:r>
            <a:fld id="{2F72A460-683C-4AD7-B9FE-97A789EEEB38}" type="datetime1">
              <a:rPr lang="en-US" smtClean="0"/>
              <a:t>25.04.17</a:t>
            </a:fld>
            <a:r>
              <a:rPr lang="de-DE"/>
              <a:t>	 |</a:t>
            </a:r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Presentation Title</a:t>
            </a:r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5FF3D2-8251-4C80-9E1B-20D9B318050B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48712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right - tex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32000" y="594000"/>
            <a:ext cx="8388000" cy="324000"/>
          </a:xfrm>
          <a:prstGeom prst="rect">
            <a:avLst/>
          </a:prstGeom>
        </p:spPr>
        <p:txBody>
          <a:bodyPr wrap="none" anchor="ctr"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5040472" y="1044000"/>
            <a:ext cx="3780000" cy="5220000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de-DE" noProof="0"/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4"/>
          </p:nvPr>
        </p:nvSpPr>
        <p:spPr>
          <a:xfrm>
            <a:off x="432000" y="1008000"/>
            <a:ext cx="4500040" cy="5256000"/>
          </a:xfrm>
          <a:prstGeom prst="rect">
            <a:avLst/>
          </a:prstGeom>
        </p:spPr>
        <p:txBody>
          <a:bodyPr/>
          <a:lstStyle>
            <a:lvl1pPr marL="324000" indent="-324000">
              <a:buFont typeface="Arial" pitchFamily="34" charset="0"/>
              <a:buChar char="■"/>
              <a:defRPr/>
            </a:lvl1pPr>
            <a:lvl2pPr marL="720000" indent="-323850">
              <a:spcBef>
                <a:spcPts val="900"/>
              </a:spcBef>
              <a:buFont typeface="Wingdings" pitchFamily="2" charset="2"/>
              <a:buChar char="§"/>
              <a:defRPr lang="de-DE" sz="1800" kern="1200" smtClean="0">
                <a:solidFill>
                  <a:srgbClr val="585858"/>
                </a:solidFill>
                <a:latin typeface="+mn-lt"/>
                <a:ea typeface="+mn-ea"/>
                <a:cs typeface="Arial" pitchFamily="34" charset="0"/>
              </a:defRPr>
            </a:lvl2pPr>
            <a:lvl3pPr>
              <a:defRPr/>
            </a:lvl3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umsplatzhalter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| 	</a:t>
            </a:r>
            <a:fld id="{C3A6E3F9-77E9-4F6D-9423-D847C956EA55}" type="datetime1">
              <a:rPr lang="en-US" smtClean="0"/>
              <a:t>25.04.17</a:t>
            </a:fld>
            <a:r>
              <a:rPr lang="de-DE"/>
              <a:t>	 |</a:t>
            </a:r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Presentation Title</a:t>
            </a:r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B75CF6-1FFE-4134-8001-1115DC43E638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09426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32000" y="594000"/>
            <a:ext cx="8388472" cy="324000"/>
          </a:xfrm>
          <a:prstGeom prst="rect">
            <a:avLst/>
          </a:prstGeom>
        </p:spPr>
        <p:txBody>
          <a:bodyPr wrap="none" tIns="0" bIns="0" anchor="ctr"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10" name="Tabellenplatzhalter 9"/>
          <p:cNvSpPr>
            <a:spLocks noGrp="1"/>
          </p:cNvSpPr>
          <p:nvPr>
            <p:ph type="tbl" sz="quarter" idx="13"/>
          </p:nvPr>
        </p:nvSpPr>
        <p:spPr>
          <a:xfrm>
            <a:off x="432000" y="1008000"/>
            <a:ext cx="8388000" cy="5256000"/>
          </a:xfrm>
          <a:prstGeom prst="rect">
            <a:avLst/>
          </a:prstGeom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 smtClean="0"/>
              <a:t>Click icon to add table</a:t>
            </a:r>
            <a:endParaRPr lang="de-DE" noProof="0"/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| 	</a:t>
            </a:r>
            <a:fld id="{77F3C067-BCA7-4852-AD5E-D91C1E3A38C3}" type="datetime1">
              <a:rPr lang="en-US" smtClean="0"/>
              <a:t>25.04.17</a:t>
            </a:fld>
            <a:r>
              <a:rPr lang="de-DE"/>
              <a:t>	 |</a:t>
            </a:r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Presentation Title</a:t>
            </a:r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CAD1CC-C753-41B6-BEE8-7CD75E753CA1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91417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m small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7" name="Diagrammplatzhalter 6"/>
          <p:cNvSpPr>
            <a:spLocks noGrp="1"/>
          </p:cNvSpPr>
          <p:nvPr>
            <p:ph type="chart" sz="quarter" idx="13"/>
          </p:nvPr>
        </p:nvSpPr>
        <p:spPr>
          <a:xfrm>
            <a:off x="468313" y="1008000"/>
            <a:ext cx="3959671" cy="5256000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noProof="0" smtClean="0"/>
              <a:t>Click icon to add chart</a:t>
            </a:r>
            <a:endParaRPr lang="de-DE" noProof="0"/>
          </a:p>
        </p:txBody>
      </p:sp>
      <p:sp>
        <p:nvSpPr>
          <p:cNvPr id="9" name="Textplatzhalter 3"/>
          <p:cNvSpPr>
            <a:spLocks noGrp="1"/>
          </p:cNvSpPr>
          <p:nvPr>
            <p:ph type="body" sz="half" idx="2"/>
          </p:nvPr>
        </p:nvSpPr>
        <p:spPr>
          <a:xfrm>
            <a:off x="432000" y="594000"/>
            <a:ext cx="8388472" cy="324000"/>
          </a:xfrm>
          <a:prstGeom prst="rect">
            <a:avLst/>
          </a:prstGeom>
        </p:spPr>
        <p:txBody>
          <a:bodyPr wrap="none" tIns="0" bIns="0" anchor="ctr"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4"/>
          </p:nvPr>
        </p:nvSpPr>
        <p:spPr>
          <a:xfrm>
            <a:off x="4524374" y="1008000"/>
            <a:ext cx="4296098" cy="5256000"/>
          </a:xfrm>
          <a:prstGeom prst="rect">
            <a:avLst/>
          </a:prstGeom>
        </p:spPr>
        <p:txBody>
          <a:bodyPr/>
          <a:lstStyle>
            <a:lvl1pPr marL="324000" indent="-324000">
              <a:buFont typeface="Arial" pitchFamily="34" charset="0"/>
              <a:buChar char="■"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umsplatzhalter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| 	</a:t>
            </a:r>
            <a:fld id="{F5B52285-D626-4DF1-AAE9-538E53FB1297}" type="datetime1">
              <a:rPr lang="en-US" smtClean="0"/>
              <a:t>25.04.17</a:t>
            </a:fld>
            <a:r>
              <a:rPr lang="de-DE"/>
              <a:t>	 |</a:t>
            </a:r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Presentation Title</a:t>
            </a:r>
          </a:p>
        </p:txBody>
      </p:sp>
      <p:sp>
        <p:nvSpPr>
          <p:cNvPr id="10" name="Foliennummernplatzhalt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1AF7EC-3703-4E28-AF82-571632B09968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6919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m large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7" name="Diagrammplatzhalter 6"/>
          <p:cNvSpPr>
            <a:spLocks noGrp="1"/>
          </p:cNvSpPr>
          <p:nvPr>
            <p:ph type="chart" sz="quarter" idx="13"/>
          </p:nvPr>
        </p:nvSpPr>
        <p:spPr>
          <a:xfrm>
            <a:off x="468313" y="1008000"/>
            <a:ext cx="5759871" cy="5256000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noProof="0" smtClean="0"/>
              <a:t>Click icon to add chart</a:t>
            </a:r>
            <a:endParaRPr lang="de-DE" noProof="0"/>
          </a:p>
        </p:txBody>
      </p:sp>
      <p:sp>
        <p:nvSpPr>
          <p:cNvPr id="9" name="Textplatzhalter 3"/>
          <p:cNvSpPr>
            <a:spLocks noGrp="1"/>
          </p:cNvSpPr>
          <p:nvPr>
            <p:ph type="body" sz="half" idx="2"/>
          </p:nvPr>
        </p:nvSpPr>
        <p:spPr>
          <a:xfrm>
            <a:off x="432000" y="594000"/>
            <a:ext cx="8388472" cy="324000"/>
          </a:xfrm>
          <a:prstGeom prst="rect">
            <a:avLst/>
          </a:prstGeom>
        </p:spPr>
        <p:txBody>
          <a:bodyPr wrap="none" tIns="0" bIns="0" anchor="ctr"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4"/>
          </p:nvPr>
        </p:nvSpPr>
        <p:spPr>
          <a:xfrm>
            <a:off x="6334124" y="1008000"/>
            <a:ext cx="2486347" cy="5256000"/>
          </a:xfrm>
          <a:prstGeom prst="rect">
            <a:avLst/>
          </a:prstGeom>
        </p:spPr>
        <p:txBody>
          <a:bodyPr/>
          <a:lstStyle>
            <a:lvl1pPr marL="324000" indent="-324000">
              <a:buFont typeface="Arial" pitchFamily="34" charset="0"/>
              <a:buChar char="■"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umsplatzhalter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| 	</a:t>
            </a:r>
            <a:fld id="{D78B0E35-FD5D-4B3F-AE18-432A3744BCAC}" type="datetime1">
              <a:rPr lang="en-US" smtClean="0"/>
              <a:t>25.04.17</a:t>
            </a:fld>
            <a:r>
              <a:rPr lang="de-DE"/>
              <a:t>	 |</a:t>
            </a:r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Presentation Title</a:t>
            </a:r>
          </a:p>
        </p:txBody>
      </p:sp>
      <p:sp>
        <p:nvSpPr>
          <p:cNvPr id="10" name="Foliennummernplatzhalt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F66DF8-F891-4CB0-9B3A-0D9C9A77CEFF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423868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 presentation P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8" descr="Grafik3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4263" y="627063"/>
            <a:ext cx="3849687" cy="36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feld 13"/>
          <p:cNvSpPr txBox="1"/>
          <p:nvPr userDrawn="1"/>
        </p:nvSpPr>
        <p:spPr>
          <a:xfrm>
            <a:off x="430213" y="260350"/>
            <a:ext cx="8389937" cy="323850"/>
          </a:xfrm>
          <a:prstGeom prst="rect">
            <a:avLst/>
          </a:prstGeom>
          <a:noFill/>
        </p:spPr>
        <p:txBody>
          <a:bodyPr lIns="36000" tIns="36000" rIns="36000" bIns="3600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b="1" cap="all">
                <a:latin typeface="+mj-lt"/>
                <a:ea typeface="+mj-ea"/>
                <a:cs typeface="+mj-cs"/>
              </a:rPr>
              <a:t>Project Presentation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32000" y="594000"/>
            <a:ext cx="4464000" cy="324000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4"/>
          </p:nvPr>
        </p:nvSpPr>
        <p:spPr>
          <a:xfrm>
            <a:off x="432000" y="1008000"/>
            <a:ext cx="4356000" cy="5256000"/>
          </a:xfrm>
          <a:prstGeom prst="rect">
            <a:avLst/>
          </a:prstGeom>
        </p:spPr>
        <p:txBody>
          <a:bodyPr/>
          <a:lstStyle>
            <a:lvl1pPr marL="324000" indent="-324000">
              <a:buFont typeface="Arial" pitchFamily="34" charset="0"/>
              <a:buChar char="■"/>
              <a:defRPr/>
            </a:lvl1pPr>
            <a:lvl2pPr marL="720000" indent="-324000">
              <a:spcBef>
                <a:spcPts val="900"/>
              </a:spcBef>
              <a:defRPr/>
            </a:lvl2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Bildplatzhalter 14"/>
          <p:cNvSpPr>
            <a:spLocks noGrp="1"/>
          </p:cNvSpPr>
          <p:nvPr>
            <p:ph type="pic" sz="quarter" idx="18"/>
          </p:nvPr>
        </p:nvSpPr>
        <p:spPr>
          <a:xfrm>
            <a:off x="4860000" y="1007999"/>
            <a:ext cx="3960000" cy="5256000"/>
          </a:xfrm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lang="de-DE" noProof="0"/>
          </a:p>
        </p:txBody>
      </p:sp>
      <p:sp>
        <p:nvSpPr>
          <p:cNvPr id="7" name="Datumsplatzhalter 9"/>
          <p:cNvSpPr>
            <a:spLocks noGrp="1"/>
          </p:cNvSpPr>
          <p:nvPr>
            <p:ph type="dt" sz="half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| 	</a:t>
            </a:r>
            <a:fld id="{D68CE150-9108-454C-8FCC-996EC8B060B1}" type="datetime1">
              <a:rPr lang="en-US" smtClean="0"/>
              <a:t>25.04.17</a:t>
            </a:fld>
            <a:r>
              <a:rPr lang="de-DE"/>
              <a:t>	 |</a:t>
            </a:r>
          </a:p>
        </p:txBody>
      </p:sp>
      <p:sp>
        <p:nvSpPr>
          <p:cNvPr id="8" name="Foliennummernplatzhalter 10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68CDBA-B2C8-4CA9-8376-B3D3855FF7AB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sp>
        <p:nvSpPr>
          <p:cNvPr id="9" name="Fußzeilenplatzhalter 11"/>
          <p:cNvSpPr>
            <a:spLocks noGrp="1"/>
          </p:cNvSpPr>
          <p:nvPr>
            <p:ph type="ftr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639657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layout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11" descr="Titelse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hteck 8"/>
          <p:cNvSpPr/>
          <p:nvPr userDrawn="1"/>
        </p:nvSpPr>
        <p:spPr>
          <a:xfrm>
            <a:off x="395288" y="115888"/>
            <a:ext cx="8459787" cy="1444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grpSp>
        <p:nvGrpSpPr>
          <p:cNvPr id="9" name="Gruppieren 9"/>
          <p:cNvGrpSpPr>
            <a:grpSpLocks/>
          </p:cNvGrpSpPr>
          <p:nvPr userDrawn="1"/>
        </p:nvGrpSpPr>
        <p:grpSpPr bwMode="auto">
          <a:xfrm>
            <a:off x="395288" y="6165850"/>
            <a:ext cx="1655762" cy="431800"/>
            <a:chOff x="395536" y="6165304"/>
            <a:chExt cx="1656184" cy="432048"/>
          </a:xfrm>
        </p:grpSpPr>
        <p:sp>
          <p:nvSpPr>
            <p:cNvPr id="10" name="Rechteck 10"/>
            <p:cNvSpPr/>
            <p:nvPr userDrawn="1"/>
          </p:nvSpPr>
          <p:spPr>
            <a:xfrm>
              <a:off x="395536" y="6165304"/>
              <a:ext cx="1656184" cy="4320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pic>
          <p:nvPicPr>
            <p:cNvPr id="11" name="Grafik 14" descr="ELCA_C2_rgb_positive_72dpi.png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3333" b="-4967"/>
            <a:stretch>
              <a:fillRect/>
            </a:stretch>
          </p:blipFill>
          <p:spPr bwMode="auto">
            <a:xfrm>
              <a:off x="458019" y="6233430"/>
              <a:ext cx="1584176" cy="3639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1" name="Bildplatzhalter 30"/>
          <p:cNvSpPr>
            <a:spLocks noGrp="1"/>
          </p:cNvSpPr>
          <p:nvPr>
            <p:ph type="pic" sz="quarter" idx="13"/>
          </p:nvPr>
        </p:nvSpPr>
        <p:spPr>
          <a:xfrm>
            <a:off x="7902000" y="6156000"/>
            <a:ext cx="792088" cy="648000"/>
          </a:xfrm>
          <a:prstGeom prst="rect">
            <a:avLst/>
          </a:prstGeom>
        </p:spPr>
        <p:txBody>
          <a:bodyPr wrap="none" lIns="0" tIns="0" rIns="0" bIns="0" rtlCol="0">
            <a:noAutofit/>
          </a:bodyPr>
          <a:lstStyle>
            <a:lvl1pPr marL="0" indent="0">
              <a:buNone/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de-DE" noProof="0"/>
          </a:p>
        </p:txBody>
      </p:sp>
      <p:sp>
        <p:nvSpPr>
          <p:cNvPr id="14" name="Titel 13"/>
          <p:cNvSpPr>
            <a:spLocks noGrp="1"/>
          </p:cNvSpPr>
          <p:nvPr>
            <p:ph type="title"/>
          </p:nvPr>
        </p:nvSpPr>
        <p:spPr>
          <a:xfrm>
            <a:off x="755576" y="3554432"/>
            <a:ext cx="3780000" cy="369332"/>
          </a:xfrm>
        </p:spPr>
        <p:txBody>
          <a:bodyPr wrap="square" anchor="b">
            <a:spAutoFit/>
          </a:bodyPr>
          <a:lstStyle>
            <a:lvl1pPr>
              <a:defRPr sz="2400" cap="none" baseline="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4"/>
          </p:nvPr>
        </p:nvSpPr>
        <p:spPr>
          <a:xfrm>
            <a:off x="755650" y="3923764"/>
            <a:ext cx="3780000" cy="369332"/>
          </a:xfrm>
          <a:prstGeom prst="rect">
            <a:avLst/>
          </a:prstGeom>
        </p:spPr>
        <p:txBody>
          <a:bodyPr tIns="0" bIns="0">
            <a:sp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5"/>
          </p:nvPr>
        </p:nvSpPr>
        <p:spPr>
          <a:xfrm>
            <a:off x="755650" y="4500332"/>
            <a:ext cx="3600450" cy="612000"/>
          </a:xfrm>
          <a:prstGeom prst="rect">
            <a:avLst/>
          </a:prstGeom>
        </p:spPr>
        <p:txBody>
          <a:bodyPr anchor="ctr"/>
          <a:lstStyle>
            <a:lvl1pPr marL="0" indent="0">
              <a:spcBef>
                <a:spcPts val="800"/>
              </a:spcBef>
              <a:buNone/>
              <a:defRPr sz="1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extplatzhalter 16"/>
          <p:cNvSpPr>
            <a:spLocks noGrp="1"/>
          </p:cNvSpPr>
          <p:nvPr>
            <p:ph type="body" sz="quarter" idx="16"/>
          </p:nvPr>
        </p:nvSpPr>
        <p:spPr>
          <a:xfrm>
            <a:off x="755650" y="5364000"/>
            <a:ext cx="3600450" cy="252000"/>
          </a:xfrm>
          <a:prstGeom prst="rect">
            <a:avLst/>
          </a:prstGeom>
        </p:spPr>
        <p:txBody>
          <a:bodyPr wrap="none" anchor="ctr"/>
          <a:lstStyle>
            <a:lvl1pPr marL="0" indent="0">
              <a:buNone/>
              <a:defRPr sz="9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456820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 presentation P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5850" y="631825"/>
            <a:ext cx="3848100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feld 11"/>
          <p:cNvSpPr txBox="1"/>
          <p:nvPr userDrawn="1"/>
        </p:nvSpPr>
        <p:spPr>
          <a:xfrm>
            <a:off x="430213" y="260350"/>
            <a:ext cx="8389937" cy="323850"/>
          </a:xfrm>
          <a:prstGeom prst="rect">
            <a:avLst/>
          </a:prstGeom>
          <a:noFill/>
        </p:spPr>
        <p:txBody>
          <a:bodyPr lIns="36000" tIns="36000" rIns="36000" bIns="3600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b="1" cap="all">
                <a:latin typeface="+mj-lt"/>
                <a:ea typeface="+mj-ea"/>
                <a:cs typeface="+mj-cs"/>
              </a:rPr>
              <a:t>Projekt Presentation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32000" y="594000"/>
            <a:ext cx="4428032" cy="324000"/>
          </a:xfrm>
          <a:prstGeom prst="rect">
            <a:avLst/>
          </a:prstGeom>
        </p:spPr>
        <p:txBody>
          <a:bodyPr wrap="none" tIns="0" bIns="0" anchor="ctr"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Diagrammplatzhalter 13"/>
          <p:cNvSpPr>
            <a:spLocks noGrp="1"/>
          </p:cNvSpPr>
          <p:nvPr>
            <p:ph type="chart" sz="quarter" idx="13"/>
          </p:nvPr>
        </p:nvSpPr>
        <p:spPr>
          <a:xfrm>
            <a:off x="432000" y="1007999"/>
            <a:ext cx="4176712" cy="5256000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noProof="0" smtClean="0"/>
              <a:t>Click icon to add chart</a:t>
            </a:r>
            <a:endParaRPr lang="de-DE" noProof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9"/>
          </p:nvPr>
        </p:nvSpPr>
        <p:spPr>
          <a:xfrm>
            <a:off x="4824000" y="1008000"/>
            <a:ext cx="3996000" cy="5256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umsplatzhalter 8"/>
          <p:cNvSpPr>
            <a:spLocks noGrp="1"/>
          </p:cNvSpPr>
          <p:nvPr>
            <p:ph type="dt" sz="half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| 	</a:t>
            </a:r>
            <a:fld id="{1B034A7D-1F92-418F-9991-34F46EF934C5}" type="datetime1">
              <a:rPr lang="en-US" smtClean="0"/>
              <a:t>25.04.17</a:t>
            </a:fld>
            <a:r>
              <a:rPr lang="de-DE"/>
              <a:t>	 |</a:t>
            </a:r>
          </a:p>
        </p:txBody>
      </p:sp>
      <p:sp>
        <p:nvSpPr>
          <p:cNvPr id="8" name="Foliennummernplatzhalt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405898-5503-4AF1-8A77-2436AEBEB652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sp>
        <p:nvSpPr>
          <p:cNvPr id="9" name="Fußzeilenplatzhalter 10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5766851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 presentation P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5850" y="627063"/>
            <a:ext cx="3846513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feld 12"/>
          <p:cNvSpPr txBox="1"/>
          <p:nvPr userDrawn="1"/>
        </p:nvSpPr>
        <p:spPr>
          <a:xfrm>
            <a:off x="430213" y="260350"/>
            <a:ext cx="8389937" cy="323850"/>
          </a:xfrm>
          <a:prstGeom prst="rect">
            <a:avLst/>
          </a:prstGeom>
          <a:noFill/>
        </p:spPr>
        <p:txBody>
          <a:bodyPr lIns="36000" tIns="36000" rIns="36000" bIns="3600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b="1" cap="all">
                <a:latin typeface="+mj-lt"/>
                <a:ea typeface="+mj-ea"/>
                <a:cs typeface="+mj-cs"/>
              </a:rPr>
              <a:t>Projekt Presentation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32000" y="594000"/>
            <a:ext cx="4500040" cy="324000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Bildplatzhalter 13"/>
          <p:cNvSpPr>
            <a:spLocks noGrp="1"/>
          </p:cNvSpPr>
          <p:nvPr>
            <p:ph type="pic" sz="quarter" idx="13"/>
          </p:nvPr>
        </p:nvSpPr>
        <p:spPr>
          <a:xfrm>
            <a:off x="468312" y="1008000"/>
            <a:ext cx="8388000" cy="5256000"/>
          </a:xfrm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lang="de-DE" noProof="0"/>
          </a:p>
        </p:txBody>
      </p:sp>
      <p:sp>
        <p:nvSpPr>
          <p:cNvPr id="7" name="Datumsplatzhalter 8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| 	</a:t>
            </a:r>
            <a:fld id="{8A4D8398-9FF6-4BE0-9B90-61D606E5099A}" type="datetime1">
              <a:rPr lang="en-US" smtClean="0"/>
              <a:t>25.04.17</a:t>
            </a:fld>
            <a:r>
              <a:rPr lang="de-DE"/>
              <a:t>	 |</a:t>
            </a:r>
          </a:p>
        </p:txBody>
      </p:sp>
      <p:sp>
        <p:nvSpPr>
          <p:cNvPr id="8" name="Foliennummernplatzhalter 9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647DED-DAD4-4CE1-89FE-1A72D27DD1BA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sp>
        <p:nvSpPr>
          <p:cNvPr id="9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0229388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Short Ver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3638" y="630238"/>
            <a:ext cx="3846512" cy="536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32000" y="594000"/>
            <a:ext cx="4500040" cy="324000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4"/>
          </p:nvPr>
        </p:nvSpPr>
        <p:spPr>
          <a:xfrm>
            <a:off x="432000" y="1008000"/>
            <a:ext cx="4428000" cy="288000"/>
          </a:xfrm>
          <a:prstGeom prst="rect">
            <a:avLst/>
          </a:prstGeom>
        </p:spPr>
        <p:txBody>
          <a:bodyPr wrap="none" anchor="ctr"/>
          <a:lstStyle>
            <a:lvl1pPr marL="0" indent="0">
              <a:buNone/>
              <a:defRPr b="1">
                <a:solidFill>
                  <a:srgbClr val="F3741D"/>
                </a:solidFill>
              </a:defRPr>
            </a:lvl1pPr>
            <a:lvl2pPr marL="360000" indent="-360000">
              <a:spcBef>
                <a:spcPts val="900"/>
              </a:spcBef>
              <a:defRPr/>
            </a:lvl2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5"/>
          </p:nvPr>
        </p:nvSpPr>
        <p:spPr>
          <a:xfrm>
            <a:off x="432000" y="1296000"/>
            <a:ext cx="4428000" cy="133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platzhalter 12"/>
          <p:cNvSpPr>
            <a:spLocks noGrp="1"/>
          </p:cNvSpPr>
          <p:nvPr>
            <p:ph type="body" sz="quarter" idx="16"/>
          </p:nvPr>
        </p:nvSpPr>
        <p:spPr>
          <a:xfrm>
            <a:off x="432000" y="2817762"/>
            <a:ext cx="4428000" cy="288000"/>
          </a:xfrm>
          <a:prstGeom prst="rect">
            <a:avLst/>
          </a:prstGeom>
        </p:spPr>
        <p:txBody>
          <a:bodyPr wrap="none" anchor="ctr"/>
          <a:lstStyle>
            <a:lvl1pPr marL="0" indent="0">
              <a:buNone/>
              <a:defRPr b="1">
                <a:solidFill>
                  <a:srgbClr val="F3741D"/>
                </a:solidFill>
              </a:defRPr>
            </a:lvl1pPr>
            <a:lvl2pPr marL="360000" indent="-360000">
              <a:spcBef>
                <a:spcPts val="900"/>
              </a:spcBef>
              <a:defRPr/>
            </a:lvl2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platzhalter 13"/>
          <p:cNvSpPr>
            <a:spLocks noGrp="1"/>
          </p:cNvSpPr>
          <p:nvPr>
            <p:ph type="body" sz="quarter" idx="17"/>
          </p:nvPr>
        </p:nvSpPr>
        <p:spPr>
          <a:xfrm>
            <a:off x="432000" y="3105112"/>
            <a:ext cx="4428000" cy="133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extplatzhalter 12"/>
          <p:cNvSpPr>
            <a:spLocks noGrp="1"/>
          </p:cNvSpPr>
          <p:nvPr>
            <p:ph type="body" sz="quarter" idx="18"/>
          </p:nvPr>
        </p:nvSpPr>
        <p:spPr>
          <a:xfrm>
            <a:off x="432000" y="4617280"/>
            <a:ext cx="4428000" cy="288000"/>
          </a:xfrm>
          <a:prstGeom prst="rect">
            <a:avLst/>
          </a:prstGeom>
        </p:spPr>
        <p:txBody>
          <a:bodyPr wrap="none" anchor="ctr"/>
          <a:lstStyle>
            <a:lvl1pPr marL="0" indent="0">
              <a:buNone/>
              <a:defRPr b="1">
                <a:solidFill>
                  <a:srgbClr val="F3741D"/>
                </a:solidFill>
              </a:defRPr>
            </a:lvl1pPr>
            <a:lvl2pPr marL="360000" indent="-360000">
              <a:spcBef>
                <a:spcPts val="900"/>
              </a:spcBef>
              <a:defRPr/>
            </a:lvl2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Textplatzhalter 13"/>
          <p:cNvSpPr>
            <a:spLocks noGrp="1"/>
          </p:cNvSpPr>
          <p:nvPr>
            <p:ph type="body" sz="quarter" idx="19"/>
          </p:nvPr>
        </p:nvSpPr>
        <p:spPr>
          <a:xfrm>
            <a:off x="432000" y="4905312"/>
            <a:ext cx="4428000" cy="133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Datumsplatzhalter 18"/>
          <p:cNvSpPr>
            <a:spLocks noGrp="1"/>
          </p:cNvSpPr>
          <p:nvPr>
            <p:ph type="dt" sz="half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| 	</a:t>
            </a:r>
            <a:fld id="{490F6D26-42FE-4D04-9BFE-EFF788FEAB4A}" type="datetime1">
              <a:rPr lang="en-US" smtClean="0"/>
              <a:t>25.04.17</a:t>
            </a:fld>
            <a:r>
              <a:rPr lang="de-DE"/>
              <a:t>	 |</a:t>
            </a:r>
          </a:p>
        </p:txBody>
      </p:sp>
      <p:sp>
        <p:nvSpPr>
          <p:cNvPr id="12" name="Foliennummernplatzhalter 1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379AD5-E28B-4C61-86B2-1D93D0F64274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sp>
        <p:nvSpPr>
          <p:cNvPr id="19" name="Fußzeilenplatzhalter 20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94742403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w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21"/>
          <p:cNvSpPr txBox="1">
            <a:spLocks noChangeArrowheads="1"/>
          </p:cNvSpPr>
          <p:nvPr userDrawn="1"/>
        </p:nvSpPr>
        <p:spPr bwMode="auto">
          <a:xfrm>
            <a:off x="468313" y="1008063"/>
            <a:ext cx="395287" cy="252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de-DE" altLang="en-US" b="1">
                <a:solidFill>
                  <a:srgbClr val="EBB700"/>
                </a:solidFill>
              </a:rPr>
              <a:t>S –</a:t>
            </a:r>
          </a:p>
        </p:txBody>
      </p:sp>
      <p:sp>
        <p:nvSpPr>
          <p:cNvPr id="8" name="Textfeld 22"/>
          <p:cNvSpPr txBox="1">
            <a:spLocks noChangeArrowheads="1"/>
          </p:cNvSpPr>
          <p:nvPr userDrawn="1"/>
        </p:nvSpPr>
        <p:spPr bwMode="auto">
          <a:xfrm>
            <a:off x="4760913" y="1008063"/>
            <a:ext cx="468312" cy="252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de-DE" altLang="en-US" b="1">
                <a:solidFill>
                  <a:schemeClr val="accent2"/>
                </a:solidFill>
              </a:rPr>
              <a:t>W –</a:t>
            </a:r>
          </a:p>
        </p:txBody>
      </p:sp>
      <p:sp>
        <p:nvSpPr>
          <p:cNvPr id="9" name="Textfeld 23"/>
          <p:cNvSpPr txBox="1">
            <a:spLocks noChangeArrowheads="1"/>
          </p:cNvSpPr>
          <p:nvPr userDrawn="1"/>
        </p:nvSpPr>
        <p:spPr bwMode="auto">
          <a:xfrm>
            <a:off x="882650" y="1008063"/>
            <a:ext cx="3635375" cy="252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de-DE" altLang="en-US" b="1">
                <a:solidFill>
                  <a:schemeClr val="tx2"/>
                </a:solidFill>
              </a:rPr>
              <a:t>Strength</a:t>
            </a:r>
          </a:p>
        </p:txBody>
      </p:sp>
      <p:sp>
        <p:nvSpPr>
          <p:cNvPr id="10" name="Textfeld 24"/>
          <p:cNvSpPr txBox="1">
            <a:spLocks noChangeArrowheads="1"/>
          </p:cNvSpPr>
          <p:nvPr userDrawn="1"/>
        </p:nvSpPr>
        <p:spPr bwMode="auto">
          <a:xfrm>
            <a:off x="5229225" y="1008063"/>
            <a:ext cx="3581400" cy="252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de-DE" altLang="en-US" b="1">
                <a:solidFill>
                  <a:schemeClr val="tx2"/>
                </a:solidFill>
              </a:rPr>
              <a:t>Weaknesses</a:t>
            </a:r>
          </a:p>
        </p:txBody>
      </p:sp>
      <p:sp>
        <p:nvSpPr>
          <p:cNvPr id="11" name="Textfeld 25"/>
          <p:cNvSpPr txBox="1"/>
          <p:nvPr userDrawn="1"/>
        </p:nvSpPr>
        <p:spPr>
          <a:xfrm>
            <a:off x="431800" y="269875"/>
            <a:ext cx="8243888" cy="323850"/>
          </a:xfrm>
          <a:prstGeom prst="rect">
            <a:avLst/>
          </a:prstGeom>
          <a:noFill/>
        </p:spPr>
        <p:txBody>
          <a:bodyPr wrap="none" lIns="36000" tIns="36000" rIns="36000" bIns="3600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b="1" cap="all">
                <a:latin typeface="+mj-lt"/>
                <a:ea typeface="+mj-ea"/>
                <a:cs typeface="+mj-cs"/>
              </a:rPr>
              <a:t>SWOT</a:t>
            </a:r>
          </a:p>
        </p:txBody>
      </p:sp>
      <p:sp>
        <p:nvSpPr>
          <p:cNvPr id="12" name="Textfeld 26"/>
          <p:cNvSpPr txBox="1">
            <a:spLocks noChangeArrowheads="1"/>
          </p:cNvSpPr>
          <p:nvPr userDrawn="1"/>
        </p:nvSpPr>
        <p:spPr bwMode="auto">
          <a:xfrm>
            <a:off x="468313" y="3743325"/>
            <a:ext cx="358775" cy="252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de-DE" altLang="en-US" sz="1600" b="1">
                <a:solidFill>
                  <a:srgbClr val="427730"/>
                </a:solidFill>
              </a:rPr>
              <a:t>O –</a:t>
            </a:r>
          </a:p>
        </p:txBody>
      </p:sp>
      <p:sp>
        <p:nvSpPr>
          <p:cNvPr id="13" name="Textfeld 30"/>
          <p:cNvSpPr txBox="1">
            <a:spLocks noChangeArrowheads="1"/>
          </p:cNvSpPr>
          <p:nvPr userDrawn="1"/>
        </p:nvSpPr>
        <p:spPr bwMode="auto">
          <a:xfrm>
            <a:off x="846138" y="3743325"/>
            <a:ext cx="3636962" cy="252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de-DE" altLang="en-US" sz="1600" b="1">
                <a:solidFill>
                  <a:srgbClr val="58595B"/>
                </a:solidFill>
                <a:latin typeface="Arial-BoldMT"/>
              </a:rPr>
              <a:t>Opportunities</a:t>
            </a:r>
            <a:endParaRPr lang="de-DE" altLang="en-US" sz="1600"/>
          </a:p>
        </p:txBody>
      </p:sp>
      <p:sp>
        <p:nvSpPr>
          <p:cNvPr id="14" name="Textfeld 31"/>
          <p:cNvSpPr txBox="1">
            <a:spLocks noChangeArrowheads="1"/>
          </p:cNvSpPr>
          <p:nvPr userDrawn="1"/>
        </p:nvSpPr>
        <p:spPr bwMode="auto">
          <a:xfrm>
            <a:off x="4759325" y="3743325"/>
            <a:ext cx="323850" cy="252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de-DE" altLang="en-US" sz="1600" b="1">
                <a:solidFill>
                  <a:srgbClr val="AA9C8F"/>
                </a:solidFill>
              </a:rPr>
              <a:t>T –</a:t>
            </a:r>
          </a:p>
        </p:txBody>
      </p:sp>
      <p:sp>
        <p:nvSpPr>
          <p:cNvPr id="15" name="Textfeld 32"/>
          <p:cNvSpPr txBox="1">
            <a:spLocks noChangeArrowheads="1"/>
          </p:cNvSpPr>
          <p:nvPr userDrawn="1"/>
        </p:nvSpPr>
        <p:spPr bwMode="auto">
          <a:xfrm>
            <a:off x="5102225" y="3743325"/>
            <a:ext cx="3708400" cy="252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de-DE" altLang="en-US" sz="1600" b="1">
                <a:solidFill>
                  <a:srgbClr val="58595B"/>
                </a:solidFill>
                <a:latin typeface="Arial-BoldMT"/>
              </a:rPr>
              <a:t>Threats</a:t>
            </a:r>
            <a:endParaRPr lang="de-DE" altLang="en-US" sz="1600"/>
          </a:p>
        </p:txBody>
      </p:sp>
      <p:sp>
        <p:nvSpPr>
          <p:cNvPr id="6" name="Textplatzhalter 3"/>
          <p:cNvSpPr>
            <a:spLocks noGrp="1"/>
          </p:cNvSpPr>
          <p:nvPr>
            <p:ph type="body" sz="half" idx="2"/>
          </p:nvPr>
        </p:nvSpPr>
        <p:spPr>
          <a:xfrm>
            <a:off x="432000" y="594000"/>
            <a:ext cx="8388000" cy="324000"/>
          </a:xfrm>
          <a:prstGeom prst="rect">
            <a:avLst/>
          </a:prstGeom>
        </p:spPr>
        <p:txBody>
          <a:bodyPr wrap="none" tIns="0" bIns="0" anchor="ctr"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Textplatzhalter 17"/>
          <p:cNvSpPr>
            <a:spLocks noGrp="1"/>
          </p:cNvSpPr>
          <p:nvPr>
            <p:ph type="body" sz="quarter" idx="21"/>
          </p:nvPr>
        </p:nvSpPr>
        <p:spPr>
          <a:xfrm>
            <a:off x="468000" y="1332000"/>
            <a:ext cx="4050000" cy="216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lIns="72000" tIns="72000" rIns="72000" bIns="72000"/>
          <a:lstStyle>
            <a:lvl1pPr marL="216000" indent="-216000">
              <a:buClr>
                <a:schemeClr val="accent4"/>
              </a:buClr>
              <a:buSzPct val="90000"/>
              <a:buFont typeface="Wingdings" pitchFamily="2" charset="2"/>
              <a:buChar char="§"/>
              <a:defRPr sz="1400"/>
            </a:lvl1pPr>
            <a:lvl2pPr marL="216000" indent="-216000">
              <a:spcBef>
                <a:spcPts val="0"/>
              </a:spcBef>
              <a:buClr>
                <a:schemeClr val="accent4"/>
              </a:buClr>
              <a:buSzPct val="90000"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platzhalter 17"/>
          <p:cNvSpPr>
            <a:spLocks noGrp="1"/>
          </p:cNvSpPr>
          <p:nvPr>
            <p:ph type="body" sz="quarter" idx="22"/>
          </p:nvPr>
        </p:nvSpPr>
        <p:spPr>
          <a:xfrm>
            <a:off x="4759905" y="1332000"/>
            <a:ext cx="4050000" cy="216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lIns="72000" tIns="72000" rIns="72000" bIns="72000"/>
          <a:lstStyle>
            <a:lvl1pPr marL="216000" indent="-216000">
              <a:buClr>
                <a:schemeClr val="accent2"/>
              </a:buClr>
              <a:buSzPct val="90000"/>
              <a:buFont typeface="Wingdings" pitchFamily="2" charset="2"/>
              <a:buChar char="§"/>
              <a:defRPr sz="1400"/>
            </a:lvl1pPr>
            <a:lvl2pPr marL="216000" indent="-216000">
              <a:spcBef>
                <a:spcPts val="0"/>
              </a:spcBef>
              <a:buClr>
                <a:schemeClr val="accent2"/>
              </a:buClr>
              <a:buSzPct val="90000"/>
              <a:defRPr lang="de-DE" sz="1400" kern="1200" smtClean="0">
                <a:solidFill>
                  <a:srgbClr val="585858"/>
                </a:solidFill>
                <a:latin typeface="+mn-lt"/>
                <a:ea typeface="+mn-ea"/>
                <a:cs typeface="Arial" pitchFamily="34" charset="0"/>
              </a:defRPr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platzhalter 17"/>
          <p:cNvSpPr>
            <a:spLocks noGrp="1"/>
          </p:cNvSpPr>
          <p:nvPr>
            <p:ph type="body" sz="quarter" idx="23"/>
          </p:nvPr>
        </p:nvSpPr>
        <p:spPr>
          <a:xfrm>
            <a:off x="468000" y="4068000"/>
            <a:ext cx="4050000" cy="216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lIns="72000" tIns="72000" rIns="72000" bIns="72000"/>
          <a:lstStyle>
            <a:lvl1pPr marL="216000" indent="-216000">
              <a:buClr>
                <a:schemeClr val="accent3"/>
              </a:buClr>
              <a:buSzPct val="90000"/>
              <a:buFont typeface="Wingdings" pitchFamily="2" charset="2"/>
              <a:buChar char="§"/>
              <a:defRPr sz="1400"/>
            </a:lvl1pPr>
            <a:lvl2pPr marL="216000" indent="-216000">
              <a:spcBef>
                <a:spcPts val="0"/>
              </a:spcBef>
              <a:buClr>
                <a:schemeClr val="accent3"/>
              </a:buClr>
              <a:buSzPct val="90000"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Textplatzhalter 17"/>
          <p:cNvSpPr>
            <a:spLocks noGrp="1"/>
          </p:cNvSpPr>
          <p:nvPr>
            <p:ph type="body" sz="quarter" idx="24"/>
          </p:nvPr>
        </p:nvSpPr>
        <p:spPr>
          <a:xfrm>
            <a:off x="4760947" y="4068000"/>
            <a:ext cx="4050000" cy="2160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lIns="72000" tIns="72000" rIns="72000" bIns="72000"/>
          <a:lstStyle>
            <a:lvl1pPr marL="216000" indent="-216000">
              <a:buClr>
                <a:schemeClr val="accent5"/>
              </a:buClr>
              <a:buSzPct val="90000"/>
              <a:buFont typeface="Wingdings" pitchFamily="2" charset="2"/>
              <a:buChar char="§"/>
              <a:defRPr sz="1400"/>
            </a:lvl1pPr>
            <a:lvl2pPr marL="216000" indent="-216000">
              <a:spcBef>
                <a:spcPts val="0"/>
              </a:spcBef>
              <a:buClr>
                <a:schemeClr val="accent5"/>
              </a:buClr>
              <a:buSzPct val="90000"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Datumsplatzhalter 27"/>
          <p:cNvSpPr>
            <a:spLocks noGrp="1"/>
          </p:cNvSpPr>
          <p:nvPr>
            <p:ph type="dt" sz="half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| 	</a:t>
            </a:r>
            <a:fld id="{C10D0DD1-65CA-4996-88D2-04EF7227227B}" type="datetime1">
              <a:rPr lang="en-US" smtClean="0"/>
              <a:t>25.04.17</a:t>
            </a:fld>
            <a:r>
              <a:rPr lang="de-DE"/>
              <a:t>	 |</a:t>
            </a:r>
          </a:p>
        </p:txBody>
      </p:sp>
      <p:sp>
        <p:nvSpPr>
          <p:cNvPr id="17" name="Foliennummernplatzhalter 28"/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7412C8-8273-4B47-B3D3-8393DE63CE77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sp>
        <p:nvSpPr>
          <p:cNvPr id="22" name="Fußzeilenplatzhalter 29"/>
          <p:cNvSpPr>
            <a:spLocks noGrp="1"/>
          </p:cNvSpPr>
          <p:nvPr>
            <p:ph type="ftr" sz="quarter" idx="2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424227108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00" y="1008063"/>
            <a:ext cx="8388350" cy="525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feld 11"/>
          <p:cNvSpPr txBox="1"/>
          <p:nvPr userDrawn="1"/>
        </p:nvSpPr>
        <p:spPr>
          <a:xfrm>
            <a:off x="431800" y="269875"/>
            <a:ext cx="8243888" cy="323850"/>
          </a:xfrm>
          <a:prstGeom prst="rect">
            <a:avLst/>
          </a:prstGeom>
          <a:noFill/>
        </p:spPr>
        <p:txBody>
          <a:bodyPr wrap="none" lIns="36000" tIns="36000" rIns="36000" bIns="3600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b="1" cap="all">
                <a:latin typeface="+mj-lt"/>
                <a:ea typeface="+mj-ea"/>
                <a:cs typeface="+mj-cs"/>
              </a:rPr>
              <a:t>Questions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32000" y="594000"/>
            <a:ext cx="8388000" cy="324000"/>
          </a:xfrm>
          <a:prstGeom prst="rect">
            <a:avLst/>
          </a:prstGeom>
        </p:spPr>
        <p:txBody>
          <a:bodyPr wrap="none" tIns="0" bIns="0" anchor="ctr"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umsplatzhalt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| 	</a:t>
            </a:r>
            <a:fld id="{B26924BA-A1F1-4574-A13E-3B867E5249D6}" type="datetime1">
              <a:rPr lang="en-US" smtClean="0"/>
              <a:t>25.04.17</a:t>
            </a:fld>
            <a:r>
              <a:rPr lang="de-DE"/>
              <a:t>	 |</a:t>
            </a:r>
          </a:p>
        </p:txBody>
      </p:sp>
      <p:sp>
        <p:nvSpPr>
          <p:cNvPr id="7" name="Foliennummernplatzhalt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42EE2D-765A-4D76-9C3A-55DBB39CCF5D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sp>
        <p:nvSpPr>
          <p:cNvPr id="8" name="Fußzeilenplatzhalt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41670219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ke 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1008063"/>
            <a:ext cx="8388350" cy="525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9" name="Textplatzhalter 3"/>
          <p:cNvSpPr>
            <a:spLocks noGrp="1"/>
          </p:cNvSpPr>
          <p:nvPr>
            <p:ph type="body" sz="half" idx="2"/>
          </p:nvPr>
        </p:nvSpPr>
        <p:spPr>
          <a:xfrm>
            <a:off x="432000" y="594000"/>
            <a:ext cx="8388000" cy="324000"/>
          </a:xfrm>
          <a:prstGeom prst="rect">
            <a:avLst/>
          </a:prstGeom>
        </p:spPr>
        <p:txBody>
          <a:bodyPr wrap="none" tIns="0" bIns="0" anchor="ctr"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3"/>
          </p:nvPr>
        </p:nvSpPr>
        <p:spPr>
          <a:xfrm>
            <a:off x="1115616" y="1296000"/>
            <a:ext cx="7272808" cy="4392488"/>
          </a:xfrm>
          <a:prstGeom prst="rect">
            <a:avLst/>
          </a:prstGeom>
        </p:spPr>
        <p:txBody>
          <a:bodyPr/>
          <a:lstStyle>
            <a:lvl1pPr marL="324000" indent="-324000">
              <a:spcBef>
                <a:spcPts val="1500"/>
              </a:spcBef>
              <a:buFont typeface="Arial" pitchFamily="34" charset="0"/>
              <a:buChar char="■"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umsplatzhalter 1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| 	</a:t>
            </a:r>
            <a:fld id="{DCF4DD9A-D5E8-498D-BFF9-4B0593E30CA7}" type="datetime1">
              <a:rPr lang="en-US" smtClean="0"/>
              <a:t>25.04.17</a:t>
            </a:fld>
            <a:r>
              <a:rPr lang="de-DE"/>
              <a:t>	 |</a:t>
            </a:r>
          </a:p>
        </p:txBody>
      </p:sp>
      <p:sp>
        <p:nvSpPr>
          <p:cNvPr id="7" name="Foliennummernplatzhalt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A43F13-4AC5-4CC1-9EA5-6D31AA3B39B4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sp>
        <p:nvSpPr>
          <p:cNvPr id="8" name="Fußzeilenplatzhalt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81412999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ihandform 9"/>
          <p:cNvSpPr>
            <a:spLocks noChangeAspect="1"/>
          </p:cNvSpPr>
          <p:nvPr userDrawn="1"/>
        </p:nvSpPr>
        <p:spPr>
          <a:xfrm>
            <a:off x="452438" y="468313"/>
            <a:ext cx="8388350" cy="5749925"/>
          </a:xfrm>
          <a:custGeom>
            <a:avLst/>
            <a:gdLst>
              <a:gd name="connsiteX0" fmla="*/ 0 w 8139659"/>
              <a:gd name="connsiteY0" fmla="*/ 5231567 h 5246557"/>
              <a:gd name="connsiteX1" fmla="*/ 0 w 8139659"/>
              <a:gd name="connsiteY1" fmla="*/ 2758190 h 5246557"/>
              <a:gd name="connsiteX2" fmla="*/ 749508 w 8139659"/>
              <a:gd name="connsiteY2" fmla="*/ 359764 h 5246557"/>
              <a:gd name="connsiteX3" fmla="*/ 8139659 w 8139659"/>
              <a:gd name="connsiteY3" fmla="*/ 0 h 5246557"/>
              <a:gd name="connsiteX4" fmla="*/ 8139659 w 8139659"/>
              <a:gd name="connsiteY4" fmla="*/ 5246557 h 5246557"/>
              <a:gd name="connsiteX5" fmla="*/ 0 w 8139659"/>
              <a:gd name="connsiteY5" fmla="*/ 5231567 h 5246557"/>
              <a:gd name="connsiteX0" fmla="*/ 8639 w 8148298"/>
              <a:gd name="connsiteY0" fmla="*/ 5231567 h 5246557"/>
              <a:gd name="connsiteX1" fmla="*/ 0 w 8148298"/>
              <a:gd name="connsiteY1" fmla="*/ 2530959 h 5246557"/>
              <a:gd name="connsiteX2" fmla="*/ 758147 w 8148298"/>
              <a:gd name="connsiteY2" fmla="*/ 359764 h 5246557"/>
              <a:gd name="connsiteX3" fmla="*/ 8148298 w 8148298"/>
              <a:gd name="connsiteY3" fmla="*/ 0 h 5246557"/>
              <a:gd name="connsiteX4" fmla="*/ 8148298 w 8148298"/>
              <a:gd name="connsiteY4" fmla="*/ 5246557 h 5246557"/>
              <a:gd name="connsiteX5" fmla="*/ 8639 w 8148298"/>
              <a:gd name="connsiteY5" fmla="*/ 5231567 h 5246557"/>
              <a:gd name="connsiteX0" fmla="*/ 8639 w 8148298"/>
              <a:gd name="connsiteY0" fmla="*/ 5231567 h 5246557"/>
              <a:gd name="connsiteX1" fmla="*/ 0 w 8148298"/>
              <a:gd name="connsiteY1" fmla="*/ 2530959 h 5246557"/>
              <a:gd name="connsiteX2" fmla="*/ 857428 w 8148298"/>
              <a:gd name="connsiteY2" fmla="*/ 614065 h 5246557"/>
              <a:gd name="connsiteX3" fmla="*/ 8148298 w 8148298"/>
              <a:gd name="connsiteY3" fmla="*/ 0 h 5246557"/>
              <a:gd name="connsiteX4" fmla="*/ 8148298 w 8148298"/>
              <a:gd name="connsiteY4" fmla="*/ 5246557 h 5246557"/>
              <a:gd name="connsiteX5" fmla="*/ 8639 w 8148298"/>
              <a:gd name="connsiteY5" fmla="*/ 5231567 h 5246557"/>
              <a:gd name="connsiteX0" fmla="*/ 8639 w 8148298"/>
              <a:gd name="connsiteY0" fmla="*/ 5231567 h 5246557"/>
              <a:gd name="connsiteX1" fmla="*/ 0 w 8148298"/>
              <a:gd name="connsiteY1" fmla="*/ 2530959 h 5246557"/>
              <a:gd name="connsiteX2" fmla="*/ 714523 w 8148298"/>
              <a:gd name="connsiteY2" fmla="*/ 454324 h 5246557"/>
              <a:gd name="connsiteX3" fmla="*/ 8148298 w 8148298"/>
              <a:gd name="connsiteY3" fmla="*/ 0 h 5246557"/>
              <a:gd name="connsiteX4" fmla="*/ 8148298 w 8148298"/>
              <a:gd name="connsiteY4" fmla="*/ 5246557 h 5246557"/>
              <a:gd name="connsiteX5" fmla="*/ 8639 w 8148298"/>
              <a:gd name="connsiteY5" fmla="*/ 5231567 h 5246557"/>
              <a:gd name="connsiteX0" fmla="*/ 2880 w 8151178"/>
              <a:gd name="connsiteY0" fmla="*/ 5326429 h 5326429"/>
              <a:gd name="connsiteX1" fmla="*/ 2880 w 8151178"/>
              <a:gd name="connsiteY1" fmla="*/ 2530959 h 5326429"/>
              <a:gd name="connsiteX2" fmla="*/ 717403 w 8151178"/>
              <a:gd name="connsiteY2" fmla="*/ 454324 h 5326429"/>
              <a:gd name="connsiteX3" fmla="*/ 8151178 w 8151178"/>
              <a:gd name="connsiteY3" fmla="*/ 0 h 5326429"/>
              <a:gd name="connsiteX4" fmla="*/ 8151178 w 8151178"/>
              <a:gd name="connsiteY4" fmla="*/ 5246557 h 5326429"/>
              <a:gd name="connsiteX5" fmla="*/ 2880 w 8151178"/>
              <a:gd name="connsiteY5" fmla="*/ 5326429 h 5326429"/>
              <a:gd name="connsiteX0" fmla="*/ 2880 w 8151178"/>
              <a:gd name="connsiteY0" fmla="*/ 5326429 h 5326429"/>
              <a:gd name="connsiteX1" fmla="*/ 2880 w 8151178"/>
              <a:gd name="connsiteY1" fmla="*/ 2530959 h 5326429"/>
              <a:gd name="connsiteX2" fmla="*/ 717403 w 8151178"/>
              <a:gd name="connsiteY2" fmla="*/ 454324 h 5326429"/>
              <a:gd name="connsiteX3" fmla="*/ 8151178 w 8151178"/>
              <a:gd name="connsiteY3" fmla="*/ 0 h 5326429"/>
              <a:gd name="connsiteX4" fmla="*/ 8148444 w 8151178"/>
              <a:gd name="connsiteY4" fmla="*/ 5326428 h 5326429"/>
              <a:gd name="connsiteX5" fmla="*/ 2880 w 8151178"/>
              <a:gd name="connsiteY5" fmla="*/ 5326429 h 5326429"/>
              <a:gd name="connsiteX0" fmla="*/ 2880 w 8156142"/>
              <a:gd name="connsiteY0" fmla="*/ 5263326 h 5263326"/>
              <a:gd name="connsiteX1" fmla="*/ 2880 w 8156142"/>
              <a:gd name="connsiteY1" fmla="*/ 2467856 h 5263326"/>
              <a:gd name="connsiteX2" fmla="*/ 717403 w 8156142"/>
              <a:gd name="connsiteY2" fmla="*/ 391221 h 5263326"/>
              <a:gd name="connsiteX3" fmla="*/ 8156142 w 8156142"/>
              <a:gd name="connsiteY3" fmla="*/ 0 h 5263326"/>
              <a:gd name="connsiteX4" fmla="*/ 8148444 w 8156142"/>
              <a:gd name="connsiteY4" fmla="*/ 5263325 h 5263326"/>
              <a:gd name="connsiteX5" fmla="*/ 2880 w 8156142"/>
              <a:gd name="connsiteY5" fmla="*/ 5263326 h 5263326"/>
              <a:gd name="connsiteX0" fmla="*/ 2880 w 8161107"/>
              <a:gd name="connsiteY0" fmla="*/ 5084282 h 5084282"/>
              <a:gd name="connsiteX1" fmla="*/ 2880 w 8161107"/>
              <a:gd name="connsiteY1" fmla="*/ 2288812 h 5084282"/>
              <a:gd name="connsiteX2" fmla="*/ 717403 w 8161107"/>
              <a:gd name="connsiteY2" fmla="*/ 212177 h 5084282"/>
              <a:gd name="connsiteX3" fmla="*/ 8161107 w 8161107"/>
              <a:gd name="connsiteY3" fmla="*/ 0 h 5084282"/>
              <a:gd name="connsiteX4" fmla="*/ 8148444 w 8161107"/>
              <a:gd name="connsiteY4" fmla="*/ 5084281 h 5084282"/>
              <a:gd name="connsiteX5" fmla="*/ 2880 w 8161107"/>
              <a:gd name="connsiteY5" fmla="*/ 5084282 h 5084282"/>
              <a:gd name="connsiteX0" fmla="*/ 2880 w 8149355"/>
              <a:gd name="connsiteY0" fmla="*/ 5253734 h 5253734"/>
              <a:gd name="connsiteX1" fmla="*/ 2880 w 8149355"/>
              <a:gd name="connsiteY1" fmla="*/ 2458264 h 5253734"/>
              <a:gd name="connsiteX2" fmla="*/ 717403 w 8149355"/>
              <a:gd name="connsiteY2" fmla="*/ 381629 h 5253734"/>
              <a:gd name="connsiteX3" fmla="*/ 8132792 w 8149355"/>
              <a:gd name="connsiteY3" fmla="*/ 0 h 5253734"/>
              <a:gd name="connsiteX4" fmla="*/ 8148444 w 8149355"/>
              <a:gd name="connsiteY4" fmla="*/ 5253733 h 5253734"/>
              <a:gd name="connsiteX5" fmla="*/ 2880 w 8149355"/>
              <a:gd name="connsiteY5" fmla="*/ 5253734 h 5253734"/>
              <a:gd name="connsiteX0" fmla="*/ 2880 w 8132792"/>
              <a:gd name="connsiteY0" fmla="*/ 5253734 h 5253734"/>
              <a:gd name="connsiteX1" fmla="*/ 2880 w 8132792"/>
              <a:gd name="connsiteY1" fmla="*/ 2458264 h 5253734"/>
              <a:gd name="connsiteX2" fmla="*/ 717403 w 8132792"/>
              <a:gd name="connsiteY2" fmla="*/ 381629 h 5253734"/>
              <a:gd name="connsiteX3" fmla="*/ 8132792 w 8132792"/>
              <a:gd name="connsiteY3" fmla="*/ 0 h 5253734"/>
              <a:gd name="connsiteX4" fmla="*/ 8110083 w 8132792"/>
              <a:gd name="connsiteY4" fmla="*/ 5150637 h 5253734"/>
              <a:gd name="connsiteX5" fmla="*/ 2880 w 8132792"/>
              <a:gd name="connsiteY5" fmla="*/ 5253734 h 5253734"/>
              <a:gd name="connsiteX0" fmla="*/ 2880 w 8132792"/>
              <a:gd name="connsiteY0" fmla="*/ 5253734 h 5293008"/>
              <a:gd name="connsiteX1" fmla="*/ 2880 w 8132792"/>
              <a:gd name="connsiteY1" fmla="*/ 2458264 h 5293008"/>
              <a:gd name="connsiteX2" fmla="*/ 717403 w 8132792"/>
              <a:gd name="connsiteY2" fmla="*/ 381629 h 5293008"/>
              <a:gd name="connsiteX3" fmla="*/ 8132792 w 8132792"/>
              <a:gd name="connsiteY3" fmla="*/ 0 h 5293008"/>
              <a:gd name="connsiteX4" fmla="*/ 8120333 w 8132792"/>
              <a:gd name="connsiteY4" fmla="*/ 5293008 h 5293008"/>
              <a:gd name="connsiteX5" fmla="*/ 2880 w 8132792"/>
              <a:gd name="connsiteY5" fmla="*/ 5253734 h 5293008"/>
              <a:gd name="connsiteX0" fmla="*/ 2880 w 8171357"/>
              <a:gd name="connsiteY0" fmla="*/ 5284090 h 5293008"/>
              <a:gd name="connsiteX1" fmla="*/ 41445 w 8171357"/>
              <a:gd name="connsiteY1" fmla="*/ 2458264 h 5293008"/>
              <a:gd name="connsiteX2" fmla="*/ 755968 w 8171357"/>
              <a:gd name="connsiteY2" fmla="*/ 381629 h 5293008"/>
              <a:gd name="connsiteX3" fmla="*/ 8171357 w 8171357"/>
              <a:gd name="connsiteY3" fmla="*/ 0 h 5293008"/>
              <a:gd name="connsiteX4" fmla="*/ 8158898 w 8171357"/>
              <a:gd name="connsiteY4" fmla="*/ 5293008 h 5293008"/>
              <a:gd name="connsiteX5" fmla="*/ 2880 w 8171357"/>
              <a:gd name="connsiteY5" fmla="*/ 5284090 h 5293008"/>
              <a:gd name="connsiteX0" fmla="*/ 2880 w 8171357"/>
              <a:gd name="connsiteY0" fmla="*/ 5284090 h 5293008"/>
              <a:gd name="connsiteX1" fmla="*/ 7033 w 8171357"/>
              <a:gd name="connsiteY1" fmla="*/ 2737944 h 5293008"/>
              <a:gd name="connsiteX2" fmla="*/ 755968 w 8171357"/>
              <a:gd name="connsiteY2" fmla="*/ 381629 h 5293008"/>
              <a:gd name="connsiteX3" fmla="*/ 8171357 w 8171357"/>
              <a:gd name="connsiteY3" fmla="*/ 0 h 5293008"/>
              <a:gd name="connsiteX4" fmla="*/ 8158898 w 8171357"/>
              <a:gd name="connsiteY4" fmla="*/ 5293008 h 5293008"/>
              <a:gd name="connsiteX5" fmla="*/ 2880 w 8171357"/>
              <a:gd name="connsiteY5" fmla="*/ 5284090 h 5293008"/>
              <a:gd name="connsiteX0" fmla="*/ 2880 w 8171357"/>
              <a:gd name="connsiteY0" fmla="*/ 5284090 h 5293008"/>
              <a:gd name="connsiteX1" fmla="*/ 157111 w 8171357"/>
              <a:gd name="connsiteY1" fmla="*/ 2723403 h 5293008"/>
              <a:gd name="connsiteX2" fmla="*/ 755968 w 8171357"/>
              <a:gd name="connsiteY2" fmla="*/ 381629 h 5293008"/>
              <a:gd name="connsiteX3" fmla="*/ 8171357 w 8171357"/>
              <a:gd name="connsiteY3" fmla="*/ 0 h 5293008"/>
              <a:gd name="connsiteX4" fmla="*/ 8158898 w 8171357"/>
              <a:gd name="connsiteY4" fmla="*/ 5293008 h 5293008"/>
              <a:gd name="connsiteX5" fmla="*/ 2880 w 8171357"/>
              <a:gd name="connsiteY5" fmla="*/ 5284090 h 5293008"/>
              <a:gd name="connsiteX0" fmla="*/ 2880 w 8171357"/>
              <a:gd name="connsiteY0" fmla="*/ 5284090 h 5293008"/>
              <a:gd name="connsiteX1" fmla="*/ 4155 w 8171357"/>
              <a:gd name="connsiteY1" fmla="*/ 2715553 h 5293008"/>
              <a:gd name="connsiteX2" fmla="*/ 755968 w 8171357"/>
              <a:gd name="connsiteY2" fmla="*/ 381629 h 5293008"/>
              <a:gd name="connsiteX3" fmla="*/ 8171357 w 8171357"/>
              <a:gd name="connsiteY3" fmla="*/ 0 h 5293008"/>
              <a:gd name="connsiteX4" fmla="*/ 8158898 w 8171357"/>
              <a:gd name="connsiteY4" fmla="*/ 5293008 h 5293008"/>
              <a:gd name="connsiteX5" fmla="*/ 2880 w 8171357"/>
              <a:gd name="connsiteY5" fmla="*/ 5284090 h 5293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171357" h="5293008">
                <a:moveTo>
                  <a:pt x="2880" y="5284090"/>
                </a:moveTo>
                <a:cubicBezTo>
                  <a:pt x="0" y="4383887"/>
                  <a:pt x="7035" y="3615756"/>
                  <a:pt x="4155" y="2715553"/>
                </a:cubicBezTo>
                <a:lnTo>
                  <a:pt x="755968" y="381629"/>
                </a:lnTo>
                <a:lnTo>
                  <a:pt x="8171357" y="0"/>
                </a:lnTo>
                <a:cubicBezTo>
                  <a:pt x="8170446" y="1775476"/>
                  <a:pt x="8159809" y="3517532"/>
                  <a:pt x="8158898" y="5293008"/>
                </a:cubicBezTo>
                <a:lnTo>
                  <a:pt x="2880" y="528409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13" name="Gerade Verbindung 14"/>
          <p:cNvCxnSpPr/>
          <p:nvPr userDrawn="1"/>
        </p:nvCxnSpPr>
        <p:spPr>
          <a:xfrm>
            <a:off x="1711325" y="4657725"/>
            <a:ext cx="5183188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1"/>
          <p:cNvSpPr txBox="1"/>
          <p:nvPr userDrawn="1"/>
        </p:nvSpPr>
        <p:spPr>
          <a:xfrm>
            <a:off x="1692275" y="4941888"/>
            <a:ext cx="5472113" cy="863600"/>
          </a:xfrm>
          <a:prstGeom prst="rect">
            <a:avLst/>
          </a:prstGeom>
        </p:spPr>
        <p:txBody>
          <a:bodyPr lIns="36000" tIns="36000" rIns="36000" bIns="36000"/>
          <a:lstStyle/>
          <a:p>
            <a:pPr marL="361950" indent="-361950" fontAlgn="auto">
              <a:spcBef>
                <a:spcPts val="300"/>
              </a:spcBef>
              <a:spcAft>
                <a:spcPts val="0"/>
              </a:spcAft>
              <a:buClr>
                <a:schemeClr val="bg1"/>
              </a:buClr>
              <a:buFont typeface="+mj-lt"/>
              <a:buNone/>
              <a:defRPr/>
            </a:pPr>
            <a:r>
              <a:rPr lang="en-US" sz="1200" dirty="0">
                <a:solidFill>
                  <a:schemeClr val="bg1"/>
                </a:solidFill>
                <a:latin typeface="+mn-lt"/>
              </a:rPr>
              <a:t>ELCA Information Technology (Vietnam) Limited</a:t>
            </a:r>
          </a:p>
          <a:p>
            <a:pPr marL="361950" indent="-361950" fontAlgn="auto">
              <a:spcBef>
                <a:spcPts val="300"/>
              </a:spcBef>
              <a:spcAft>
                <a:spcPts val="0"/>
              </a:spcAft>
              <a:buClr>
                <a:schemeClr val="bg1"/>
              </a:buClr>
              <a:buFont typeface="+mj-lt"/>
              <a:buNone/>
              <a:defRPr/>
            </a:pPr>
            <a:r>
              <a:rPr lang="de-DE" sz="1000" dirty="0">
                <a:solidFill>
                  <a:schemeClr val="bg1"/>
                </a:solidFill>
                <a:latin typeface="+mn-lt"/>
              </a:rPr>
              <a:t>Melody-2 Tower | 7th floor | N1 Dien Bien Phu</a:t>
            </a:r>
          </a:p>
          <a:p>
            <a:pPr marL="361950" indent="-361950" fontAlgn="auto">
              <a:spcBef>
                <a:spcPts val="300"/>
              </a:spcBef>
              <a:spcAft>
                <a:spcPts val="0"/>
              </a:spcAft>
              <a:buClr>
                <a:schemeClr val="bg1"/>
              </a:buClr>
              <a:buFont typeface="+mj-lt"/>
              <a:buNone/>
              <a:defRPr/>
            </a:pPr>
            <a:r>
              <a:rPr lang="de-DE" sz="1000" dirty="0">
                <a:solidFill>
                  <a:schemeClr val="bg1"/>
                </a:solidFill>
                <a:latin typeface="+mn-lt"/>
              </a:rPr>
              <a:t>Binh Thanh District | Hochiminh City, Vietnam</a:t>
            </a:r>
          </a:p>
          <a:p>
            <a:pPr marL="361950" indent="-361950" fontAlgn="auto">
              <a:spcBef>
                <a:spcPts val="300"/>
              </a:spcBef>
              <a:spcAft>
                <a:spcPts val="0"/>
              </a:spcAft>
              <a:buClr>
                <a:schemeClr val="bg1"/>
              </a:buClr>
              <a:buFont typeface="+mj-lt"/>
              <a:buNone/>
              <a:defRPr/>
            </a:pPr>
            <a:endParaRPr lang="de-DE" sz="1050" dirty="0">
              <a:solidFill>
                <a:schemeClr val="bg1"/>
              </a:solidFill>
              <a:latin typeface="+mn-lt"/>
            </a:endParaRPr>
          </a:p>
          <a:p>
            <a:pPr marL="361950" indent="-361950" fontAlgn="auto">
              <a:spcBef>
                <a:spcPts val="300"/>
              </a:spcBef>
              <a:spcAft>
                <a:spcPts val="0"/>
              </a:spcAft>
              <a:buClr>
                <a:schemeClr val="bg1"/>
              </a:buClr>
              <a:buFont typeface="+mj-lt"/>
              <a:buNone/>
              <a:defRPr/>
            </a:pPr>
            <a:r>
              <a:rPr lang="de-DE" sz="1600" dirty="0" smtClean="0">
                <a:solidFill>
                  <a:schemeClr val="bg1"/>
                </a:solidFill>
                <a:latin typeface="+mn-lt"/>
              </a:rPr>
              <a:t>www.elca.vn</a:t>
            </a:r>
            <a:endParaRPr lang="de-DE" sz="1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5" name="Textfeld 20"/>
          <p:cNvSpPr txBox="1">
            <a:spLocks noChangeArrowheads="1"/>
          </p:cNvSpPr>
          <p:nvPr userDrawn="1"/>
        </p:nvSpPr>
        <p:spPr bwMode="auto">
          <a:xfrm>
            <a:off x="1682750" y="3141663"/>
            <a:ext cx="3851275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0" rIns="3600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de-DE" altLang="en-US" sz="1200" b="1">
                <a:solidFill>
                  <a:schemeClr val="bg1"/>
                </a:solidFill>
              </a:rPr>
              <a:t>Contact</a:t>
            </a:r>
          </a:p>
        </p:txBody>
      </p:sp>
      <p:sp>
        <p:nvSpPr>
          <p:cNvPr id="16" name="Textfeld 22"/>
          <p:cNvSpPr txBox="1">
            <a:spLocks noChangeArrowheads="1"/>
          </p:cNvSpPr>
          <p:nvPr userDrawn="1"/>
        </p:nvSpPr>
        <p:spPr bwMode="auto">
          <a:xfrm>
            <a:off x="1644650" y="1600200"/>
            <a:ext cx="3743325" cy="73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de-DE" altLang="en-US" sz="2400" b="1">
                <a:solidFill>
                  <a:schemeClr val="bg1"/>
                </a:solidFill>
              </a:rPr>
              <a:t>Thank you</a:t>
            </a:r>
            <a:r>
              <a:rPr lang="de-DE" altLang="en-US" sz="2400" b="1">
                <a:solidFill>
                  <a:schemeClr val="bg1"/>
                </a:solidFill>
                <a:latin typeface="ArialMT"/>
              </a:rPr>
              <a:t>.</a:t>
            </a:r>
            <a:endParaRPr lang="de-DE" altLang="en-US"/>
          </a:p>
          <a:p>
            <a:endParaRPr lang="de-DE" altLang="en-US"/>
          </a:p>
        </p:txBody>
      </p:sp>
      <p:sp>
        <p:nvSpPr>
          <p:cNvPr id="18" name="Textfeld 13"/>
          <p:cNvSpPr txBox="1">
            <a:spLocks noChangeArrowheads="1"/>
          </p:cNvSpPr>
          <p:nvPr userDrawn="1"/>
        </p:nvSpPr>
        <p:spPr bwMode="auto">
          <a:xfrm>
            <a:off x="6767513" y="6480175"/>
            <a:ext cx="720725" cy="21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36000" rIns="36000" bIns="36000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de-DE" altLang="en-US" sz="900">
                <a:solidFill>
                  <a:schemeClr val="tx2"/>
                </a:solidFill>
              </a:rPr>
              <a:t>|    © ELCA</a:t>
            </a:r>
          </a:p>
        </p:txBody>
      </p:sp>
      <p:sp>
        <p:nvSpPr>
          <p:cNvPr id="17" name="Textplatzhalter 2"/>
          <p:cNvSpPr>
            <a:spLocks noGrp="1"/>
          </p:cNvSpPr>
          <p:nvPr>
            <p:ph type="body" idx="14"/>
          </p:nvPr>
        </p:nvSpPr>
        <p:spPr>
          <a:xfrm>
            <a:off x="1682155" y="3358800"/>
            <a:ext cx="2160000" cy="252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Clr>
                <a:schemeClr val="bg1"/>
              </a:buClr>
              <a:buFont typeface="+mj-lt"/>
              <a:buNone/>
              <a:tabLst>
                <a:tab pos="361950" algn="l"/>
              </a:tabLst>
              <a:defRPr sz="1200" b="0" baseline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platzhalter 2"/>
          <p:cNvSpPr>
            <a:spLocks noGrp="1"/>
          </p:cNvSpPr>
          <p:nvPr>
            <p:ph type="body" idx="19"/>
          </p:nvPr>
        </p:nvSpPr>
        <p:spPr>
          <a:xfrm>
            <a:off x="1681200" y="3609048"/>
            <a:ext cx="2160000" cy="252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Clr>
                <a:schemeClr val="bg1"/>
              </a:buClr>
              <a:buFont typeface="+mj-lt"/>
              <a:buNone/>
              <a:tabLst>
                <a:tab pos="361950" algn="l"/>
              </a:tabLst>
              <a:defRPr sz="1200" b="0" baseline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platzhalter 2"/>
          <p:cNvSpPr>
            <a:spLocks noGrp="1"/>
          </p:cNvSpPr>
          <p:nvPr>
            <p:ph type="body" idx="20"/>
          </p:nvPr>
        </p:nvSpPr>
        <p:spPr>
          <a:xfrm>
            <a:off x="1681200" y="3861048"/>
            <a:ext cx="2160000" cy="252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Clr>
                <a:schemeClr val="bg1"/>
              </a:buClr>
              <a:buFont typeface="+mj-lt"/>
              <a:buNone/>
              <a:tabLst>
                <a:tab pos="361950" algn="l"/>
              </a:tabLst>
              <a:defRPr sz="1200" b="0" baseline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Textplatzhalter 2"/>
          <p:cNvSpPr>
            <a:spLocks noGrp="1"/>
          </p:cNvSpPr>
          <p:nvPr>
            <p:ph type="body" idx="21"/>
          </p:nvPr>
        </p:nvSpPr>
        <p:spPr>
          <a:xfrm>
            <a:off x="1682155" y="4113104"/>
            <a:ext cx="2160000" cy="252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Clr>
                <a:schemeClr val="bg1"/>
              </a:buClr>
              <a:buFont typeface="+mj-lt"/>
              <a:buNone/>
              <a:tabLst>
                <a:tab pos="361950" algn="l"/>
              </a:tabLst>
              <a:defRPr sz="1200" b="0" baseline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platzhalter 2"/>
          <p:cNvSpPr>
            <a:spLocks noGrp="1"/>
          </p:cNvSpPr>
          <p:nvPr>
            <p:ph type="body" idx="22"/>
          </p:nvPr>
        </p:nvSpPr>
        <p:spPr>
          <a:xfrm>
            <a:off x="1682155" y="4365104"/>
            <a:ext cx="2160000" cy="252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Clr>
                <a:schemeClr val="bg1"/>
              </a:buClr>
              <a:buFont typeface="+mj-lt"/>
              <a:buNone/>
              <a:tabLst>
                <a:tab pos="361950" algn="l"/>
              </a:tabLst>
              <a:defRPr sz="1200" b="0" baseline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Textplatzhalter 2"/>
          <p:cNvSpPr>
            <a:spLocks noGrp="1"/>
          </p:cNvSpPr>
          <p:nvPr>
            <p:ph type="body" idx="23"/>
          </p:nvPr>
        </p:nvSpPr>
        <p:spPr>
          <a:xfrm>
            <a:off x="3851920" y="3358800"/>
            <a:ext cx="2160000" cy="252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Clr>
                <a:schemeClr val="bg1"/>
              </a:buClr>
              <a:buFont typeface="+mj-lt"/>
              <a:buNone/>
              <a:tabLst>
                <a:tab pos="361950" algn="l"/>
              </a:tabLst>
              <a:defRPr sz="1200" b="0" baseline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7" name="Textplatzhalter 2"/>
          <p:cNvSpPr>
            <a:spLocks noGrp="1"/>
          </p:cNvSpPr>
          <p:nvPr>
            <p:ph type="body" idx="24"/>
          </p:nvPr>
        </p:nvSpPr>
        <p:spPr>
          <a:xfrm>
            <a:off x="3852000" y="3610800"/>
            <a:ext cx="2160000" cy="252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Clr>
                <a:schemeClr val="bg1"/>
              </a:buClr>
              <a:buFont typeface="+mj-lt"/>
              <a:buNone/>
              <a:tabLst>
                <a:tab pos="361950" algn="l"/>
              </a:tabLst>
              <a:defRPr sz="1200" b="0" baseline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8" name="Textplatzhalter 2"/>
          <p:cNvSpPr>
            <a:spLocks noGrp="1"/>
          </p:cNvSpPr>
          <p:nvPr>
            <p:ph type="body" idx="25"/>
          </p:nvPr>
        </p:nvSpPr>
        <p:spPr>
          <a:xfrm>
            <a:off x="3850965" y="3862800"/>
            <a:ext cx="2160000" cy="252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Clr>
                <a:schemeClr val="bg1"/>
              </a:buClr>
              <a:buFont typeface="+mj-lt"/>
              <a:buNone/>
              <a:tabLst>
                <a:tab pos="361950" algn="l"/>
              </a:tabLst>
              <a:defRPr sz="1200" b="0" baseline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Textplatzhalter 2"/>
          <p:cNvSpPr>
            <a:spLocks noGrp="1"/>
          </p:cNvSpPr>
          <p:nvPr>
            <p:ph type="body" idx="26"/>
          </p:nvPr>
        </p:nvSpPr>
        <p:spPr>
          <a:xfrm>
            <a:off x="3851920" y="4114800"/>
            <a:ext cx="2160000" cy="252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Clr>
                <a:schemeClr val="bg1"/>
              </a:buClr>
              <a:buFont typeface="+mj-lt"/>
              <a:buNone/>
              <a:tabLst>
                <a:tab pos="361950" algn="l"/>
              </a:tabLst>
              <a:defRPr sz="1200" b="0" baseline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Textplatzhalter 2"/>
          <p:cNvSpPr>
            <a:spLocks noGrp="1"/>
          </p:cNvSpPr>
          <p:nvPr>
            <p:ph type="body" idx="27"/>
          </p:nvPr>
        </p:nvSpPr>
        <p:spPr>
          <a:xfrm>
            <a:off x="3851920" y="4366800"/>
            <a:ext cx="2160000" cy="252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Clr>
                <a:schemeClr val="bg1"/>
              </a:buClr>
              <a:buFont typeface="+mj-lt"/>
              <a:buNone/>
              <a:tabLst>
                <a:tab pos="361950" algn="l"/>
              </a:tabLst>
              <a:defRPr sz="1200" b="0" baseline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Datumsplatzhalter 15"/>
          <p:cNvSpPr>
            <a:spLocks noGrp="1"/>
          </p:cNvSpPr>
          <p:nvPr>
            <p:ph type="dt" sz="half" idx="2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| 	</a:t>
            </a:r>
            <a:fld id="{BDD9F638-509D-414B-9265-241F282D8691}" type="datetime1">
              <a:rPr lang="en-US" smtClean="0"/>
              <a:t>25.04.17</a:t>
            </a:fld>
            <a:r>
              <a:rPr lang="de-DE"/>
              <a:t>	 |</a:t>
            </a:r>
          </a:p>
        </p:txBody>
      </p:sp>
      <p:sp>
        <p:nvSpPr>
          <p:cNvPr id="21" name="Foliennummernplatzhalter 18"/>
          <p:cNvSpPr>
            <a:spLocks noGrp="1"/>
          </p:cNvSpPr>
          <p:nvPr>
            <p:ph type="sldNum" sz="quarter" idx="2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6F7A84-BFB2-410E-8051-39FFC4C5231F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sp>
        <p:nvSpPr>
          <p:cNvPr id="23" name="Fußzeilenplatzhalter 19"/>
          <p:cNvSpPr>
            <a:spLocks noGrp="1"/>
          </p:cNvSpPr>
          <p:nvPr>
            <p:ph type="ftr" sz="quarter" idx="30"/>
          </p:nvPr>
        </p:nvSpPr>
        <p:spPr>
          <a:xfrm>
            <a:off x="3671888" y="6480175"/>
            <a:ext cx="3060700" cy="2159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52107265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nal Inform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ihandform 9"/>
          <p:cNvSpPr>
            <a:spLocks noChangeAspect="1"/>
          </p:cNvSpPr>
          <p:nvPr userDrawn="1"/>
        </p:nvSpPr>
        <p:spPr>
          <a:xfrm>
            <a:off x="452438" y="468313"/>
            <a:ext cx="8388350" cy="5749925"/>
          </a:xfrm>
          <a:custGeom>
            <a:avLst/>
            <a:gdLst>
              <a:gd name="connsiteX0" fmla="*/ 0 w 8139659"/>
              <a:gd name="connsiteY0" fmla="*/ 5231567 h 5246557"/>
              <a:gd name="connsiteX1" fmla="*/ 0 w 8139659"/>
              <a:gd name="connsiteY1" fmla="*/ 2758190 h 5246557"/>
              <a:gd name="connsiteX2" fmla="*/ 749508 w 8139659"/>
              <a:gd name="connsiteY2" fmla="*/ 359764 h 5246557"/>
              <a:gd name="connsiteX3" fmla="*/ 8139659 w 8139659"/>
              <a:gd name="connsiteY3" fmla="*/ 0 h 5246557"/>
              <a:gd name="connsiteX4" fmla="*/ 8139659 w 8139659"/>
              <a:gd name="connsiteY4" fmla="*/ 5246557 h 5246557"/>
              <a:gd name="connsiteX5" fmla="*/ 0 w 8139659"/>
              <a:gd name="connsiteY5" fmla="*/ 5231567 h 5246557"/>
              <a:gd name="connsiteX0" fmla="*/ 8639 w 8148298"/>
              <a:gd name="connsiteY0" fmla="*/ 5231567 h 5246557"/>
              <a:gd name="connsiteX1" fmla="*/ 0 w 8148298"/>
              <a:gd name="connsiteY1" fmla="*/ 2530959 h 5246557"/>
              <a:gd name="connsiteX2" fmla="*/ 758147 w 8148298"/>
              <a:gd name="connsiteY2" fmla="*/ 359764 h 5246557"/>
              <a:gd name="connsiteX3" fmla="*/ 8148298 w 8148298"/>
              <a:gd name="connsiteY3" fmla="*/ 0 h 5246557"/>
              <a:gd name="connsiteX4" fmla="*/ 8148298 w 8148298"/>
              <a:gd name="connsiteY4" fmla="*/ 5246557 h 5246557"/>
              <a:gd name="connsiteX5" fmla="*/ 8639 w 8148298"/>
              <a:gd name="connsiteY5" fmla="*/ 5231567 h 5246557"/>
              <a:gd name="connsiteX0" fmla="*/ 8639 w 8148298"/>
              <a:gd name="connsiteY0" fmla="*/ 5231567 h 5246557"/>
              <a:gd name="connsiteX1" fmla="*/ 0 w 8148298"/>
              <a:gd name="connsiteY1" fmla="*/ 2530959 h 5246557"/>
              <a:gd name="connsiteX2" fmla="*/ 857428 w 8148298"/>
              <a:gd name="connsiteY2" fmla="*/ 614065 h 5246557"/>
              <a:gd name="connsiteX3" fmla="*/ 8148298 w 8148298"/>
              <a:gd name="connsiteY3" fmla="*/ 0 h 5246557"/>
              <a:gd name="connsiteX4" fmla="*/ 8148298 w 8148298"/>
              <a:gd name="connsiteY4" fmla="*/ 5246557 h 5246557"/>
              <a:gd name="connsiteX5" fmla="*/ 8639 w 8148298"/>
              <a:gd name="connsiteY5" fmla="*/ 5231567 h 5246557"/>
              <a:gd name="connsiteX0" fmla="*/ 8639 w 8148298"/>
              <a:gd name="connsiteY0" fmla="*/ 5231567 h 5246557"/>
              <a:gd name="connsiteX1" fmla="*/ 0 w 8148298"/>
              <a:gd name="connsiteY1" fmla="*/ 2530959 h 5246557"/>
              <a:gd name="connsiteX2" fmla="*/ 714523 w 8148298"/>
              <a:gd name="connsiteY2" fmla="*/ 454324 h 5246557"/>
              <a:gd name="connsiteX3" fmla="*/ 8148298 w 8148298"/>
              <a:gd name="connsiteY3" fmla="*/ 0 h 5246557"/>
              <a:gd name="connsiteX4" fmla="*/ 8148298 w 8148298"/>
              <a:gd name="connsiteY4" fmla="*/ 5246557 h 5246557"/>
              <a:gd name="connsiteX5" fmla="*/ 8639 w 8148298"/>
              <a:gd name="connsiteY5" fmla="*/ 5231567 h 5246557"/>
              <a:gd name="connsiteX0" fmla="*/ 2880 w 8151178"/>
              <a:gd name="connsiteY0" fmla="*/ 5326429 h 5326429"/>
              <a:gd name="connsiteX1" fmla="*/ 2880 w 8151178"/>
              <a:gd name="connsiteY1" fmla="*/ 2530959 h 5326429"/>
              <a:gd name="connsiteX2" fmla="*/ 717403 w 8151178"/>
              <a:gd name="connsiteY2" fmla="*/ 454324 h 5326429"/>
              <a:gd name="connsiteX3" fmla="*/ 8151178 w 8151178"/>
              <a:gd name="connsiteY3" fmla="*/ 0 h 5326429"/>
              <a:gd name="connsiteX4" fmla="*/ 8151178 w 8151178"/>
              <a:gd name="connsiteY4" fmla="*/ 5246557 h 5326429"/>
              <a:gd name="connsiteX5" fmla="*/ 2880 w 8151178"/>
              <a:gd name="connsiteY5" fmla="*/ 5326429 h 5326429"/>
              <a:gd name="connsiteX0" fmla="*/ 2880 w 8151178"/>
              <a:gd name="connsiteY0" fmla="*/ 5326429 h 5326429"/>
              <a:gd name="connsiteX1" fmla="*/ 2880 w 8151178"/>
              <a:gd name="connsiteY1" fmla="*/ 2530959 h 5326429"/>
              <a:gd name="connsiteX2" fmla="*/ 717403 w 8151178"/>
              <a:gd name="connsiteY2" fmla="*/ 454324 h 5326429"/>
              <a:gd name="connsiteX3" fmla="*/ 8151178 w 8151178"/>
              <a:gd name="connsiteY3" fmla="*/ 0 h 5326429"/>
              <a:gd name="connsiteX4" fmla="*/ 8148444 w 8151178"/>
              <a:gd name="connsiteY4" fmla="*/ 5326428 h 5326429"/>
              <a:gd name="connsiteX5" fmla="*/ 2880 w 8151178"/>
              <a:gd name="connsiteY5" fmla="*/ 5326429 h 5326429"/>
              <a:gd name="connsiteX0" fmla="*/ 2880 w 8156142"/>
              <a:gd name="connsiteY0" fmla="*/ 5263326 h 5263326"/>
              <a:gd name="connsiteX1" fmla="*/ 2880 w 8156142"/>
              <a:gd name="connsiteY1" fmla="*/ 2467856 h 5263326"/>
              <a:gd name="connsiteX2" fmla="*/ 717403 w 8156142"/>
              <a:gd name="connsiteY2" fmla="*/ 391221 h 5263326"/>
              <a:gd name="connsiteX3" fmla="*/ 8156142 w 8156142"/>
              <a:gd name="connsiteY3" fmla="*/ 0 h 5263326"/>
              <a:gd name="connsiteX4" fmla="*/ 8148444 w 8156142"/>
              <a:gd name="connsiteY4" fmla="*/ 5263325 h 5263326"/>
              <a:gd name="connsiteX5" fmla="*/ 2880 w 8156142"/>
              <a:gd name="connsiteY5" fmla="*/ 5263326 h 5263326"/>
              <a:gd name="connsiteX0" fmla="*/ 2880 w 8161107"/>
              <a:gd name="connsiteY0" fmla="*/ 5084282 h 5084282"/>
              <a:gd name="connsiteX1" fmla="*/ 2880 w 8161107"/>
              <a:gd name="connsiteY1" fmla="*/ 2288812 h 5084282"/>
              <a:gd name="connsiteX2" fmla="*/ 717403 w 8161107"/>
              <a:gd name="connsiteY2" fmla="*/ 212177 h 5084282"/>
              <a:gd name="connsiteX3" fmla="*/ 8161107 w 8161107"/>
              <a:gd name="connsiteY3" fmla="*/ 0 h 5084282"/>
              <a:gd name="connsiteX4" fmla="*/ 8148444 w 8161107"/>
              <a:gd name="connsiteY4" fmla="*/ 5084281 h 5084282"/>
              <a:gd name="connsiteX5" fmla="*/ 2880 w 8161107"/>
              <a:gd name="connsiteY5" fmla="*/ 5084282 h 5084282"/>
              <a:gd name="connsiteX0" fmla="*/ 2880 w 8149355"/>
              <a:gd name="connsiteY0" fmla="*/ 5253734 h 5253734"/>
              <a:gd name="connsiteX1" fmla="*/ 2880 w 8149355"/>
              <a:gd name="connsiteY1" fmla="*/ 2458264 h 5253734"/>
              <a:gd name="connsiteX2" fmla="*/ 717403 w 8149355"/>
              <a:gd name="connsiteY2" fmla="*/ 381629 h 5253734"/>
              <a:gd name="connsiteX3" fmla="*/ 8132792 w 8149355"/>
              <a:gd name="connsiteY3" fmla="*/ 0 h 5253734"/>
              <a:gd name="connsiteX4" fmla="*/ 8148444 w 8149355"/>
              <a:gd name="connsiteY4" fmla="*/ 5253733 h 5253734"/>
              <a:gd name="connsiteX5" fmla="*/ 2880 w 8149355"/>
              <a:gd name="connsiteY5" fmla="*/ 5253734 h 5253734"/>
              <a:gd name="connsiteX0" fmla="*/ 2880 w 8132792"/>
              <a:gd name="connsiteY0" fmla="*/ 5253734 h 5253734"/>
              <a:gd name="connsiteX1" fmla="*/ 2880 w 8132792"/>
              <a:gd name="connsiteY1" fmla="*/ 2458264 h 5253734"/>
              <a:gd name="connsiteX2" fmla="*/ 717403 w 8132792"/>
              <a:gd name="connsiteY2" fmla="*/ 381629 h 5253734"/>
              <a:gd name="connsiteX3" fmla="*/ 8132792 w 8132792"/>
              <a:gd name="connsiteY3" fmla="*/ 0 h 5253734"/>
              <a:gd name="connsiteX4" fmla="*/ 8110083 w 8132792"/>
              <a:gd name="connsiteY4" fmla="*/ 5150637 h 5253734"/>
              <a:gd name="connsiteX5" fmla="*/ 2880 w 8132792"/>
              <a:gd name="connsiteY5" fmla="*/ 5253734 h 5253734"/>
              <a:gd name="connsiteX0" fmla="*/ 2880 w 8132792"/>
              <a:gd name="connsiteY0" fmla="*/ 5253734 h 5293008"/>
              <a:gd name="connsiteX1" fmla="*/ 2880 w 8132792"/>
              <a:gd name="connsiteY1" fmla="*/ 2458264 h 5293008"/>
              <a:gd name="connsiteX2" fmla="*/ 717403 w 8132792"/>
              <a:gd name="connsiteY2" fmla="*/ 381629 h 5293008"/>
              <a:gd name="connsiteX3" fmla="*/ 8132792 w 8132792"/>
              <a:gd name="connsiteY3" fmla="*/ 0 h 5293008"/>
              <a:gd name="connsiteX4" fmla="*/ 8120333 w 8132792"/>
              <a:gd name="connsiteY4" fmla="*/ 5293008 h 5293008"/>
              <a:gd name="connsiteX5" fmla="*/ 2880 w 8132792"/>
              <a:gd name="connsiteY5" fmla="*/ 5253734 h 5293008"/>
              <a:gd name="connsiteX0" fmla="*/ 2880 w 8171357"/>
              <a:gd name="connsiteY0" fmla="*/ 5284090 h 5293008"/>
              <a:gd name="connsiteX1" fmla="*/ 41445 w 8171357"/>
              <a:gd name="connsiteY1" fmla="*/ 2458264 h 5293008"/>
              <a:gd name="connsiteX2" fmla="*/ 755968 w 8171357"/>
              <a:gd name="connsiteY2" fmla="*/ 381629 h 5293008"/>
              <a:gd name="connsiteX3" fmla="*/ 8171357 w 8171357"/>
              <a:gd name="connsiteY3" fmla="*/ 0 h 5293008"/>
              <a:gd name="connsiteX4" fmla="*/ 8158898 w 8171357"/>
              <a:gd name="connsiteY4" fmla="*/ 5293008 h 5293008"/>
              <a:gd name="connsiteX5" fmla="*/ 2880 w 8171357"/>
              <a:gd name="connsiteY5" fmla="*/ 5284090 h 5293008"/>
              <a:gd name="connsiteX0" fmla="*/ 2880 w 8171357"/>
              <a:gd name="connsiteY0" fmla="*/ 5284090 h 5293008"/>
              <a:gd name="connsiteX1" fmla="*/ 7033 w 8171357"/>
              <a:gd name="connsiteY1" fmla="*/ 2737944 h 5293008"/>
              <a:gd name="connsiteX2" fmla="*/ 755968 w 8171357"/>
              <a:gd name="connsiteY2" fmla="*/ 381629 h 5293008"/>
              <a:gd name="connsiteX3" fmla="*/ 8171357 w 8171357"/>
              <a:gd name="connsiteY3" fmla="*/ 0 h 5293008"/>
              <a:gd name="connsiteX4" fmla="*/ 8158898 w 8171357"/>
              <a:gd name="connsiteY4" fmla="*/ 5293008 h 5293008"/>
              <a:gd name="connsiteX5" fmla="*/ 2880 w 8171357"/>
              <a:gd name="connsiteY5" fmla="*/ 5284090 h 5293008"/>
              <a:gd name="connsiteX0" fmla="*/ 2880 w 8171357"/>
              <a:gd name="connsiteY0" fmla="*/ 5284090 h 5293008"/>
              <a:gd name="connsiteX1" fmla="*/ 157111 w 8171357"/>
              <a:gd name="connsiteY1" fmla="*/ 2723403 h 5293008"/>
              <a:gd name="connsiteX2" fmla="*/ 755968 w 8171357"/>
              <a:gd name="connsiteY2" fmla="*/ 381629 h 5293008"/>
              <a:gd name="connsiteX3" fmla="*/ 8171357 w 8171357"/>
              <a:gd name="connsiteY3" fmla="*/ 0 h 5293008"/>
              <a:gd name="connsiteX4" fmla="*/ 8158898 w 8171357"/>
              <a:gd name="connsiteY4" fmla="*/ 5293008 h 5293008"/>
              <a:gd name="connsiteX5" fmla="*/ 2880 w 8171357"/>
              <a:gd name="connsiteY5" fmla="*/ 5284090 h 5293008"/>
              <a:gd name="connsiteX0" fmla="*/ 2880 w 8171357"/>
              <a:gd name="connsiteY0" fmla="*/ 5284090 h 5293008"/>
              <a:gd name="connsiteX1" fmla="*/ 4155 w 8171357"/>
              <a:gd name="connsiteY1" fmla="*/ 2715553 h 5293008"/>
              <a:gd name="connsiteX2" fmla="*/ 755968 w 8171357"/>
              <a:gd name="connsiteY2" fmla="*/ 381629 h 5293008"/>
              <a:gd name="connsiteX3" fmla="*/ 8171357 w 8171357"/>
              <a:gd name="connsiteY3" fmla="*/ 0 h 5293008"/>
              <a:gd name="connsiteX4" fmla="*/ 8158898 w 8171357"/>
              <a:gd name="connsiteY4" fmla="*/ 5293008 h 5293008"/>
              <a:gd name="connsiteX5" fmla="*/ 2880 w 8171357"/>
              <a:gd name="connsiteY5" fmla="*/ 5284090 h 5293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171357" h="5293008">
                <a:moveTo>
                  <a:pt x="2880" y="5284090"/>
                </a:moveTo>
                <a:cubicBezTo>
                  <a:pt x="0" y="4383887"/>
                  <a:pt x="7035" y="3615756"/>
                  <a:pt x="4155" y="2715553"/>
                </a:cubicBezTo>
                <a:lnTo>
                  <a:pt x="755968" y="381629"/>
                </a:lnTo>
                <a:lnTo>
                  <a:pt x="8171357" y="0"/>
                </a:lnTo>
                <a:cubicBezTo>
                  <a:pt x="8170446" y="1775476"/>
                  <a:pt x="8159809" y="3517532"/>
                  <a:pt x="8158898" y="5293008"/>
                </a:cubicBezTo>
                <a:lnTo>
                  <a:pt x="2880" y="528409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4" name="Gerade Verbindung 14"/>
          <p:cNvCxnSpPr/>
          <p:nvPr userDrawn="1"/>
        </p:nvCxnSpPr>
        <p:spPr>
          <a:xfrm>
            <a:off x="1711325" y="4657725"/>
            <a:ext cx="5183188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feld 10"/>
          <p:cNvSpPr txBox="1"/>
          <p:nvPr userDrawn="1"/>
        </p:nvSpPr>
        <p:spPr>
          <a:xfrm>
            <a:off x="1682750" y="2555875"/>
            <a:ext cx="1366838" cy="1771650"/>
          </a:xfrm>
          <a:prstGeom prst="rect">
            <a:avLst/>
          </a:prstGeom>
        </p:spPr>
        <p:txBody>
          <a:bodyPr lIns="36000" tIns="126000" rIns="36000" bIns="36000"/>
          <a:lstStyle/>
          <a:p>
            <a:pPr marL="361950" indent="-361950" fontAlgn="auto">
              <a:spcBef>
                <a:spcPts val="1700"/>
              </a:spcBef>
              <a:spcAft>
                <a:spcPts val="0"/>
              </a:spcAft>
              <a:buClr>
                <a:schemeClr val="bg1"/>
              </a:buClr>
              <a:buFont typeface="+mj-lt"/>
              <a:buNone/>
              <a:defRPr/>
            </a:pPr>
            <a:r>
              <a:rPr lang="de-DE" sz="1050" dirty="0" smtClean="0">
                <a:solidFill>
                  <a:schemeClr val="bg1"/>
                </a:solidFill>
                <a:latin typeface="+mn-lt"/>
              </a:rPr>
              <a:t>Signature</a:t>
            </a:r>
            <a:endParaRPr lang="de-DE" sz="1050" dirty="0">
              <a:solidFill>
                <a:schemeClr val="bg1"/>
              </a:solidFill>
              <a:latin typeface="+mn-lt"/>
            </a:endParaRPr>
          </a:p>
          <a:p>
            <a:pPr marL="361950" indent="-361950" fontAlgn="auto">
              <a:spcBef>
                <a:spcPts val="1700"/>
              </a:spcBef>
              <a:spcAft>
                <a:spcPts val="0"/>
              </a:spcAft>
              <a:buClr>
                <a:schemeClr val="bg1"/>
              </a:buClr>
              <a:buFont typeface="+mj-lt"/>
              <a:buNone/>
              <a:defRPr/>
            </a:pPr>
            <a:r>
              <a:rPr lang="de-DE" sz="1050" dirty="0">
                <a:solidFill>
                  <a:schemeClr val="bg1"/>
                </a:solidFill>
                <a:latin typeface="+mn-lt"/>
              </a:rPr>
              <a:t>Version</a:t>
            </a:r>
          </a:p>
          <a:p>
            <a:pPr marL="361950" indent="-361950" fontAlgn="auto">
              <a:spcBef>
                <a:spcPts val="1700"/>
              </a:spcBef>
              <a:spcAft>
                <a:spcPts val="0"/>
              </a:spcAft>
              <a:buClr>
                <a:schemeClr val="bg1"/>
              </a:buClr>
              <a:buFont typeface="+mj-lt"/>
              <a:buNone/>
              <a:defRPr/>
            </a:pPr>
            <a:r>
              <a:rPr lang="de-DE" sz="1050" dirty="0">
                <a:solidFill>
                  <a:schemeClr val="bg1"/>
                </a:solidFill>
                <a:latin typeface="+mn-lt"/>
              </a:rPr>
              <a:t>Project No</a:t>
            </a:r>
          </a:p>
          <a:p>
            <a:pPr marL="361950" indent="-361950" fontAlgn="auto">
              <a:spcBef>
                <a:spcPts val="1700"/>
              </a:spcBef>
              <a:spcAft>
                <a:spcPts val="0"/>
              </a:spcAft>
              <a:buClr>
                <a:schemeClr val="bg1"/>
              </a:buClr>
              <a:buFont typeface="+mj-lt"/>
              <a:buNone/>
              <a:defRPr/>
            </a:pPr>
            <a:r>
              <a:rPr lang="de-DE" sz="1050" dirty="0">
                <a:solidFill>
                  <a:schemeClr val="bg1"/>
                </a:solidFill>
                <a:latin typeface="+mn-lt"/>
              </a:rPr>
              <a:t>Imputations-Nr.</a:t>
            </a:r>
          </a:p>
          <a:p>
            <a:pPr marL="361950" indent="-361950" fontAlgn="auto">
              <a:spcBef>
                <a:spcPts val="1700"/>
              </a:spcBef>
              <a:spcAft>
                <a:spcPts val="0"/>
              </a:spcAft>
              <a:buClr>
                <a:schemeClr val="bg1"/>
              </a:buClr>
              <a:buFont typeface="+mj-lt"/>
              <a:buNone/>
              <a:defRPr/>
            </a:pPr>
            <a:r>
              <a:rPr lang="de-DE" sz="1050" dirty="0">
                <a:solidFill>
                  <a:schemeClr val="bg1"/>
                </a:solidFill>
                <a:latin typeface="+mn-lt"/>
              </a:rPr>
              <a:t>History</a:t>
            </a:r>
          </a:p>
        </p:txBody>
      </p:sp>
      <p:sp>
        <p:nvSpPr>
          <p:cNvPr id="6" name="Textfeld 11"/>
          <p:cNvSpPr txBox="1"/>
          <p:nvPr userDrawn="1"/>
        </p:nvSpPr>
        <p:spPr>
          <a:xfrm>
            <a:off x="1692275" y="4941888"/>
            <a:ext cx="5400675" cy="863600"/>
          </a:xfrm>
          <a:prstGeom prst="rect">
            <a:avLst/>
          </a:prstGeom>
        </p:spPr>
        <p:txBody>
          <a:bodyPr lIns="36000" tIns="36000" rIns="36000" bIns="36000"/>
          <a:lstStyle/>
          <a:p>
            <a:pPr marL="361950" indent="-361950" fontAlgn="auto">
              <a:spcBef>
                <a:spcPts val="300"/>
              </a:spcBef>
              <a:spcAft>
                <a:spcPts val="0"/>
              </a:spcAft>
              <a:buClr>
                <a:schemeClr val="bg1"/>
              </a:buClr>
              <a:buFont typeface="+mj-lt"/>
              <a:buNone/>
              <a:defRPr/>
            </a:pPr>
            <a:r>
              <a:rPr lang="de-DE" sz="1200" dirty="0">
                <a:solidFill>
                  <a:schemeClr val="bg1"/>
                </a:solidFill>
                <a:latin typeface="+mn-lt"/>
              </a:rPr>
              <a:t>ELCA Information Technology (Vietnam) Limited</a:t>
            </a:r>
          </a:p>
          <a:p>
            <a:pPr marL="361950" indent="-361950" fontAlgn="auto">
              <a:spcBef>
                <a:spcPts val="300"/>
              </a:spcBef>
              <a:spcAft>
                <a:spcPts val="0"/>
              </a:spcAft>
              <a:buClr>
                <a:schemeClr val="bg1"/>
              </a:buClr>
              <a:buFont typeface="+mj-lt"/>
              <a:buNone/>
              <a:defRPr/>
            </a:pPr>
            <a:r>
              <a:rPr lang="de-DE" sz="1000" dirty="0">
                <a:solidFill>
                  <a:schemeClr val="bg1"/>
                </a:solidFill>
                <a:latin typeface="+mn-lt"/>
              </a:rPr>
              <a:t>Melody-2 Tower | 7th floor | N1 Dien Bien Phu</a:t>
            </a:r>
          </a:p>
          <a:p>
            <a:pPr marL="361950" indent="-361950" fontAlgn="auto">
              <a:spcBef>
                <a:spcPts val="300"/>
              </a:spcBef>
              <a:spcAft>
                <a:spcPts val="0"/>
              </a:spcAft>
              <a:buClr>
                <a:schemeClr val="bg1"/>
              </a:buClr>
              <a:buFont typeface="+mj-lt"/>
              <a:buNone/>
              <a:defRPr/>
            </a:pPr>
            <a:r>
              <a:rPr lang="de-DE" sz="1000" dirty="0">
                <a:solidFill>
                  <a:schemeClr val="bg1"/>
                </a:solidFill>
                <a:latin typeface="+mn-lt"/>
              </a:rPr>
              <a:t>Binh Thanh District | Hochiminh City, Vietnam</a:t>
            </a:r>
          </a:p>
          <a:p>
            <a:pPr marL="361950" indent="-361950" fontAlgn="auto">
              <a:spcBef>
                <a:spcPts val="300"/>
              </a:spcBef>
              <a:spcAft>
                <a:spcPts val="0"/>
              </a:spcAft>
              <a:buClr>
                <a:schemeClr val="bg1"/>
              </a:buClr>
              <a:buFont typeface="+mj-lt"/>
              <a:buNone/>
              <a:defRPr/>
            </a:pPr>
            <a:endParaRPr lang="de-DE" sz="1050" dirty="0">
              <a:solidFill>
                <a:schemeClr val="bg1"/>
              </a:solidFill>
              <a:latin typeface="+mn-lt"/>
            </a:endParaRPr>
          </a:p>
          <a:p>
            <a:pPr marL="361950" indent="-361950" fontAlgn="auto">
              <a:spcBef>
                <a:spcPts val="300"/>
              </a:spcBef>
              <a:spcAft>
                <a:spcPts val="0"/>
              </a:spcAft>
              <a:buClr>
                <a:schemeClr val="bg1"/>
              </a:buClr>
              <a:buFont typeface="+mj-lt"/>
              <a:buNone/>
              <a:defRPr/>
            </a:pPr>
            <a:r>
              <a:rPr lang="de-DE" sz="1600" smtClean="0">
                <a:solidFill>
                  <a:schemeClr val="bg1"/>
                </a:solidFill>
                <a:latin typeface="+mn-lt"/>
              </a:rPr>
              <a:t>www.elca.vn</a:t>
            </a:r>
            <a:endParaRPr lang="de-DE" sz="1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Textfeld 20"/>
          <p:cNvSpPr txBox="1">
            <a:spLocks noChangeArrowheads="1"/>
          </p:cNvSpPr>
          <p:nvPr userDrawn="1"/>
        </p:nvSpPr>
        <p:spPr bwMode="auto">
          <a:xfrm>
            <a:off x="6767513" y="6480175"/>
            <a:ext cx="720725" cy="21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36000" rIns="36000" bIns="36000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de-DE" altLang="en-US" sz="900">
                <a:solidFill>
                  <a:schemeClr val="tx2"/>
                </a:solidFill>
              </a:rPr>
              <a:t>|    © ELCA</a:t>
            </a:r>
          </a:p>
        </p:txBody>
      </p:sp>
      <p:sp>
        <p:nvSpPr>
          <p:cNvPr id="18" name="Textplatzhalter 2"/>
          <p:cNvSpPr>
            <a:spLocks noGrp="1"/>
          </p:cNvSpPr>
          <p:nvPr>
            <p:ph type="body" idx="15"/>
          </p:nvPr>
        </p:nvSpPr>
        <p:spPr>
          <a:xfrm>
            <a:off x="3059832" y="2556000"/>
            <a:ext cx="5184576" cy="187220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800"/>
              </a:spcBef>
              <a:buClr>
                <a:schemeClr val="bg1"/>
              </a:buClr>
              <a:buFont typeface="+mj-lt"/>
              <a:buNone/>
              <a:defRPr sz="1800" b="0" baseline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smtClean="0"/>
          </a:p>
        </p:txBody>
      </p:sp>
      <p:sp>
        <p:nvSpPr>
          <p:cNvPr id="8" name="Datumsplatzhalter 16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| 	</a:t>
            </a:r>
            <a:fld id="{1F23BDEF-CABC-4C73-8EEF-58D7405076D5}" type="datetime1">
              <a:rPr lang="en-US" smtClean="0"/>
              <a:t>25.04.17</a:t>
            </a:fld>
            <a:r>
              <a:rPr lang="de-DE"/>
              <a:t>	 |</a:t>
            </a:r>
          </a:p>
        </p:txBody>
      </p:sp>
      <p:sp>
        <p:nvSpPr>
          <p:cNvPr id="9" name="Foliennummernplatzhalter 18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954D12-B114-4037-A8D0-68932ED08B19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sp>
        <p:nvSpPr>
          <p:cNvPr id="10" name="Fußzeilenplatzhalter 19"/>
          <p:cNvSpPr>
            <a:spLocks noGrp="1"/>
          </p:cNvSpPr>
          <p:nvPr>
            <p:ph type="ftr" sz="quarter" idx="18"/>
          </p:nvPr>
        </p:nvSpPr>
        <p:spPr>
          <a:xfrm>
            <a:off x="3671888" y="6480175"/>
            <a:ext cx="3060700" cy="2159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969621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layout-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11" descr="Titelse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hteck 8"/>
          <p:cNvSpPr/>
          <p:nvPr userDrawn="1"/>
        </p:nvSpPr>
        <p:spPr>
          <a:xfrm>
            <a:off x="395288" y="115888"/>
            <a:ext cx="8459787" cy="1444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grpSp>
        <p:nvGrpSpPr>
          <p:cNvPr id="9" name="Gruppieren 9"/>
          <p:cNvGrpSpPr>
            <a:grpSpLocks/>
          </p:cNvGrpSpPr>
          <p:nvPr userDrawn="1"/>
        </p:nvGrpSpPr>
        <p:grpSpPr bwMode="auto">
          <a:xfrm>
            <a:off x="395288" y="6165850"/>
            <a:ext cx="1655762" cy="431800"/>
            <a:chOff x="395536" y="6165304"/>
            <a:chExt cx="1656184" cy="432048"/>
          </a:xfrm>
        </p:grpSpPr>
        <p:sp>
          <p:nvSpPr>
            <p:cNvPr id="10" name="Rechteck 10"/>
            <p:cNvSpPr/>
            <p:nvPr userDrawn="1"/>
          </p:nvSpPr>
          <p:spPr>
            <a:xfrm>
              <a:off x="395536" y="6165304"/>
              <a:ext cx="1656184" cy="4320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pic>
          <p:nvPicPr>
            <p:cNvPr id="11" name="Grafik 14" descr="ELCA_C2_rgb_positive_72dpi.png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3333" b="-4967"/>
            <a:stretch>
              <a:fillRect/>
            </a:stretch>
          </p:blipFill>
          <p:spPr bwMode="auto">
            <a:xfrm>
              <a:off x="458019" y="6233430"/>
              <a:ext cx="1584176" cy="3639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1" name="Bildplatzhalter 30"/>
          <p:cNvSpPr>
            <a:spLocks noGrp="1"/>
          </p:cNvSpPr>
          <p:nvPr>
            <p:ph type="pic" sz="quarter" idx="13"/>
          </p:nvPr>
        </p:nvSpPr>
        <p:spPr>
          <a:xfrm>
            <a:off x="7902000" y="6156000"/>
            <a:ext cx="792088" cy="648000"/>
          </a:xfrm>
          <a:prstGeom prst="rect">
            <a:avLst/>
          </a:prstGeom>
        </p:spPr>
        <p:txBody>
          <a:bodyPr wrap="none" lIns="0" tIns="0" rIns="0" bIns="0" rtlCol="0">
            <a:noAutofit/>
          </a:bodyPr>
          <a:lstStyle>
            <a:lvl1pPr marL="0" indent="0">
              <a:buNone/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de-DE" noProof="0"/>
          </a:p>
        </p:txBody>
      </p:sp>
      <p:sp>
        <p:nvSpPr>
          <p:cNvPr id="14" name="Titel 13"/>
          <p:cNvSpPr>
            <a:spLocks noGrp="1"/>
          </p:cNvSpPr>
          <p:nvPr>
            <p:ph type="title"/>
          </p:nvPr>
        </p:nvSpPr>
        <p:spPr>
          <a:xfrm>
            <a:off x="755576" y="3554432"/>
            <a:ext cx="3780000" cy="369332"/>
          </a:xfrm>
        </p:spPr>
        <p:txBody>
          <a:bodyPr wrap="square" anchor="b">
            <a:spAutoFit/>
          </a:bodyPr>
          <a:lstStyle>
            <a:lvl1pPr>
              <a:defRPr sz="2400" cap="none" baseline="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4"/>
          </p:nvPr>
        </p:nvSpPr>
        <p:spPr>
          <a:xfrm>
            <a:off x="755650" y="3923764"/>
            <a:ext cx="3780000" cy="369332"/>
          </a:xfrm>
          <a:prstGeom prst="rect">
            <a:avLst/>
          </a:prstGeom>
        </p:spPr>
        <p:txBody>
          <a:bodyPr tIns="0" bIns="0">
            <a:sp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5"/>
          </p:nvPr>
        </p:nvSpPr>
        <p:spPr>
          <a:xfrm>
            <a:off x="755650" y="4500332"/>
            <a:ext cx="3600450" cy="612000"/>
          </a:xfrm>
          <a:prstGeom prst="rect">
            <a:avLst/>
          </a:prstGeom>
        </p:spPr>
        <p:txBody>
          <a:bodyPr anchor="ctr"/>
          <a:lstStyle>
            <a:lvl1pPr marL="0" indent="0">
              <a:spcBef>
                <a:spcPts val="800"/>
              </a:spcBef>
              <a:buNone/>
              <a:defRPr sz="1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extplatzhalter 16"/>
          <p:cNvSpPr>
            <a:spLocks noGrp="1"/>
          </p:cNvSpPr>
          <p:nvPr>
            <p:ph type="body" sz="quarter" idx="16"/>
          </p:nvPr>
        </p:nvSpPr>
        <p:spPr>
          <a:xfrm>
            <a:off x="755650" y="5364000"/>
            <a:ext cx="3600450" cy="252000"/>
          </a:xfrm>
          <a:prstGeom prst="rect">
            <a:avLst/>
          </a:prstGeom>
        </p:spPr>
        <p:txBody>
          <a:bodyPr wrap="none" anchor="ctr"/>
          <a:lstStyle>
            <a:lvl1pPr marL="0" indent="0">
              <a:buNone/>
              <a:defRPr sz="9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42121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layout-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11" descr="Titelse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hteck 8"/>
          <p:cNvSpPr/>
          <p:nvPr userDrawn="1"/>
        </p:nvSpPr>
        <p:spPr>
          <a:xfrm>
            <a:off x="395288" y="115888"/>
            <a:ext cx="8459787" cy="1444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grpSp>
        <p:nvGrpSpPr>
          <p:cNvPr id="9" name="Gruppieren 9"/>
          <p:cNvGrpSpPr>
            <a:grpSpLocks/>
          </p:cNvGrpSpPr>
          <p:nvPr userDrawn="1"/>
        </p:nvGrpSpPr>
        <p:grpSpPr bwMode="auto">
          <a:xfrm>
            <a:off x="395288" y="6165850"/>
            <a:ext cx="1655762" cy="431800"/>
            <a:chOff x="395536" y="6165304"/>
            <a:chExt cx="1656184" cy="432048"/>
          </a:xfrm>
        </p:grpSpPr>
        <p:sp>
          <p:nvSpPr>
            <p:cNvPr id="10" name="Rechteck 10"/>
            <p:cNvSpPr/>
            <p:nvPr userDrawn="1"/>
          </p:nvSpPr>
          <p:spPr>
            <a:xfrm>
              <a:off x="395536" y="6165304"/>
              <a:ext cx="1656184" cy="4320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pic>
          <p:nvPicPr>
            <p:cNvPr id="11" name="Grafik 14" descr="ELCA_C2_rgb_positive_72dpi.png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3333" b="-4967"/>
            <a:stretch>
              <a:fillRect/>
            </a:stretch>
          </p:blipFill>
          <p:spPr bwMode="auto">
            <a:xfrm>
              <a:off x="458019" y="6233430"/>
              <a:ext cx="1584176" cy="3639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1" name="Bildplatzhalter 30"/>
          <p:cNvSpPr>
            <a:spLocks noGrp="1"/>
          </p:cNvSpPr>
          <p:nvPr>
            <p:ph type="pic" sz="quarter" idx="13"/>
          </p:nvPr>
        </p:nvSpPr>
        <p:spPr>
          <a:xfrm>
            <a:off x="7902000" y="6156000"/>
            <a:ext cx="792088" cy="648000"/>
          </a:xfrm>
          <a:prstGeom prst="rect">
            <a:avLst/>
          </a:prstGeom>
        </p:spPr>
        <p:txBody>
          <a:bodyPr wrap="none" lIns="0" tIns="0" rIns="0" bIns="0" rtlCol="0">
            <a:noAutofit/>
          </a:bodyPr>
          <a:lstStyle>
            <a:lvl1pPr marL="0" indent="0">
              <a:buNone/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de-DE" noProof="0"/>
          </a:p>
        </p:txBody>
      </p:sp>
      <p:sp>
        <p:nvSpPr>
          <p:cNvPr id="14" name="Titel 13"/>
          <p:cNvSpPr>
            <a:spLocks noGrp="1"/>
          </p:cNvSpPr>
          <p:nvPr>
            <p:ph type="title"/>
          </p:nvPr>
        </p:nvSpPr>
        <p:spPr>
          <a:xfrm>
            <a:off x="755576" y="3554432"/>
            <a:ext cx="7848000" cy="369332"/>
          </a:xfrm>
        </p:spPr>
        <p:txBody>
          <a:bodyPr wrap="square" anchor="b">
            <a:spAutoFit/>
          </a:bodyPr>
          <a:lstStyle>
            <a:lvl1pPr>
              <a:defRPr sz="2400" cap="none" baseline="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4"/>
          </p:nvPr>
        </p:nvSpPr>
        <p:spPr>
          <a:xfrm>
            <a:off x="755650" y="3923764"/>
            <a:ext cx="7848000" cy="369332"/>
          </a:xfrm>
          <a:prstGeom prst="rect">
            <a:avLst/>
          </a:prstGeom>
        </p:spPr>
        <p:txBody>
          <a:bodyPr tIns="0" bIns="0">
            <a:sp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5"/>
          </p:nvPr>
        </p:nvSpPr>
        <p:spPr>
          <a:xfrm>
            <a:off x="755650" y="4500332"/>
            <a:ext cx="7848000" cy="612000"/>
          </a:xfrm>
          <a:prstGeom prst="rect">
            <a:avLst/>
          </a:prstGeom>
        </p:spPr>
        <p:txBody>
          <a:bodyPr anchor="ctr"/>
          <a:lstStyle>
            <a:lvl1pPr marL="0" indent="0">
              <a:spcBef>
                <a:spcPts val="800"/>
              </a:spcBef>
              <a:buNone/>
              <a:defRPr sz="1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extplatzhalter 16"/>
          <p:cNvSpPr>
            <a:spLocks noGrp="1"/>
          </p:cNvSpPr>
          <p:nvPr>
            <p:ph type="body" sz="quarter" idx="16"/>
          </p:nvPr>
        </p:nvSpPr>
        <p:spPr>
          <a:xfrm>
            <a:off x="755650" y="5364000"/>
            <a:ext cx="3600450" cy="252000"/>
          </a:xfrm>
          <a:prstGeom prst="rect">
            <a:avLst/>
          </a:prstGeom>
        </p:spPr>
        <p:txBody>
          <a:bodyPr wrap="none" anchor="ctr"/>
          <a:lstStyle>
            <a:lvl1pPr marL="0" indent="0">
              <a:buNone/>
              <a:defRPr sz="9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26035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layout-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11" descr="Titelse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hteck 8"/>
          <p:cNvSpPr/>
          <p:nvPr userDrawn="1"/>
        </p:nvSpPr>
        <p:spPr>
          <a:xfrm>
            <a:off x="395288" y="115888"/>
            <a:ext cx="8459787" cy="1444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grpSp>
        <p:nvGrpSpPr>
          <p:cNvPr id="9" name="Gruppieren 9"/>
          <p:cNvGrpSpPr>
            <a:grpSpLocks/>
          </p:cNvGrpSpPr>
          <p:nvPr userDrawn="1"/>
        </p:nvGrpSpPr>
        <p:grpSpPr bwMode="auto">
          <a:xfrm>
            <a:off x="395288" y="6165850"/>
            <a:ext cx="1655762" cy="431800"/>
            <a:chOff x="395536" y="6165304"/>
            <a:chExt cx="1656184" cy="432048"/>
          </a:xfrm>
        </p:grpSpPr>
        <p:sp>
          <p:nvSpPr>
            <p:cNvPr id="10" name="Rechteck 10"/>
            <p:cNvSpPr/>
            <p:nvPr userDrawn="1"/>
          </p:nvSpPr>
          <p:spPr>
            <a:xfrm>
              <a:off x="395536" y="6165304"/>
              <a:ext cx="1656184" cy="4320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pic>
          <p:nvPicPr>
            <p:cNvPr id="11" name="Grafik 14" descr="ELCA_C2_rgb_positive_72dpi.png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3333" b="-4967"/>
            <a:stretch>
              <a:fillRect/>
            </a:stretch>
          </p:blipFill>
          <p:spPr bwMode="auto">
            <a:xfrm>
              <a:off x="458019" y="6233430"/>
              <a:ext cx="1584176" cy="3639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1" name="Bildplatzhalter 30"/>
          <p:cNvSpPr>
            <a:spLocks noGrp="1"/>
          </p:cNvSpPr>
          <p:nvPr>
            <p:ph type="pic" sz="quarter" idx="13"/>
          </p:nvPr>
        </p:nvSpPr>
        <p:spPr>
          <a:xfrm>
            <a:off x="7902000" y="6156000"/>
            <a:ext cx="792088" cy="648000"/>
          </a:xfrm>
          <a:prstGeom prst="rect">
            <a:avLst/>
          </a:prstGeom>
        </p:spPr>
        <p:txBody>
          <a:bodyPr wrap="none" lIns="0" tIns="0" rIns="0" bIns="0" rtlCol="0">
            <a:noAutofit/>
          </a:bodyPr>
          <a:lstStyle>
            <a:lvl1pPr marL="0" indent="0">
              <a:buNone/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de-DE" noProof="0"/>
          </a:p>
        </p:txBody>
      </p:sp>
      <p:sp>
        <p:nvSpPr>
          <p:cNvPr id="14" name="Titel 13"/>
          <p:cNvSpPr>
            <a:spLocks noGrp="1"/>
          </p:cNvSpPr>
          <p:nvPr>
            <p:ph type="title"/>
          </p:nvPr>
        </p:nvSpPr>
        <p:spPr>
          <a:xfrm>
            <a:off x="755576" y="3554432"/>
            <a:ext cx="7848000" cy="369332"/>
          </a:xfrm>
        </p:spPr>
        <p:txBody>
          <a:bodyPr wrap="square" anchor="b">
            <a:spAutoFit/>
          </a:bodyPr>
          <a:lstStyle>
            <a:lvl1pPr>
              <a:defRPr sz="2400" cap="none" baseline="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4"/>
          </p:nvPr>
        </p:nvSpPr>
        <p:spPr>
          <a:xfrm>
            <a:off x="755650" y="3923764"/>
            <a:ext cx="7848000" cy="369332"/>
          </a:xfrm>
          <a:prstGeom prst="rect">
            <a:avLst/>
          </a:prstGeom>
        </p:spPr>
        <p:txBody>
          <a:bodyPr tIns="0" bIns="0">
            <a:sp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5"/>
          </p:nvPr>
        </p:nvSpPr>
        <p:spPr>
          <a:xfrm>
            <a:off x="755650" y="4500332"/>
            <a:ext cx="7848000" cy="612000"/>
          </a:xfrm>
          <a:prstGeom prst="rect">
            <a:avLst/>
          </a:prstGeom>
        </p:spPr>
        <p:txBody>
          <a:bodyPr anchor="ctr"/>
          <a:lstStyle>
            <a:lvl1pPr marL="0" indent="0">
              <a:spcBef>
                <a:spcPts val="800"/>
              </a:spcBef>
              <a:buNone/>
              <a:defRPr sz="1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extplatzhalter 16"/>
          <p:cNvSpPr>
            <a:spLocks noGrp="1"/>
          </p:cNvSpPr>
          <p:nvPr>
            <p:ph type="body" sz="quarter" idx="16"/>
          </p:nvPr>
        </p:nvSpPr>
        <p:spPr>
          <a:xfrm>
            <a:off x="755650" y="5364000"/>
            <a:ext cx="3600450" cy="252000"/>
          </a:xfrm>
          <a:prstGeom prst="rect">
            <a:avLst/>
          </a:prstGeom>
        </p:spPr>
        <p:txBody>
          <a:bodyPr wrap="none" anchor="ctr"/>
          <a:lstStyle>
            <a:lvl1pPr marL="0" indent="0">
              <a:buNone/>
              <a:defRPr sz="9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30009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oal of the presen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6488" y="1008063"/>
            <a:ext cx="3905250" cy="525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432000" y="270000"/>
            <a:ext cx="8388000" cy="324000"/>
          </a:xfrm>
        </p:spPr>
        <p:txBody>
          <a:bodyPr/>
          <a:lstStyle>
            <a:lvl1pPr>
              <a:defRPr lang="de-DE" sz="1800" b="1" baseline="0" smtClean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7"/>
          </p:nvPr>
        </p:nvSpPr>
        <p:spPr>
          <a:xfrm>
            <a:off x="431999" y="1008000"/>
            <a:ext cx="4356000" cy="5256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platzhalter 18"/>
          <p:cNvSpPr>
            <a:spLocks noGrp="1"/>
          </p:cNvSpPr>
          <p:nvPr>
            <p:ph type="body" sz="quarter" idx="21"/>
          </p:nvPr>
        </p:nvSpPr>
        <p:spPr>
          <a:xfrm>
            <a:off x="432000" y="594000"/>
            <a:ext cx="8388000" cy="324000"/>
          </a:xfrm>
        </p:spPr>
        <p:txBody>
          <a:bodyPr wrap="none" tIns="0" bIns="0" anchor="ctr">
            <a:no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umsplatzhalter 11"/>
          <p:cNvSpPr>
            <a:spLocks noGrp="1"/>
          </p:cNvSpPr>
          <p:nvPr>
            <p:ph type="dt" sz="half" idx="2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| 	</a:t>
            </a:r>
            <a:fld id="{3DE024DB-C680-451F-8C55-494F49A114BB}" type="datetime1">
              <a:rPr lang="en-US" smtClean="0"/>
              <a:t>25.04.17</a:t>
            </a:fld>
            <a:r>
              <a:rPr lang="de-DE"/>
              <a:t>	 |</a:t>
            </a:r>
          </a:p>
        </p:txBody>
      </p:sp>
      <p:sp>
        <p:nvSpPr>
          <p:cNvPr id="7" name="Foliennummernplatzhalter 15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8525A1-6AE9-4D56-BABE-20D5E70D4315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sp>
        <p:nvSpPr>
          <p:cNvPr id="9" name="Fußzeilenplatzhalter 16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5180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ex of Presen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ihandform 9"/>
          <p:cNvSpPr/>
          <p:nvPr userDrawn="1"/>
        </p:nvSpPr>
        <p:spPr>
          <a:xfrm>
            <a:off x="449263" y="1008063"/>
            <a:ext cx="8386762" cy="5256212"/>
          </a:xfrm>
          <a:custGeom>
            <a:avLst/>
            <a:gdLst>
              <a:gd name="connsiteX0" fmla="*/ 0 w 8139659"/>
              <a:gd name="connsiteY0" fmla="*/ 5231567 h 5246557"/>
              <a:gd name="connsiteX1" fmla="*/ 0 w 8139659"/>
              <a:gd name="connsiteY1" fmla="*/ 2758190 h 5246557"/>
              <a:gd name="connsiteX2" fmla="*/ 749508 w 8139659"/>
              <a:gd name="connsiteY2" fmla="*/ 359764 h 5246557"/>
              <a:gd name="connsiteX3" fmla="*/ 8139659 w 8139659"/>
              <a:gd name="connsiteY3" fmla="*/ 0 h 5246557"/>
              <a:gd name="connsiteX4" fmla="*/ 8139659 w 8139659"/>
              <a:gd name="connsiteY4" fmla="*/ 5246557 h 5246557"/>
              <a:gd name="connsiteX5" fmla="*/ 0 w 8139659"/>
              <a:gd name="connsiteY5" fmla="*/ 5231567 h 5246557"/>
              <a:gd name="connsiteX0" fmla="*/ 8639 w 8148298"/>
              <a:gd name="connsiteY0" fmla="*/ 5231567 h 5246557"/>
              <a:gd name="connsiteX1" fmla="*/ 0 w 8148298"/>
              <a:gd name="connsiteY1" fmla="*/ 2530959 h 5246557"/>
              <a:gd name="connsiteX2" fmla="*/ 758147 w 8148298"/>
              <a:gd name="connsiteY2" fmla="*/ 359764 h 5246557"/>
              <a:gd name="connsiteX3" fmla="*/ 8148298 w 8148298"/>
              <a:gd name="connsiteY3" fmla="*/ 0 h 5246557"/>
              <a:gd name="connsiteX4" fmla="*/ 8148298 w 8148298"/>
              <a:gd name="connsiteY4" fmla="*/ 5246557 h 5246557"/>
              <a:gd name="connsiteX5" fmla="*/ 8639 w 8148298"/>
              <a:gd name="connsiteY5" fmla="*/ 5231567 h 5246557"/>
              <a:gd name="connsiteX0" fmla="*/ 8639 w 8148298"/>
              <a:gd name="connsiteY0" fmla="*/ 5231567 h 5246557"/>
              <a:gd name="connsiteX1" fmla="*/ 0 w 8148298"/>
              <a:gd name="connsiteY1" fmla="*/ 2530959 h 5246557"/>
              <a:gd name="connsiteX2" fmla="*/ 857428 w 8148298"/>
              <a:gd name="connsiteY2" fmla="*/ 614065 h 5246557"/>
              <a:gd name="connsiteX3" fmla="*/ 8148298 w 8148298"/>
              <a:gd name="connsiteY3" fmla="*/ 0 h 5246557"/>
              <a:gd name="connsiteX4" fmla="*/ 8148298 w 8148298"/>
              <a:gd name="connsiteY4" fmla="*/ 5246557 h 5246557"/>
              <a:gd name="connsiteX5" fmla="*/ 8639 w 8148298"/>
              <a:gd name="connsiteY5" fmla="*/ 5231567 h 5246557"/>
              <a:gd name="connsiteX0" fmla="*/ 8639 w 8148298"/>
              <a:gd name="connsiteY0" fmla="*/ 5231567 h 5246557"/>
              <a:gd name="connsiteX1" fmla="*/ 0 w 8148298"/>
              <a:gd name="connsiteY1" fmla="*/ 2530959 h 5246557"/>
              <a:gd name="connsiteX2" fmla="*/ 714523 w 8148298"/>
              <a:gd name="connsiteY2" fmla="*/ 454324 h 5246557"/>
              <a:gd name="connsiteX3" fmla="*/ 8148298 w 8148298"/>
              <a:gd name="connsiteY3" fmla="*/ 0 h 5246557"/>
              <a:gd name="connsiteX4" fmla="*/ 8148298 w 8148298"/>
              <a:gd name="connsiteY4" fmla="*/ 5246557 h 5246557"/>
              <a:gd name="connsiteX5" fmla="*/ 8639 w 8148298"/>
              <a:gd name="connsiteY5" fmla="*/ 5231567 h 5246557"/>
              <a:gd name="connsiteX0" fmla="*/ 2880 w 8151178"/>
              <a:gd name="connsiteY0" fmla="*/ 5326429 h 5326429"/>
              <a:gd name="connsiteX1" fmla="*/ 2880 w 8151178"/>
              <a:gd name="connsiteY1" fmla="*/ 2530959 h 5326429"/>
              <a:gd name="connsiteX2" fmla="*/ 717403 w 8151178"/>
              <a:gd name="connsiteY2" fmla="*/ 454324 h 5326429"/>
              <a:gd name="connsiteX3" fmla="*/ 8151178 w 8151178"/>
              <a:gd name="connsiteY3" fmla="*/ 0 h 5326429"/>
              <a:gd name="connsiteX4" fmla="*/ 8151178 w 8151178"/>
              <a:gd name="connsiteY4" fmla="*/ 5246557 h 5326429"/>
              <a:gd name="connsiteX5" fmla="*/ 2880 w 8151178"/>
              <a:gd name="connsiteY5" fmla="*/ 5326429 h 5326429"/>
              <a:gd name="connsiteX0" fmla="*/ 2880 w 8151178"/>
              <a:gd name="connsiteY0" fmla="*/ 5326429 h 5326429"/>
              <a:gd name="connsiteX1" fmla="*/ 2880 w 8151178"/>
              <a:gd name="connsiteY1" fmla="*/ 2530959 h 5326429"/>
              <a:gd name="connsiteX2" fmla="*/ 717403 w 8151178"/>
              <a:gd name="connsiteY2" fmla="*/ 454324 h 5326429"/>
              <a:gd name="connsiteX3" fmla="*/ 8151178 w 8151178"/>
              <a:gd name="connsiteY3" fmla="*/ 0 h 5326429"/>
              <a:gd name="connsiteX4" fmla="*/ 8148444 w 8151178"/>
              <a:gd name="connsiteY4" fmla="*/ 5326428 h 5326429"/>
              <a:gd name="connsiteX5" fmla="*/ 2880 w 8151178"/>
              <a:gd name="connsiteY5" fmla="*/ 5326429 h 5326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151178" h="5326429">
                <a:moveTo>
                  <a:pt x="2880" y="5326429"/>
                </a:moveTo>
                <a:cubicBezTo>
                  <a:pt x="0" y="4426226"/>
                  <a:pt x="5760" y="3431162"/>
                  <a:pt x="2880" y="2530959"/>
                </a:cubicBezTo>
                <a:lnTo>
                  <a:pt x="717403" y="454324"/>
                </a:lnTo>
                <a:lnTo>
                  <a:pt x="8151178" y="0"/>
                </a:lnTo>
                <a:cubicBezTo>
                  <a:pt x="8150267" y="1775476"/>
                  <a:pt x="8149355" y="3550952"/>
                  <a:pt x="8148444" y="5326428"/>
                </a:cubicBezTo>
                <a:lnTo>
                  <a:pt x="2880" y="5326429"/>
                </a:lnTo>
                <a:close/>
              </a:path>
            </a:pathLst>
          </a:custGeom>
          <a:solidFill>
            <a:srgbClr val="D249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187624" y="1764000"/>
            <a:ext cx="7488000" cy="4320000"/>
          </a:xfrm>
          <a:prstGeom prst="rect">
            <a:avLst/>
          </a:prstGeom>
        </p:spPr>
        <p:txBody>
          <a:bodyPr/>
          <a:lstStyle>
            <a:lvl1pPr marL="360000" indent="-360000">
              <a:buClr>
                <a:schemeClr val="bg1"/>
              </a:buClr>
              <a:buFont typeface="+mj-lt"/>
              <a:buAutoNum type="arabicPeriod"/>
              <a:tabLst>
                <a:tab pos="7200000" algn="r"/>
              </a:tabLst>
              <a:defRPr sz="1800">
                <a:solidFill>
                  <a:schemeClr val="bg1"/>
                </a:solidFill>
              </a:defRPr>
            </a:lvl1pPr>
            <a:lvl2pPr marL="702900" indent="-342900">
              <a:buClr>
                <a:schemeClr val="bg1"/>
              </a:buClr>
              <a:buFont typeface="+mj-lt"/>
              <a:buAutoNum type="romanUcPeriod"/>
              <a:tabLst>
                <a:tab pos="7200000" algn="r"/>
              </a:tabLst>
              <a:defRPr sz="1800" baseline="0">
                <a:solidFill>
                  <a:schemeClr val="bg1"/>
                </a:solidFill>
              </a:defRPr>
            </a:lvl2pPr>
            <a:lvl3pPr marL="1062900" indent="-342900">
              <a:buClr>
                <a:schemeClr val="bg1"/>
              </a:buClr>
              <a:buFont typeface="+mj-lt"/>
              <a:buAutoNum type="arabicPeriod"/>
              <a:tabLst>
                <a:tab pos="7200000" algn="r"/>
              </a:tabLst>
              <a:defRPr sz="1800">
                <a:solidFill>
                  <a:schemeClr val="bg1"/>
                </a:solidFill>
              </a:defRPr>
            </a:lvl3pPr>
            <a:lvl4pPr marL="1422900" indent="-342900">
              <a:buClr>
                <a:schemeClr val="bg1"/>
              </a:buClr>
              <a:buFont typeface="+mj-lt"/>
              <a:buAutoNum type="romanUcPeriod"/>
              <a:tabLst>
                <a:tab pos="7200000" algn="r"/>
              </a:tabLst>
              <a:defRPr sz="18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smtClean="0"/>
          </a:p>
        </p:txBody>
      </p:sp>
      <p:sp>
        <p:nvSpPr>
          <p:cNvPr id="11" name="Titel 10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3"/>
          </p:nvPr>
        </p:nvSpPr>
        <p:spPr>
          <a:xfrm>
            <a:off x="432000" y="594000"/>
            <a:ext cx="8388000" cy="324000"/>
          </a:xfrm>
          <a:prstGeom prst="rect">
            <a:avLst/>
          </a:prstGeom>
        </p:spPr>
        <p:txBody>
          <a:bodyPr wrap="none" tIns="0" bIns="0" anchor="ctr"/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umsplatzhalter 14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| 	</a:t>
            </a:r>
            <a:fld id="{B3F5E7A1-823C-4C4F-BA11-C5892201B856}" type="datetime1">
              <a:rPr lang="en-US" smtClean="0"/>
              <a:t>25.04.17</a:t>
            </a:fld>
            <a:r>
              <a:rPr lang="de-DE"/>
              <a:t>	 |</a:t>
            </a:r>
          </a:p>
        </p:txBody>
      </p:sp>
      <p:sp>
        <p:nvSpPr>
          <p:cNvPr id="7" name="Foliennummernplatzhalter 1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15E5E2-4D77-424F-A441-3F3B196E78DE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sp>
        <p:nvSpPr>
          <p:cNvPr id="8" name="Fußzeilenplatzhalter 19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662324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eaker-Slide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450000" y="1240185"/>
            <a:ext cx="1278000" cy="1710000"/>
          </a:xfrm>
          <a:prstGeom prst="rect">
            <a:avLst/>
          </a:prstGeom>
        </p:spPr>
        <p:txBody>
          <a:bodyPr wrap="none" rtlCol="0"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32000" y="594000"/>
            <a:ext cx="8388000" cy="324000"/>
          </a:xfrm>
          <a:prstGeom prst="rect">
            <a:avLst/>
          </a:prstGeom>
        </p:spPr>
        <p:txBody>
          <a:bodyPr wrap="none" tIns="0" bIns="0" anchor="ctr"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itel 8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872000" y="1168401"/>
            <a:ext cx="6948000" cy="316384"/>
          </a:xfrm>
          <a:prstGeom prst="rect">
            <a:avLst/>
          </a:prstGeom>
        </p:spPr>
        <p:txBody>
          <a:bodyPr wrap="none"/>
          <a:lstStyle>
            <a:lvl1pPr marL="0" indent="0">
              <a:buNone/>
              <a:defRPr b="1" baseline="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4"/>
          </p:nvPr>
        </p:nvSpPr>
        <p:spPr>
          <a:xfrm>
            <a:off x="1871999" y="1494000"/>
            <a:ext cx="6948000" cy="1439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platzhalter 11"/>
          <p:cNvSpPr>
            <a:spLocks noGrp="1"/>
          </p:cNvSpPr>
          <p:nvPr>
            <p:ph type="body" sz="quarter" idx="15"/>
          </p:nvPr>
        </p:nvSpPr>
        <p:spPr>
          <a:xfrm>
            <a:off x="1872000" y="3744000"/>
            <a:ext cx="6948000" cy="316384"/>
          </a:xfrm>
          <a:prstGeom prst="rect">
            <a:avLst/>
          </a:prstGeom>
        </p:spPr>
        <p:txBody>
          <a:bodyPr wrap="none"/>
          <a:lstStyle>
            <a:lvl1pPr marL="0" indent="0">
              <a:buNone/>
              <a:defRPr b="1" baseline="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platzhalter 13"/>
          <p:cNvSpPr>
            <a:spLocks noGrp="1"/>
          </p:cNvSpPr>
          <p:nvPr>
            <p:ph type="body" sz="quarter" idx="16"/>
          </p:nvPr>
        </p:nvSpPr>
        <p:spPr>
          <a:xfrm>
            <a:off x="1872000" y="4066689"/>
            <a:ext cx="6948000" cy="1439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de-DE" sz="1800" kern="1200" baseline="0" smtClean="0">
                <a:solidFill>
                  <a:srgbClr val="585858"/>
                </a:solidFill>
                <a:latin typeface="ArialMT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Bildplatzhalter 2"/>
          <p:cNvSpPr>
            <a:spLocks noGrp="1"/>
          </p:cNvSpPr>
          <p:nvPr>
            <p:ph type="pic" idx="17"/>
          </p:nvPr>
        </p:nvSpPr>
        <p:spPr>
          <a:xfrm>
            <a:off x="448494" y="3816000"/>
            <a:ext cx="1278000" cy="1710000"/>
          </a:xfrm>
          <a:prstGeom prst="rect">
            <a:avLst/>
          </a:prstGeom>
        </p:spPr>
        <p:txBody>
          <a:bodyPr wrap="none" rtlCol="0"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de-DE" noProof="0"/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| 	</a:t>
            </a:r>
            <a:fld id="{0B4BFA07-7BF1-4243-B8A1-4A69DA246BEC}" type="datetime1">
              <a:rPr lang="en-US" smtClean="0"/>
              <a:t>25.04.17</a:t>
            </a:fld>
            <a:r>
              <a:rPr lang="de-DE"/>
              <a:t>	 |</a:t>
            </a:r>
          </a:p>
        </p:txBody>
      </p:sp>
      <p:sp>
        <p:nvSpPr>
          <p:cNvPr id="11" name="Fußzeilenplatzhalter 4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Presentation Title</a:t>
            </a:r>
          </a:p>
        </p:txBody>
      </p:sp>
      <p:sp>
        <p:nvSpPr>
          <p:cNvPr id="13" name="Foliennummernplatzhalter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5D9E8B-D38F-4088-ABD0-754C65F45702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3152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eaker-Slide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450000" y="1240185"/>
            <a:ext cx="1278000" cy="1710000"/>
          </a:xfrm>
          <a:prstGeom prst="rect">
            <a:avLst/>
          </a:prstGeom>
        </p:spPr>
        <p:txBody>
          <a:bodyPr wrap="none" rtlCol="0"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32000" y="594000"/>
            <a:ext cx="8388472" cy="324000"/>
          </a:xfrm>
          <a:prstGeom prst="rect">
            <a:avLst/>
          </a:prstGeom>
        </p:spPr>
        <p:txBody>
          <a:bodyPr wrap="none" tIns="0" bIns="0" anchor="ctr"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itel 8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872000" y="1168401"/>
            <a:ext cx="2700008" cy="316384"/>
          </a:xfrm>
          <a:prstGeom prst="rect">
            <a:avLst/>
          </a:prstGeom>
        </p:spPr>
        <p:txBody>
          <a:bodyPr wrap="none"/>
          <a:lstStyle>
            <a:lvl1pPr marL="0" indent="0">
              <a:buNone/>
              <a:defRPr b="1" baseline="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4"/>
          </p:nvPr>
        </p:nvSpPr>
        <p:spPr>
          <a:xfrm>
            <a:off x="1872000" y="1494000"/>
            <a:ext cx="2700009" cy="1439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platzhalter 11"/>
          <p:cNvSpPr>
            <a:spLocks noGrp="1"/>
          </p:cNvSpPr>
          <p:nvPr>
            <p:ph type="body" sz="quarter" idx="15"/>
          </p:nvPr>
        </p:nvSpPr>
        <p:spPr>
          <a:xfrm>
            <a:off x="1872000" y="3744000"/>
            <a:ext cx="2700000" cy="316384"/>
          </a:xfrm>
          <a:prstGeom prst="rect">
            <a:avLst/>
          </a:prstGeom>
        </p:spPr>
        <p:txBody>
          <a:bodyPr wrap="none"/>
          <a:lstStyle>
            <a:lvl1pPr marL="0" indent="0">
              <a:buNone/>
              <a:defRPr b="1" baseline="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platzhalter 13"/>
          <p:cNvSpPr>
            <a:spLocks noGrp="1"/>
          </p:cNvSpPr>
          <p:nvPr>
            <p:ph type="body" sz="quarter" idx="16"/>
          </p:nvPr>
        </p:nvSpPr>
        <p:spPr>
          <a:xfrm>
            <a:off x="1872000" y="4068000"/>
            <a:ext cx="2700000" cy="143986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Font typeface="Arial" pitchFamily="34" charset="0"/>
              <a:buNone/>
              <a:defRPr lang="de-DE" sz="1800" kern="1200" baseline="0" smtClean="0">
                <a:solidFill>
                  <a:srgbClr val="585858"/>
                </a:solidFill>
                <a:latin typeface="ArialMT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Bildplatzhalter 2"/>
          <p:cNvSpPr>
            <a:spLocks noGrp="1"/>
          </p:cNvSpPr>
          <p:nvPr>
            <p:ph type="pic" idx="17"/>
          </p:nvPr>
        </p:nvSpPr>
        <p:spPr>
          <a:xfrm>
            <a:off x="448494" y="3816000"/>
            <a:ext cx="1278000" cy="1710000"/>
          </a:xfrm>
          <a:prstGeom prst="rect">
            <a:avLst/>
          </a:prstGeom>
        </p:spPr>
        <p:txBody>
          <a:bodyPr wrap="none" rtlCol="0"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de-DE" noProof="0"/>
          </a:p>
        </p:txBody>
      </p:sp>
      <p:sp>
        <p:nvSpPr>
          <p:cNvPr id="19" name="Bildplatzhalter 2"/>
          <p:cNvSpPr>
            <a:spLocks noGrp="1"/>
          </p:cNvSpPr>
          <p:nvPr>
            <p:ph type="pic" idx="18"/>
          </p:nvPr>
        </p:nvSpPr>
        <p:spPr>
          <a:xfrm>
            <a:off x="4770000" y="1243211"/>
            <a:ext cx="1278000" cy="1710000"/>
          </a:xfrm>
          <a:prstGeom prst="rect">
            <a:avLst/>
          </a:prstGeom>
        </p:spPr>
        <p:txBody>
          <a:bodyPr wrap="none" rtlCol="0"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de-DE" noProof="0"/>
          </a:p>
        </p:txBody>
      </p:sp>
      <p:sp>
        <p:nvSpPr>
          <p:cNvPr id="20" name="Textplatzhalter 11"/>
          <p:cNvSpPr>
            <a:spLocks noGrp="1"/>
          </p:cNvSpPr>
          <p:nvPr>
            <p:ph type="body" sz="quarter" idx="19"/>
          </p:nvPr>
        </p:nvSpPr>
        <p:spPr>
          <a:xfrm>
            <a:off x="6192000" y="1171427"/>
            <a:ext cx="2700008" cy="316384"/>
          </a:xfrm>
          <a:prstGeom prst="rect">
            <a:avLst/>
          </a:prstGeom>
        </p:spPr>
        <p:txBody>
          <a:bodyPr wrap="none"/>
          <a:lstStyle>
            <a:lvl1pPr marL="0" indent="0">
              <a:buNone/>
              <a:defRPr b="1" baseline="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Textplatzhalter 13"/>
          <p:cNvSpPr>
            <a:spLocks noGrp="1"/>
          </p:cNvSpPr>
          <p:nvPr>
            <p:ph type="body" sz="quarter" idx="20"/>
          </p:nvPr>
        </p:nvSpPr>
        <p:spPr>
          <a:xfrm>
            <a:off x="6192000" y="1494000"/>
            <a:ext cx="2700009" cy="1439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de-DE" sz="1800" kern="1200" baseline="0" smtClean="0">
                <a:solidFill>
                  <a:srgbClr val="585858"/>
                </a:solidFill>
                <a:latin typeface="ArialMT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platzhalter 11"/>
          <p:cNvSpPr>
            <a:spLocks noGrp="1"/>
          </p:cNvSpPr>
          <p:nvPr>
            <p:ph type="body" sz="quarter" idx="21"/>
          </p:nvPr>
        </p:nvSpPr>
        <p:spPr>
          <a:xfrm>
            <a:off x="6192000" y="3744000"/>
            <a:ext cx="2700000" cy="316384"/>
          </a:xfrm>
          <a:prstGeom prst="rect">
            <a:avLst/>
          </a:prstGeom>
        </p:spPr>
        <p:txBody>
          <a:bodyPr wrap="none"/>
          <a:lstStyle>
            <a:lvl1pPr marL="0" indent="0">
              <a:buNone/>
              <a:defRPr b="1" baseline="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Textplatzhalter 13"/>
          <p:cNvSpPr>
            <a:spLocks noGrp="1"/>
          </p:cNvSpPr>
          <p:nvPr>
            <p:ph type="body" sz="quarter" idx="22"/>
          </p:nvPr>
        </p:nvSpPr>
        <p:spPr>
          <a:xfrm>
            <a:off x="6192000" y="4066689"/>
            <a:ext cx="2700000" cy="143986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lang="de-DE" sz="1800" kern="1200" baseline="0" smtClean="0">
                <a:solidFill>
                  <a:srgbClr val="585858"/>
                </a:solidFill>
                <a:latin typeface="ArialMT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Bildplatzhalter 2"/>
          <p:cNvSpPr>
            <a:spLocks noGrp="1"/>
          </p:cNvSpPr>
          <p:nvPr>
            <p:ph type="pic" idx="23"/>
          </p:nvPr>
        </p:nvSpPr>
        <p:spPr>
          <a:xfrm>
            <a:off x="4770000" y="3816000"/>
            <a:ext cx="1278000" cy="1710000"/>
          </a:xfrm>
          <a:prstGeom prst="rect">
            <a:avLst/>
          </a:prstGeom>
        </p:spPr>
        <p:txBody>
          <a:bodyPr wrap="none" rtlCol="0"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de-DE" noProof="0"/>
          </a:p>
        </p:txBody>
      </p:sp>
      <p:sp>
        <p:nvSpPr>
          <p:cNvPr id="18" name="Datumsplatzhalter 3"/>
          <p:cNvSpPr>
            <a:spLocks noGrp="1"/>
          </p:cNvSpPr>
          <p:nvPr>
            <p:ph type="dt" sz="half" idx="2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| 	</a:t>
            </a:r>
            <a:fld id="{78FADCAB-A8C4-4F10-B750-EC6463DDAD1D}" type="datetime1">
              <a:rPr lang="en-US" smtClean="0"/>
              <a:t>25.04.17</a:t>
            </a:fld>
            <a:r>
              <a:rPr lang="de-DE"/>
              <a:t>	 |</a:t>
            </a:r>
          </a:p>
        </p:txBody>
      </p:sp>
      <p:sp>
        <p:nvSpPr>
          <p:cNvPr id="25" name="Fußzeilenplatzhalter 4"/>
          <p:cNvSpPr>
            <a:spLocks noGrp="1"/>
          </p:cNvSpPr>
          <p:nvPr>
            <p:ph type="ftr" sz="quarter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Presentation Title</a:t>
            </a:r>
          </a:p>
        </p:txBody>
      </p:sp>
      <p:sp>
        <p:nvSpPr>
          <p:cNvPr id="26" name="Foliennummernplatzhalter 5"/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40156C-ACCA-4759-8AAC-0D6BBF80D807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2447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7642225" y="6480175"/>
            <a:ext cx="935038" cy="215900"/>
          </a:xfrm>
          <a:prstGeom prst="rect">
            <a:avLst/>
          </a:prstGeom>
        </p:spPr>
        <p:txBody>
          <a:bodyPr vert="horz" wrap="none" lIns="0" tIns="36000" rIns="0" bIns="3600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tabLst>
                <a:tab pos="468000" algn="ctr"/>
                <a:tab pos="936000" algn="r"/>
              </a:tabLst>
              <a:defRPr sz="1000" smtClean="0">
                <a:solidFill>
                  <a:srgbClr val="585858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de-DE"/>
              <a:t>| 	</a:t>
            </a:r>
            <a:fld id="{EF0BF269-5C50-41C3-9A2E-D8BD31BE4EE5}" type="datetime1">
              <a:rPr lang="en-US" smtClean="0"/>
              <a:t>25.04.17</a:t>
            </a:fld>
            <a:r>
              <a:rPr lang="de-DE"/>
              <a:t>	 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31800" y="269875"/>
            <a:ext cx="8388350" cy="323850"/>
          </a:xfrm>
          <a:prstGeom prst="rect">
            <a:avLst/>
          </a:prstGeom>
        </p:spPr>
        <p:txBody>
          <a:bodyPr vert="horz" wrap="none" lIns="36000" tIns="0" rIns="36000" bIns="0" rtlCol="0" anchor="ctr" anchorCtr="0">
            <a:no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546600" y="6480175"/>
            <a:ext cx="3059113" cy="215900"/>
          </a:xfrm>
          <a:prstGeom prst="rect">
            <a:avLst/>
          </a:prstGeom>
        </p:spPr>
        <p:txBody>
          <a:bodyPr vert="horz" wrap="none" lIns="36000" tIns="36000" rIns="72000" bIns="3600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 smtClean="0">
                <a:solidFill>
                  <a:srgbClr val="585858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de-DE"/>
              <a:t>Presentation Title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577263" y="6480175"/>
            <a:ext cx="252412" cy="215900"/>
          </a:xfrm>
          <a:prstGeom prst="rect">
            <a:avLst/>
          </a:prstGeom>
        </p:spPr>
        <p:txBody>
          <a:bodyPr vert="horz" wrap="none" lIns="36000" tIns="36000" rIns="0" bIns="3600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 smtClean="0">
                <a:solidFill>
                  <a:srgbClr val="585858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25009B1A-6AA6-4180-86C2-8005F7E1DD46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cxnSp>
        <p:nvCxnSpPr>
          <p:cNvPr id="12" name="Gerade Verbindung 11"/>
          <p:cNvCxnSpPr/>
          <p:nvPr/>
        </p:nvCxnSpPr>
        <p:spPr>
          <a:xfrm>
            <a:off x="449263" y="185738"/>
            <a:ext cx="8226425" cy="0"/>
          </a:xfrm>
          <a:prstGeom prst="line">
            <a:avLst/>
          </a:pr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8"/>
          <p:cNvCxnSpPr/>
          <p:nvPr/>
        </p:nvCxnSpPr>
        <p:spPr>
          <a:xfrm>
            <a:off x="449263" y="185738"/>
            <a:ext cx="838835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9"/>
          <p:cNvCxnSpPr/>
          <p:nvPr/>
        </p:nvCxnSpPr>
        <p:spPr>
          <a:xfrm>
            <a:off x="450850" y="6372225"/>
            <a:ext cx="838835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3" name="Textplatzhalter 14"/>
          <p:cNvSpPr>
            <a:spLocks noGrp="1"/>
          </p:cNvSpPr>
          <p:nvPr>
            <p:ph type="body" idx="1"/>
          </p:nvPr>
        </p:nvSpPr>
        <p:spPr bwMode="auto">
          <a:xfrm>
            <a:off x="431800" y="1008063"/>
            <a:ext cx="8388350" cy="525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 smtClean="0"/>
              <a:t>Textmasterformate durch Klicken bearbeiten</a:t>
            </a:r>
          </a:p>
          <a:p>
            <a:pPr lvl="1"/>
            <a:r>
              <a:rPr lang="de-DE" altLang="en-US" smtClean="0"/>
              <a:t>Zweite Ebene</a:t>
            </a:r>
          </a:p>
          <a:p>
            <a:pPr lvl="2"/>
            <a:r>
              <a:rPr lang="de-DE" altLang="en-US" smtClean="0"/>
              <a:t>Dritte Ebene</a:t>
            </a:r>
          </a:p>
          <a:p>
            <a:pPr lvl="3"/>
            <a:r>
              <a:rPr lang="de-DE" altLang="en-US" smtClean="0"/>
              <a:t>Vierte Ebene</a:t>
            </a:r>
          </a:p>
          <a:p>
            <a:pPr lvl="4"/>
            <a:r>
              <a:rPr lang="de-DE" altLang="en-US" smtClean="0"/>
              <a:t>Fünfte Ebene</a:t>
            </a:r>
          </a:p>
        </p:txBody>
      </p:sp>
      <p:pic>
        <p:nvPicPr>
          <p:cNvPr id="1034" name="Grafik 10" descr="ELCA_C2_rgb_positive_72dpi.png"/>
          <p:cNvPicPr>
            <a:picLocks noChangeAspect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232" b="-4584"/>
          <a:stretch>
            <a:fillRect/>
          </a:stretch>
        </p:blipFill>
        <p:spPr bwMode="auto">
          <a:xfrm>
            <a:off x="457200" y="6453188"/>
            <a:ext cx="94615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11" r:id="rId8"/>
    <p:sldLayoutId id="2147483712" r:id="rId9"/>
    <p:sldLayoutId id="2147483727" r:id="rId10"/>
    <p:sldLayoutId id="2147483728" r:id="rId11"/>
    <p:sldLayoutId id="2147483713" r:id="rId12"/>
    <p:sldLayoutId id="2147483714" r:id="rId13"/>
    <p:sldLayoutId id="2147483715" r:id="rId14"/>
    <p:sldLayoutId id="2147483716" r:id="rId15"/>
    <p:sldLayoutId id="2147483717" r:id="rId16"/>
    <p:sldLayoutId id="2147483718" r:id="rId17"/>
    <p:sldLayoutId id="2147483719" r:id="rId18"/>
    <p:sldLayoutId id="2147483729" r:id="rId19"/>
    <p:sldLayoutId id="2147483730" r:id="rId20"/>
    <p:sldLayoutId id="2147483731" r:id="rId21"/>
    <p:sldLayoutId id="2147483732" r:id="rId22"/>
    <p:sldLayoutId id="2147483733" r:id="rId23"/>
    <p:sldLayoutId id="2147483734" r:id="rId24"/>
    <p:sldLayoutId id="2147483735" r:id="rId25"/>
    <p:sldLayoutId id="2147483736" r:id="rId26"/>
    <p:sldLayoutId id="2147483737" r:id="rId27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b="1" kern="1200" cap="all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pitchFamily="34" charset="0"/>
        </a:defRPr>
      </a:lvl9pPr>
    </p:titleStyle>
    <p:bodyStyle>
      <a:lvl1pPr marL="323850" indent="-323850" algn="l" rtl="0" eaLnBrk="1" fontAlgn="base" hangingPunct="1">
        <a:spcBef>
          <a:spcPts val="900"/>
        </a:spcBef>
        <a:spcAft>
          <a:spcPct val="0"/>
        </a:spcAft>
        <a:buClr>
          <a:srgbClr val="D2492A"/>
        </a:buClr>
        <a:buFont typeface="Arial" pitchFamily="34" charset="0"/>
        <a:buChar char="■"/>
        <a:defRPr kern="1200">
          <a:solidFill>
            <a:srgbClr val="585858"/>
          </a:solidFill>
          <a:latin typeface="+mn-lt"/>
          <a:ea typeface="+mn-ea"/>
          <a:cs typeface="Arial" pitchFamily="34" charset="0"/>
        </a:defRPr>
      </a:lvl1pPr>
      <a:lvl2pPr marL="719138" indent="-323850" algn="l" rtl="0" eaLnBrk="1" fontAlgn="base" hangingPunct="1">
        <a:spcBef>
          <a:spcPts val="900"/>
        </a:spcBef>
        <a:spcAft>
          <a:spcPct val="0"/>
        </a:spcAft>
        <a:buClr>
          <a:srgbClr val="D2492A"/>
        </a:buClr>
        <a:buFont typeface="Wingdings" pitchFamily="2" charset="2"/>
        <a:buChar char="§"/>
        <a:defRPr kern="1200">
          <a:solidFill>
            <a:srgbClr val="585858"/>
          </a:solidFill>
          <a:latin typeface="+mn-lt"/>
          <a:ea typeface="+mn-ea"/>
          <a:cs typeface="Arial" pitchFamily="34" charset="0"/>
        </a:defRPr>
      </a:lvl2pPr>
      <a:lvl3pPr marL="1044575" indent="-342900" algn="l" rtl="0" eaLnBrk="1" fontAlgn="base" hangingPunct="1">
        <a:spcBef>
          <a:spcPts val="900"/>
        </a:spcBef>
        <a:spcAft>
          <a:spcPct val="0"/>
        </a:spcAft>
        <a:buClr>
          <a:srgbClr val="D2492A"/>
        </a:buClr>
        <a:buFont typeface="Symbol" pitchFamily="18" charset="2"/>
        <a:buChar char="-"/>
        <a:defRPr kern="1200">
          <a:solidFill>
            <a:srgbClr val="585858"/>
          </a:solidFill>
          <a:latin typeface="+mn-lt"/>
          <a:ea typeface="+mn-ea"/>
          <a:cs typeface="Arial" pitchFamily="34" charset="0"/>
        </a:defRPr>
      </a:lvl3pPr>
      <a:lvl4pPr marL="1435100" indent="-323850" algn="l" defTabSz="895350" rtl="0" eaLnBrk="1" fontAlgn="base" hangingPunct="1">
        <a:spcBef>
          <a:spcPts val="900"/>
        </a:spcBef>
        <a:spcAft>
          <a:spcPct val="0"/>
        </a:spcAft>
        <a:buClr>
          <a:srgbClr val="D2492A"/>
        </a:buClr>
        <a:buFont typeface="Arial Unicode MS" pitchFamily="34" charset="-128"/>
        <a:buChar char="➔"/>
        <a:defRPr lang="de-DE" kern="1200">
          <a:solidFill>
            <a:srgbClr val="585858"/>
          </a:solidFill>
          <a:latin typeface="+mn-lt"/>
          <a:ea typeface="+mn-ea"/>
          <a:cs typeface="Arial" pitchFamily="34" charset="0"/>
        </a:defRPr>
      </a:lvl4pPr>
      <a:lvl5pPr marL="1787525" indent="-323850" algn="l" rtl="0" eaLnBrk="1" fontAlgn="base" hangingPunct="1">
        <a:spcBef>
          <a:spcPts val="900"/>
        </a:spcBef>
        <a:spcAft>
          <a:spcPct val="0"/>
        </a:spcAft>
        <a:buClr>
          <a:srgbClr val="D2492A"/>
        </a:buClr>
        <a:buFont typeface="Arial" pitchFamily="34" charset="0"/>
        <a:buChar char="»"/>
        <a:defRPr kern="1200">
          <a:solidFill>
            <a:srgbClr val="585858"/>
          </a:solidFill>
          <a:latin typeface="+mn-lt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id - Exercise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  <a:defRPr/>
            </a:pPr>
            <a:r>
              <a:rPr lang="en-US" sz="2200" dirty="0">
                <a:solidFill>
                  <a:schemeClr val="tx1"/>
                </a:solidFill>
              </a:rPr>
              <a:t>Why do we prefer surrogate key (aka technical ID) over natural key when there is a need to give data an identifier?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200" dirty="0">
                <a:solidFill>
                  <a:schemeClr val="tx1"/>
                </a:solidFill>
              </a:rPr>
              <a:t>Write algorithm to insert a row in Oracle, using sequence number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200" dirty="0">
                <a:solidFill>
                  <a:schemeClr val="tx1"/>
                </a:solidFill>
              </a:rPr>
              <a:t>Write algorithm to insert a row in MS SQL Server, using identity column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200" dirty="0">
                <a:solidFill>
                  <a:schemeClr val="tx1"/>
                </a:solidFill>
              </a:rPr>
              <a:t>Write algorithm to insert a row in an arbitrary DBMS, using ID table</a:t>
            </a:r>
          </a:p>
          <a:p>
            <a:endParaRPr lang="en-US" sz="2200" dirty="0">
              <a:solidFill>
                <a:schemeClr val="tx1"/>
              </a:solidFill>
            </a:endParaRPr>
          </a:p>
          <a:p>
            <a:endParaRPr lang="en-US" sz="22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| 	</a:t>
            </a:r>
            <a:fld id="{AE81D632-9CC4-4CDA-AE06-C7AFFDB26090}" type="datetime1">
              <a:rPr lang="en-US" smtClean="0"/>
              <a:t>25.04.17</a:t>
            </a:fld>
            <a:r>
              <a:rPr lang="de-DE" smtClean="0"/>
              <a:t>	 |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de-DE" altLang="en-US" dirty="0"/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dirty="0"/>
              <a:t>© ELCA VN </a:t>
            </a:r>
            <a:r>
              <a:rPr lang="en-US" altLang="en-US" dirty="0" smtClean="0"/>
              <a:t>2017 v1.3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de-DE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54141EE-5654-495E-8EFD-8948465C2482}" type="slidenum">
              <a:rPr lang="de-DE" smtClean="0"/>
              <a:pPr>
                <a:defRPr/>
              </a:pPr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0878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id - Exercise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457200" indent="-457200">
              <a:buFont typeface="Arial" pitchFamily="34" charset="0"/>
              <a:buAutoNum type="arabicPeriod" startAt="5"/>
            </a:pPr>
            <a:r>
              <a:rPr lang="en-US" altLang="en-US" sz="2200" dirty="0">
                <a:solidFill>
                  <a:schemeClr val="tx1"/>
                </a:solidFill>
                <a:ea typeface="ＭＳ Ｐゴシック" pitchFamily="34" charset="-128"/>
              </a:rPr>
              <a:t>For the questions in 2, 3 and 4: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altLang="en-US" sz="2200" dirty="0">
                <a:solidFill>
                  <a:schemeClr val="tx1"/>
                </a:solidFill>
                <a:ea typeface="ＭＳ Ｐゴシック" pitchFamily="34" charset="-128"/>
              </a:rPr>
              <a:t>Is it a problem to have “holes” (or “gaps”) in the data’s identifier?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altLang="en-US" sz="2200" dirty="0">
                <a:solidFill>
                  <a:schemeClr val="tx1"/>
                </a:solidFill>
                <a:ea typeface="ＭＳ Ｐゴシック" pitchFamily="34" charset="-128"/>
              </a:rPr>
              <a:t>Is it possible to rollback an allocated ID in case of business failure?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altLang="en-US" sz="2200" dirty="0">
                <a:solidFill>
                  <a:schemeClr val="tx1"/>
                </a:solidFill>
                <a:ea typeface="ＭＳ Ｐゴシック" pitchFamily="34" charset="-128"/>
              </a:rPr>
              <a:t>At minimum, how many database transactions need to be opened to achieve the true “identifier”?</a:t>
            </a:r>
          </a:p>
          <a:p>
            <a:endParaRPr lang="en-US" altLang="en-US" sz="2200" dirty="0">
              <a:solidFill>
                <a:schemeClr val="tx1"/>
              </a:solidFill>
            </a:endParaRPr>
          </a:p>
          <a:p>
            <a:endParaRPr lang="en-US" sz="22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| 	</a:t>
            </a:r>
            <a:fld id="{AE81D632-9CC4-4CDA-AE06-C7AFFDB26090}" type="datetime1">
              <a:rPr lang="en-US" smtClean="0"/>
              <a:t>25.04.17</a:t>
            </a:fld>
            <a:r>
              <a:rPr lang="de-DE" smtClean="0"/>
              <a:t>	 |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de-DE" altLang="en-US" dirty="0"/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dirty="0"/>
              <a:t>© ELCA VN 2017 v1.3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de-DE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54141EE-5654-495E-8EFD-8948465C2482}" type="slidenum">
              <a:rPr lang="de-DE" smtClean="0"/>
              <a:pPr>
                <a:defRPr/>
              </a:pPr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837489"/>
      </p:ext>
    </p:extLst>
  </p:cSld>
  <p:clrMapOvr>
    <a:masterClrMapping/>
  </p:clrMapOvr>
</p:sld>
</file>

<file path=ppt/theme/theme1.xml><?xml version="1.0" encoding="utf-8"?>
<a:theme xmlns:a="http://schemas.openxmlformats.org/drawingml/2006/main" name="S95-PresentationTemplate-2.2">
  <a:themeElements>
    <a:clrScheme name="ELCA">
      <a:dk1>
        <a:sysClr val="windowText" lastClr="000000"/>
      </a:dk1>
      <a:lt1>
        <a:sysClr val="window" lastClr="FFFFFF"/>
      </a:lt1>
      <a:dk2>
        <a:srgbClr val="595959"/>
      </a:dk2>
      <a:lt2>
        <a:srgbClr val="EEECE1"/>
      </a:lt2>
      <a:accent1>
        <a:srgbClr val="739ABC"/>
      </a:accent1>
      <a:accent2>
        <a:srgbClr val="80379B"/>
      </a:accent2>
      <a:accent3>
        <a:srgbClr val="427730"/>
      </a:accent3>
      <a:accent4>
        <a:srgbClr val="EBB700"/>
      </a:accent4>
      <a:accent5>
        <a:srgbClr val="AA9C8F"/>
      </a:accent5>
      <a:accent6>
        <a:srgbClr val="D2492A"/>
      </a:accent6>
      <a:hlink>
        <a:srgbClr val="0000FF"/>
      </a:hlink>
      <a:folHlink>
        <a:srgbClr val="800080"/>
      </a:folHlink>
    </a:clrScheme>
    <a:fontScheme name="ELCA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lIns="36000" tIns="36000" rIns="36000" bIns="36000" rtlCol="0" anchor="ctr" anchorCtr="0">
        <a:noAutofit/>
      </a:bodyPr>
      <a:lstStyle>
        <a:defPPr marL="0" marR="0" indent="0" algn="l" defTabSz="914400" rtl="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731DFAF2C9D3947857DF4FCDDBA7015" ma:contentTypeVersion="3" ma:contentTypeDescription="Create a new document." ma:contentTypeScope="" ma:versionID="1f5b639a25adbdfc3c03a69e5e9536da">
  <xsd:schema xmlns:xsd="http://www.w3.org/2001/XMLSchema" xmlns:p="http://schemas.microsoft.com/office/2006/metadata/properties" xmlns:ns1="http://schemas.microsoft.com/sharepoint/v3" xmlns:ns2="http://schemas.microsoft.com/sharepoint/v3/fields" targetNamespace="http://schemas.microsoft.com/office/2006/metadata/properties" ma:root="true" ma:fieldsID="f601063f84d356abb8e82faf587daa44" ns1:_="" ns2:_="">
    <xsd:import namespace="http://schemas.microsoft.com/sharepoint/v3"/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  <xsd:element ref="ns2:IntranetTrainingCourseDocumentMaterialTypeField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http://schemas.microsoft.com/sharepoint/v3" elementFormDefault="qualified">
    <xsd:import namespace="http://schemas.microsoft.com/office/2006/documentManagement/types"/>
    <xsd:element name="PublishingStartDate" ma:index="8" nillable="true" ma:displayName="Scheduling Start Date" ma:description="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" ma:hidden="true" ma:internalName="PublishingExpirationDate">
      <xsd:simpleType>
        <xsd:restriction base="dms:Unknown"/>
      </xsd:simpleType>
    </xsd:element>
  </xsd:schema>
  <xsd:schema xmlns:xsd="http://www.w3.org/2001/XMLSchema" xmlns:dms="http://schemas.microsoft.com/office/2006/documentManagement/types" targetNamespace="http://schemas.microsoft.com/sharepoint/v3/fields" elementFormDefault="qualified">
    <xsd:import namespace="http://schemas.microsoft.com/office/2006/documentManagement/types"/>
    <xsd:element name="IntranetTrainingCourseDocumentMaterialTypeField" ma:index="10" nillable="true" ma:displayName="Material Type" ma:internalName="IntranetTrainingCourseDocumentMaterialTypeField">
      <xsd:simpleType>
        <xsd:restriction base="dms:Choice">
          <xsd:enumeration value="&#10;            Exercise"/>
          <xsd:enumeration value="&#10;            Master copy"/>
          <xsd:enumeration value="&#10;            PC practice"/>
          <xsd:enumeration value="&#10;            PC Solution"/>
          <xsd:enumeration value="&#10;            Slides"/>
          <xsd:enumeration value="&#10;            Solutions"/>
          <xsd:enumeration value="&#10;            Student copy"/>
          <xsd:enumeration value="&#10;            Others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p:properties xmlns:p="http://schemas.microsoft.com/office/2006/metadata/properties" xmlns:xsi="http://www.w3.org/2001/XMLSchema-instance">
  <documentManagement>
    <PublishingExpirationDate xmlns="http://schemas.microsoft.com/sharepoint/v3" xsi:nil="true"/>
    <PublishingStartDate xmlns="http://schemas.microsoft.com/sharepoint/v3" xsi:nil="true"/>
    <IntranetTrainingCourseDocumentMaterialTypeField xmlns="http://schemas.microsoft.com/sharepoint/v3/fields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765C756-7F41-4EAF-B4F4-7724E24E2E1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sharepoint/v3/fields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609F6D5F-83ED-43ED-AD55-508AEDD6442F}">
  <ds:schemaRefs>
    <ds:schemaRef ds:uri="http://schemas.microsoft.com/office/2006/metadata/properties"/>
    <ds:schemaRef ds:uri="http://schemas.microsoft.com/sharepoint/v3"/>
    <ds:schemaRef ds:uri="http://schemas.microsoft.com/sharepoint/v3/fields"/>
  </ds:schemaRefs>
</ds:datastoreItem>
</file>

<file path=customXml/itemProps3.xml><?xml version="1.0" encoding="utf-8"?>
<ds:datastoreItem xmlns:ds="http://schemas.openxmlformats.org/officeDocument/2006/customXml" ds:itemID="{0645AF7B-68B6-4FEE-BEDA-E8AD5F6F9AA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</TotalTime>
  <Words>148</Words>
  <Application>Microsoft Office PowerPoint</Application>
  <PresentationFormat>On-screen Show (4:3)</PresentationFormat>
  <Paragraphs>18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S95-PresentationTemplate-2.2</vt:lpstr>
      <vt:lpstr>Technical id - Exercise</vt:lpstr>
      <vt:lpstr>Technical id - Exercise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 Quoc Thi</dc:creator>
  <cp:lastModifiedBy>Ha Chi Oai</cp:lastModifiedBy>
  <cp:revision>10</cp:revision>
  <dcterms:created xsi:type="dcterms:W3CDTF">2014-10-14T04:25:30Z</dcterms:created>
  <dcterms:modified xsi:type="dcterms:W3CDTF">2017-04-25T10:20:24Z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0x0101003731DFAF2C9D3947857DF4FCDDBA7015</vt:lpwstr>
  </property>
  <property fmtid="{D5CDD505-2E9C-101B-9397-08002B2CF9AE}" pid="3" name="DocID">
    <vt:lpwstr>S95</vt:lpwstr>
  </property>
  <property fmtid="{D5CDD505-2E9C-101B-9397-08002B2CF9AE}" pid="4" name="FormVersion">
    <vt:lpwstr>2.2</vt:lpwstr>
  </property>
  <property fmtid="{D5CDD505-2E9C-101B-9397-08002B2CF9AE}" pid="5" name="ArchivedBy">
    <vt:lpwstr/>
  </property>
  <property fmtid="{D5CDD505-2E9C-101B-9397-08002B2CF9AE}" pid="6" name="ArchiveFlag">
    <vt:lpwstr>false</vt:lpwstr>
  </property>
  <property fmtid="{D5CDD505-2E9C-101B-9397-08002B2CF9AE}" pid="7" name="LifeCycle">
    <vt:lpwstr>AgileITV Model</vt:lpwstr>
  </property>
  <property fmtid="{D5CDD505-2E9C-101B-9397-08002B2CF9AE}" pid="8" name="Category">
    <vt:lpwstr>Document management</vt:lpwstr>
  </property>
</Properties>
</file>