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FFCCC6-D87A-40F0-898B-8D2D012B4F9D}">
  <a:tblStyle styleId="{98FFCCC6-D87A-40F0-898B-8D2D012B4F9D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1" y="4121458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google.com/fonts#UsePlace:use/Collection:Nixie+One%7CMuli:300,400,300italic,400italic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picture is worth a thousand words</a:t>
            </a:r>
          </a:p>
        </p:txBody>
      </p:sp>
      <p:sp>
        <p:nvSpPr>
          <p:cNvPr id="401" name="Shape 401"/>
          <p:cNvSpPr txBox="1"/>
          <p:nvPr>
            <p:ph idx="4294967295" type="body"/>
          </p:nvPr>
        </p:nvSpPr>
        <p:spPr>
          <a:xfrm>
            <a:off x="3933825" y="3248025"/>
            <a:ext cx="3753000" cy="1219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899" cy="3601199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4294967295" type="title"/>
          </p:nvPr>
        </p:nvSpPr>
        <p:spPr>
          <a:xfrm>
            <a:off x="400050" y="1543050"/>
            <a:ext cx="2695500" cy="3238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5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413" name="Shape 413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{98FFCCC6-D87A-40F0-898B-8D2D012B4F9D}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5" cy="354979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Maps</a:t>
            </a:r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</a:p>
        </p:txBody>
      </p:sp>
      <p:sp>
        <p:nvSpPr>
          <p:cNvPr id="429" name="Shape 429"/>
          <p:cNvSpPr/>
          <p:nvPr/>
        </p:nvSpPr>
        <p:spPr>
          <a:xfrm>
            <a:off x="1504090" y="231762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0" y="363207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5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5" y="404165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2" y="409575"/>
            <a:ext cx="463838" cy="46381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4294967295" type="ctrTitle"/>
          </p:nvPr>
        </p:nvSpPr>
        <p:spPr>
          <a:xfrm>
            <a:off x="685800" y="-9"/>
            <a:ext cx="77724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4294967295" type="ctrTitle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</a:p>
        </p:txBody>
      </p:sp>
      <p:sp>
        <p:nvSpPr>
          <p:cNvPr id="446" name="Shape 446"/>
          <p:cNvSpPr txBox="1"/>
          <p:nvPr>
            <p:ph idx="4294967295" type="subTitle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447" name="Shape 447"/>
          <p:cNvSpPr txBox="1"/>
          <p:nvPr>
            <p:ph idx="4294967295" type="ctrTitle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</a:p>
        </p:txBody>
      </p:sp>
      <p:sp>
        <p:nvSpPr>
          <p:cNvPr id="448" name="Shape 448"/>
          <p:cNvSpPr txBox="1"/>
          <p:nvPr>
            <p:ph idx="4294967295" type="subTitle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449" name="Shape 449"/>
          <p:cNvSpPr txBox="1"/>
          <p:nvPr>
            <p:ph idx="4294967295" type="ctrTitle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</a:p>
        </p:txBody>
      </p:sp>
      <p:sp>
        <p:nvSpPr>
          <p:cNvPr id="450" name="Shape 450"/>
          <p:cNvSpPr txBox="1"/>
          <p:nvPr>
            <p:ph idx="4294967295" type="subTitle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099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  <p:sp>
        <p:nvSpPr>
          <p:cNvPr id="457" name="Shape 457"/>
          <p:cNvSpPr/>
          <p:nvPr/>
        </p:nvSpPr>
        <p:spPr>
          <a:xfrm>
            <a:off x="3666196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58" name="Shape 458"/>
          <p:cNvSpPr/>
          <p:nvPr/>
        </p:nvSpPr>
        <p:spPr>
          <a:xfrm>
            <a:off x="5455293" y="2328350"/>
            <a:ext cx="1983599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4294967295" type="title"/>
          </p:nvPr>
        </p:nvSpPr>
        <p:spPr>
          <a:xfrm>
            <a:off x="3105600" y="461528"/>
            <a:ext cx="29327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Our sales funnel</a:t>
            </a:r>
          </a:p>
        </p:txBody>
      </p:sp>
      <p:sp>
        <p:nvSpPr>
          <p:cNvPr id="464" name="Shape 464"/>
          <p:cNvSpPr/>
          <p:nvPr/>
        </p:nvSpPr>
        <p:spPr>
          <a:xfrm>
            <a:off x="4156982" y="3996566"/>
            <a:ext cx="848399" cy="625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4" y="2554334"/>
            <a:ext cx="2032199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3" y="1938652"/>
            <a:ext cx="2776799" cy="5987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2" y="3638071"/>
            <a:ext cx="1048500" cy="403499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19"/>
            <a:ext cx="1334700" cy="4914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2" y="3124712"/>
            <a:ext cx="1445999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4" y="3008669"/>
            <a:ext cx="1837800" cy="6393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4" y="1889036"/>
            <a:ext cx="2716800" cy="667499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7" y="1806585"/>
            <a:ext cx="3534600" cy="730799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7" y="2411864"/>
            <a:ext cx="2588999" cy="692700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7"/>
            <a:ext cx="989699" cy="677699"/>
          </a:xfrm>
          <a:custGeom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1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4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8" y="2795437"/>
            <a:ext cx="6089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4"/>
            <a:ext cx="564899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</a:p>
        </p:txBody>
      </p:sp>
      <p:sp>
        <p:nvSpPr>
          <p:cNvPr id="482" name="Shape 482"/>
          <p:cNvSpPr/>
          <p:nvPr/>
        </p:nvSpPr>
        <p:spPr>
          <a:xfrm>
            <a:off x="4350691" y="4412176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4" y="4507513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</a:p>
        </p:txBody>
      </p:sp>
      <p:sp>
        <p:nvSpPr>
          <p:cNvPr id="484" name="Shape 484"/>
          <p:cNvSpPr/>
          <p:nvPr/>
        </p:nvSpPr>
        <p:spPr>
          <a:xfrm>
            <a:off x="4350691" y="384291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5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3" name="Shape 493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4" name="Shape 494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496" name="Shape 496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497" name="Shape 497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732700" y="1744524"/>
            <a:ext cx="3191400" cy="27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355920" y="1744524"/>
            <a:ext cx="3330900" cy="27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732700" y="3982125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1" name="Shape 511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18" name="Shape 518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19" name="Shape 519"/>
          <p:cNvSpPr/>
          <p:nvPr/>
        </p:nvSpPr>
        <p:spPr>
          <a:xfrm>
            <a:off x="764398" y="4802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26" name="Shape 526"/>
          <p:cNvSpPr txBox="1"/>
          <p:nvPr>
            <p:ph idx="4294967295" type="body"/>
          </p:nvPr>
        </p:nvSpPr>
        <p:spPr>
          <a:xfrm>
            <a:off x="457200" y="1476374"/>
            <a:ext cx="4101900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27" name="Shape 527"/>
          <p:cNvSpPr/>
          <p:nvPr/>
        </p:nvSpPr>
        <p:spPr>
          <a:xfrm>
            <a:off x="728629" y="4802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4"/>
            <a:ext cx="4927316" cy="383597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534" name="Shape 534"/>
          <p:cNvSpPr txBox="1"/>
          <p:nvPr>
            <p:ph idx="4294967295" type="body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544" name="Shape 544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You can find me at: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@username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sp>
        <p:nvSpPr>
          <p:cNvPr id="545" name="Shape 545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4294967295"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</a:p>
        </p:txBody>
      </p:sp>
      <p:sp>
        <p:nvSpPr>
          <p:cNvPr id="557" name="Shape 55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Nixie One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b="1" lang="en" sz="1200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b="1" lang="en" sz="1200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b="1" lang="en" sz="1200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b="1" lang="en" sz="1200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b="1" lang="en" sz="1200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8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BBD5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3"/>
            <a:ext cx="286155" cy="361898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59" y="861659"/>
            <a:ext cx="306366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09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5" y="852000"/>
            <a:ext cx="207070" cy="274370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4" y="846945"/>
            <a:ext cx="336674" cy="284484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3" y="825476"/>
            <a:ext cx="276920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5"/>
            <a:ext cx="317307" cy="276920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7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59" y="850718"/>
            <a:ext cx="273543" cy="273129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6"/>
            <a:ext cx="286155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6" cy="361071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5" cy="245768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7" y="1310264"/>
            <a:ext cx="288705" cy="287017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7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2"/>
            <a:ext cx="356867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1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5" y="1760945"/>
            <a:ext cx="321511" cy="314774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4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79" y="1766407"/>
            <a:ext cx="303833" cy="303833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0" cy="27690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3" y="1743680"/>
            <a:ext cx="246595" cy="349286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69" y="1818579"/>
            <a:ext cx="324888" cy="199488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6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5" cy="314774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4"/>
            <a:ext cx="331177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2" y="2248657"/>
            <a:ext cx="249972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59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8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7" y="2251225"/>
            <a:ext cx="263446" cy="26344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7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2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0" y="2207408"/>
            <a:ext cx="119541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6" cy="277747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2" y="2249071"/>
            <a:ext cx="289532" cy="267650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6" cy="289532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8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6"/>
            <a:ext cx="276059" cy="354334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3" y="2670376"/>
            <a:ext cx="204520" cy="35433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8" y="2693863"/>
            <a:ext cx="318996" cy="307210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6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8"/>
            <a:ext cx="292909" cy="29289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4" y="2717020"/>
            <a:ext cx="352663" cy="260913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8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8" cy="250817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4"/>
            <a:ext cx="222198" cy="319840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4" y="2697654"/>
            <a:ext cx="217993" cy="309743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7" y="3207679"/>
            <a:ext cx="310587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1" y="3191689"/>
            <a:ext cx="302145" cy="241133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2" cy="248301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3" y="3162226"/>
            <a:ext cx="267650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0" y="3197582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2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6" y="3174442"/>
            <a:ext cx="290359" cy="275214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4" y="3150540"/>
            <a:ext cx="323200" cy="323183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5" y="3171065"/>
            <a:ext cx="281951" cy="281968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2"/>
            <a:ext cx="305522" cy="305539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2"/>
            <a:ext cx="330781" cy="186859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3"/>
            <a:ext cx="222198" cy="350957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7" y="3605761"/>
            <a:ext cx="262171" cy="341722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0"/>
            <a:ext cx="280263" cy="2802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7" y="3654258"/>
            <a:ext cx="280263" cy="24492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2"/>
            <a:ext cx="282813" cy="282795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2" y="3639428"/>
            <a:ext cx="324027" cy="274387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4" y="3631118"/>
            <a:ext cx="291221" cy="291204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2" cy="318978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099"/>
            <a:ext cx="383781" cy="22641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59" y="4090544"/>
            <a:ext cx="306366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3" y="4080861"/>
            <a:ext cx="251661" cy="320667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3" y="4093060"/>
            <a:ext cx="288705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7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5"/>
            <a:ext cx="378749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1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8" y="4062769"/>
            <a:ext cx="372012" cy="356850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6"/>
            <a:ext cx="327404" cy="18096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3" y="4115786"/>
            <a:ext cx="238618" cy="274387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3"/>
            <a:ext cx="432570" cy="421333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7" y="2580380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3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5" y="2559761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4" y="3072746"/>
            <a:ext cx="1075936" cy="1047988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2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343" name="Shape 343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find me at @username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099" cy="1693799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350" name="Shape 350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4" y="468799"/>
            <a:ext cx="2691900" cy="3108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/>
          <p:nvPr>
            <p:ph idx="4294967295"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369" name="Shape 369"/>
          <p:cNvSpPr txBox="1"/>
          <p:nvPr>
            <p:ph idx="4294967295" type="subTitle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370" name="Shape 370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5" y="1598881"/>
            <a:ext cx="443468" cy="42338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2" y="1771645"/>
            <a:ext cx="183443" cy="1751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87" name="Shape 387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94" name="Shape 394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95" name="Shape 395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