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lab Light"/>
      <p:regular r:id="rId34"/>
      <p:bold r:id="rId35"/>
    </p:embeddedFont>
    <p:embeddedFont>
      <p:font typeface="Lato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9F2D5FF-D799-435A-9D91-D99B21FD4AB5}">
  <a:tblStyle styleId="{09F2D5FF-D799-435A-9D91-D99B21FD4AB5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Light-bold.fntdata"/><Relationship Id="rId12" Type="http://schemas.openxmlformats.org/officeDocument/2006/relationships/slide" Target="slides/slide7.xml"/><Relationship Id="rId34" Type="http://schemas.openxmlformats.org/officeDocument/2006/relationships/font" Target="fonts/RobotoSlabLight-regular.fntdata"/><Relationship Id="rId15" Type="http://schemas.openxmlformats.org/officeDocument/2006/relationships/slide" Target="slides/slide10.xml"/><Relationship Id="rId37" Type="http://schemas.openxmlformats.org/officeDocument/2006/relationships/font" Target="fonts/LatoLight-bold.fntdata"/><Relationship Id="rId14" Type="http://schemas.openxmlformats.org/officeDocument/2006/relationships/slide" Target="slides/slide9.xml"/><Relationship Id="rId36" Type="http://schemas.openxmlformats.org/officeDocument/2006/relationships/font" Target="fonts/LatoLight-regular.fntdata"/><Relationship Id="rId17" Type="http://schemas.openxmlformats.org/officeDocument/2006/relationships/slide" Target="slides/slide12.xml"/><Relationship Id="rId39" Type="http://schemas.openxmlformats.org/officeDocument/2006/relationships/font" Target="fonts/Lato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Shape 10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8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3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5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2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0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8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4" y="4182123"/>
            <a:ext cx="508850" cy="478710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7" y="506559"/>
            <a:ext cx="524974" cy="832144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x="2757246" y="861969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4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6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89" name="Shape 289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292" name="Shape 29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Shape 300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Aqua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6" name="Shape 316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17" name="Shape 317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20" name="Shape 32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Shape 328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Yellow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Shape 356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Magenta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372" name="Shape 37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06650" y="3872628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81693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420475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62484" y="1670132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818460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00611" y="99018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3001074" y="4182123"/>
            <a:ext cx="508850" cy="478710"/>
            <a:chOff x="5972700" y="2330200"/>
            <a:chExt cx="411625" cy="387275"/>
          </a:xfrm>
        </p:grpSpPr>
        <p:sp>
          <p:nvSpPr>
            <p:cNvPr id="51" name="Shape 5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5861767" y="506559"/>
            <a:ext cx="524974" cy="832144"/>
            <a:chOff x="6718575" y="2318625"/>
            <a:chExt cx="256950" cy="407375"/>
          </a:xfrm>
        </p:grpSpPr>
        <p:sp>
          <p:nvSpPr>
            <p:cNvPr id="54" name="Shape 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757246" y="861969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09928" y="4757334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94851" y="4374526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02BDC7"/>
              </a:buClr>
              <a:buSzPct val="100000"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B600"/>
              </a:buClr>
              <a:buNone/>
              <a:defRPr>
                <a:solidFill>
                  <a:srgbClr val="FFB6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B600"/>
              </a:buClr>
              <a:buSzPct val="100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69948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-140399" y="3784203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079300" y="4416225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07150" y="4701448"/>
            <a:ext cx="336899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896575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800546" y="4653307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471996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28659" y="3509274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327787" y="4664713"/>
            <a:ext cx="382243" cy="382243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154024" y="4093698"/>
            <a:ext cx="508850" cy="478710"/>
            <a:chOff x="5972700" y="2330200"/>
            <a:chExt cx="411625" cy="387275"/>
          </a:xfrm>
        </p:grpSpPr>
        <p:sp>
          <p:nvSpPr>
            <p:cNvPr id="83" name="Shape 8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x="5222963" y="889722"/>
            <a:ext cx="292922" cy="464285"/>
            <a:chOff x="6718575" y="2318625"/>
            <a:chExt cx="256950" cy="407375"/>
          </a:xfrm>
        </p:grpSpPr>
        <p:sp>
          <p:nvSpPr>
            <p:cNvPr id="86" name="Shape 8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Shape 94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8pPr>
            <a:lvl9pPr lvl="8" algn="ctr">
              <a:spcBef>
                <a:spcPts val="0"/>
              </a:spcBef>
              <a:buClr>
                <a:srgbClr val="4A5C65"/>
              </a:buClr>
              <a:buSzPct val="100000"/>
              <a:defRPr i="1" sz="3000">
                <a:solidFill>
                  <a:srgbClr val="4A5C65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Shape 12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Shape 15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174" name="Shape 17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177" name="Shape 17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Shape 18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4637113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188" name="Shape 188"/>
          <p:cNvSpPr txBox="1"/>
          <p:nvPr>
            <p:ph idx="3" type="body"/>
          </p:nvPr>
        </p:nvSpPr>
        <p:spPr>
          <a:xfrm>
            <a:off x="6591227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300"/>
            </a:lvl1pPr>
            <a:lvl2pPr lvl="1" rtl="0">
              <a:spcBef>
                <a:spcPts val="0"/>
              </a:spcBef>
              <a:buSzPct val="100000"/>
              <a:defRPr sz="1300"/>
            </a:lvl2pPr>
            <a:lvl3pPr lvl="2" rtl="0">
              <a:spcBef>
                <a:spcPts val="0"/>
              </a:spcBef>
              <a:buSzPct val="100000"/>
              <a:defRPr sz="1300"/>
            </a:lvl3pPr>
            <a:lvl4pPr lvl="3" rtl="0">
              <a:spcBef>
                <a:spcPts val="0"/>
              </a:spcBef>
              <a:buSzPct val="100000"/>
              <a:defRPr sz="1300"/>
            </a:lvl4pPr>
            <a:lvl5pPr lvl="4" rtl="0">
              <a:spcBef>
                <a:spcPts val="0"/>
              </a:spcBef>
              <a:buSzPct val="100000"/>
              <a:defRPr sz="1300"/>
            </a:lvl5pPr>
            <a:lvl6pPr lvl="5" rtl="0">
              <a:spcBef>
                <a:spcPts val="0"/>
              </a:spcBef>
              <a:buSzPct val="100000"/>
              <a:defRPr sz="1300"/>
            </a:lvl6pPr>
            <a:lvl7pPr lvl="6" rtl="0">
              <a:spcBef>
                <a:spcPts val="0"/>
              </a:spcBef>
              <a:buSzPct val="100000"/>
              <a:defRPr sz="1300"/>
            </a:lvl7pPr>
            <a:lvl8pPr lvl="7" rtl="0">
              <a:spcBef>
                <a:spcPts val="0"/>
              </a:spcBef>
              <a:buSzPct val="100000"/>
              <a:defRPr sz="1300"/>
            </a:lvl8pPr>
            <a:lvl9pPr lvl="8" rtl="0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704596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22903" y="316284"/>
            <a:ext cx="212999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5" name="Shape 205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06" name="Shape 20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2139871" y="482539"/>
            <a:ext cx="398657" cy="631920"/>
            <a:chOff x="6718575" y="2318625"/>
            <a:chExt cx="256950" cy="407375"/>
          </a:xfrm>
        </p:grpSpPr>
        <p:sp>
          <p:nvSpPr>
            <p:cNvPr id="209" name="Shape 20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Shape 21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94199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-140399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079300" y="377625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696550" y="917625"/>
            <a:ext cx="336899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924303" y="119380"/>
            <a:ext cx="292800" cy="2927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7724346" y="767107"/>
            <a:ext cx="213000" cy="212999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28659" y="-12472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8327787" y="626113"/>
            <a:ext cx="382243" cy="382243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154024" y="438903"/>
            <a:ext cx="508850" cy="478710"/>
            <a:chOff x="5972700" y="2330200"/>
            <a:chExt cx="411625" cy="387275"/>
          </a:xfrm>
        </p:grpSpPr>
        <p:sp>
          <p:nvSpPr>
            <p:cNvPr id="231" name="Shape 23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  <p:sp>
        <p:nvSpPr>
          <p:cNvPr id="234" name="Shape 234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7915421" y="229147"/>
            <a:ext cx="236882" cy="375436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Shape 244"/>
          <p:cNvSpPr txBox="1"/>
          <p:nvPr>
            <p:ph idx="12" type="sldNum"/>
          </p:nvPr>
        </p:nvSpPr>
        <p:spPr>
          <a:xfrm>
            <a:off x="8117983" y="430368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117275" y="847256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156975" y="-137273"/>
            <a:ext cx="398700" cy="3986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97225" y="337513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88128" y="1334484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847950" y="4168078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507493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622048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550021" y="4801657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325660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58289" y="1577100"/>
            <a:ext cx="93900" cy="9389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726411" y="32000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8142374" y="4477573"/>
            <a:ext cx="508850" cy="478710"/>
            <a:chOff x="5972700" y="2330200"/>
            <a:chExt cx="411625" cy="387275"/>
          </a:xfrm>
        </p:grpSpPr>
        <p:sp>
          <p:nvSpPr>
            <p:cNvPr id="261" name="Shape 26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45621" y="382389"/>
            <a:ext cx="398657" cy="631920"/>
            <a:chOff x="6718575" y="2318625"/>
            <a:chExt cx="256950" cy="407375"/>
          </a:xfrm>
        </p:grpSpPr>
        <p:sp>
          <p:nvSpPr>
            <p:cNvPr id="264" name="Shape 26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Shape 272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ct val="100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lidescarnival.com/help-use-presentation-template" TargetMode="External"/><Relationship Id="rId4" Type="http://schemas.openxmlformats.org/officeDocument/2006/relationships/hyperlink" Target="http://creativecommons.org/licenses/by/4.0/" TargetMode="External"/><Relationship Id="rId5" Type="http://schemas.openxmlformats.org/officeDocument/2006/relationships/hyperlink" Target="#slide=id.g35ed75ccf_0141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latofonts.com/lato-free-fonts/" TargetMode="External"/><Relationship Id="rId4" Type="http://schemas.openxmlformats.org/officeDocument/2006/relationships/hyperlink" Target="https://www.fontsquirrel.com/fonts/roboto-slab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2749475" y="2212900"/>
            <a:ext cx="2693100" cy="208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75" y="-153649"/>
            <a:ext cx="3861900" cy="386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Shape 470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4294967295" type="title"/>
          </p:nvPr>
        </p:nvSpPr>
        <p:spPr>
          <a:xfrm>
            <a:off x="2194950" y="1881750"/>
            <a:ext cx="4754099" cy="138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/>
              <a:t>Want big impact?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2BDC7"/>
                </a:solidFill>
              </a:rPr>
              <a:t>Use big image.</a:t>
            </a: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482" name="Shape 482"/>
          <p:cNvSpPr/>
          <p:nvPr/>
        </p:nvSpPr>
        <p:spPr>
          <a:xfrm>
            <a:off x="3642279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Yellow</a:t>
            </a:r>
          </a:p>
        </p:txBody>
      </p:sp>
      <p:sp>
        <p:nvSpPr>
          <p:cNvPr id="483" name="Shape 483"/>
          <p:cNvSpPr/>
          <p:nvPr/>
        </p:nvSpPr>
        <p:spPr>
          <a:xfrm>
            <a:off x="4479533" y="2450691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C406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Red</a:t>
            </a:r>
          </a:p>
        </p:txBody>
      </p:sp>
      <p:sp>
        <p:nvSpPr>
          <p:cNvPr id="484" name="Shape 484"/>
          <p:cNvSpPr/>
          <p:nvPr/>
        </p:nvSpPr>
        <p:spPr>
          <a:xfrm>
            <a:off x="5307100" y="1045150"/>
            <a:ext cx="1948799" cy="1948800"/>
          </a:xfrm>
          <a:prstGeom prst="ellipse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Blue</a:t>
            </a:r>
          </a:p>
        </p:txBody>
      </p:sp>
      <p:sp>
        <p:nvSpPr>
          <p:cNvPr id="485" name="Shape 485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491" name="Shape 491"/>
          <p:cNvGraphicFramePr/>
          <p:nvPr/>
        </p:nvGraphicFramePr>
        <p:xfrm>
          <a:off x="3264900" y="1564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{09F2D5FF-D799-435A-9D91-D99B21FD4AB5}</a:tableStyleId>
              </a:tblPr>
              <a:tblGrid>
                <a:gridCol w="1041575"/>
                <a:gridCol w="1041575"/>
                <a:gridCol w="1041575"/>
                <a:gridCol w="1041575"/>
              </a:tblGrid>
              <a:tr h="598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2" name="Shape 492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255600" y="954425"/>
            <a:ext cx="6842283" cy="3259513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 txBox="1"/>
          <p:nvPr>
            <p:ph idx="4294967295" type="title"/>
          </p:nvPr>
        </p:nvSpPr>
        <p:spPr>
          <a:xfrm>
            <a:off x="411175" y="635675"/>
            <a:ext cx="8328300" cy="270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499" name="Shape 499"/>
          <p:cNvSpPr/>
          <p:nvPr/>
        </p:nvSpPr>
        <p:spPr>
          <a:xfrm>
            <a:off x="2432950" y="1668895"/>
            <a:ext cx="618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</a:p>
        </p:txBody>
      </p:sp>
      <p:sp>
        <p:nvSpPr>
          <p:cNvPr id="500" name="Shape 500"/>
          <p:cNvSpPr/>
          <p:nvPr/>
        </p:nvSpPr>
        <p:spPr>
          <a:xfrm>
            <a:off x="1786775" y="2070873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3299800" y="3150298"/>
            <a:ext cx="134700" cy="134699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4072700" y="1814973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4681175" y="3612098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6508175" y="2254348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7034400" y="3670173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4294967295" type="ctrTitle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/>
              <a:t>89,526,124</a:t>
            </a:r>
          </a:p>
        </p:txBody>
      </p:sp>
      <p:sp>
        <p:nvSpPr>
          <p:cNvPr id="512" name="Shape 512"/>
          <p:cNvSpPr txBox="1"/>
          <p:nvPr>
            <p:ph idx="4294967295" type="subTitle"/>
          </p:nvPr>
        </p:nvSpPr>
        <p:spPr>
          <a:xfrm>
            <a:off x="1466125" y="2840054"/>
            <a:ext cx="62118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513" name="Shape 513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4294967295" type="ctrTitle"/>
          </p:nvPr>
        </p:nvSpPr>
        <p:spPr>
          <a:xfrm>
            <a:off x="685800" y="724199"/>
            <a:ext cx="7772400" cy="89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89,526,124$</a:t>
            </a:r>
          </a:p>
        </p:txBody>
      </p:sp>
      <p:sp>
        <p:nvSpPr>
          <p:cNvPr id="519" name="Shape 519"/>
          <p:cNvSpPr txBox="1"/>
          <p:nvPr>
            <p:ph idx="4294967295" type="subTitle"/>
          </p:nvPr>
        </p:nvSpPr>
        <p:spPr>
          <a:xfrm>
            <a:off x="685800" y="1182708"/>
            <a:ext cx="7772400" cy="46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520" name="Shape 520"/>
          <p:cNvSpPr txBox="1"/>
          <p:nvPr>
            <p:ph idx="4294967295" type="ctrTitle"/>
          </p:nvPr>
        </p:nvSpPr>
        <p:spPr>
          <a:xfrm>
            <a:off x="685800" y="3353099"/>
            <a:ext cx="7772400" cy="89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100%</a:t>
            </a:r>
          </a:p>
        </p:txBody>
      </p:sp>
      <p:sp>
        <p:nvSpPr>
          <p:cNvPr id="521" name="Shape 521"/>
          <p:cNvSpPr txBox="1"/>
          <p:nvPr>
            <p:ph idx="4294967295" type="subTitle"/>
          </p:nvPr>
        </p:nvSpPr>
        <p:spPr>
          <a:xfrm>
            <a:off x="685800" y="38116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522" name="Shape 522"/>
          <p:cNvSpPr txBox="1"/>
          <p:nvPr>
            <p:ph idx="4294967295" type="ctrTitle"/>
          </p:nvPr>
        </p:nvSpPr>
        <p:spPr>
          <a:xfrm>
            <a:off x="685800" y="2038649"/>
            <a:ext cx="7772400" cy="894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185,244 users</a:t>
            </a:r>
          </a:p>
        </p:txBody>
      </p:sp>
      <p:sp>
        <p:nvSpPr>
          <p:cNvPr id="523" name="Shape 523"/>
          <p:cNvSpPr txBox="1"/>
          <p:nvPr>
            <p:ph idx="4294967295" type="subTitle"/>
          </p:nvPr>
        </p:nvSpPr>
        <p:spPr>
          <a:xfrm>
            <a:off x="685800" y="249715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4716375" y="2037912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</a:p>
        </p:txBody>
      </p:sp>
      <p:sp>
        <p:nvSpPr>
          <p:cNvPr id="530" name="Shape 530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</a:p>
        </p:txBody>
      </p:sp>
      <p:sp>
        <p:nvSpPr>
          <p:cNvPr id="531" name="Shape 5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</a:p>
        </p:txBody>
      </p:sp>
      <p:sp>
        <p:nvSpPr>
          <p:cNvPr id="532" name="Shape 53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533" name="Shape 533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534" name="Shape 534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535" name="Shape 535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536" name="Shape 536"/>
          <p:cNvCxnSpPr>
            <a:stCxn id="529" idx="4"/>
            <a:endCxn id="530" idx="0"/>
          </p:cNvCxnSpPr>
          <p:nvPr/>
        </p:nvCxnSpPr>
        <p:spPr>
          <a:xfrm flipH="1">
            <a:off x="5247375" y="3107112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537" name="Shape 537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idx="1" type="body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543" name="Shape 543"/>
          <p:cNvSpPr txBox="1"/>
          <p:nvPr>
            <p:ph idx="2" type="body"/>
          </p:nvPr>
        </p:nvSpPr>
        <p:spPr>
          <a:xfrm>
            <a:off x="4637112" y="1123950"/>
            <a:ext cx="1858800" cy="165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544" name="Shape 544"/>
          <p:cNvSpPr txBox="1"/>
          <p:nvPr>
            <p:ph idx="3" type="body"/>
          </p:nvPr>
        </p:nvSpPr>
        <p:spPr>
          <a:xfrm>
            <a:off x="6591225" y="1123950"/>
            <a:ext cx="1858800" cy="165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545" name="Shape 54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547" name="Shape 547"/>
          <p:cNvSpPr txBox="1"/>
          <p:nvPr>
            <p:ph idx="2" type="body"/>
          </p:nvPr>
        </p:nvSpPr>
        <p:spPr>
          <a:xfrm>
            <a:off x="4637112" y="2724150"/>
            <a:ext cx="1858800" cy="165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548" name="Shape 548"/>
          <p:cNvSpPr txBox="1"/>
          <p:nvPr>
            <p:ph idx="3" type="body"/>
          </p:nvPr>
        </p:nvSpPr>
        <p:spPr>
          <a:xfrm>
            <a:off x="6591225" y="2724150"/>
            <a:ext cx="1858800" cy="165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549" name="Shape 549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</a:rPr>
              <a:t>You can insert graphs from </a:t>
            </a:r>
            <a:r>
              <a:rPr lang="en" u="sng">
                <a:solidFill>
                  <a:srgbClr val="4A5C65"/>
                </a:solidFill>
                <a:hlinkClick r:id="rId3"/>
              </a:rPr>
              <a:t>Google Sheets</a:t>
            </a:r>
          </a:p>
        </p:txBody>
      </p:sp>
      <p:pic>
        <p:nvPicPr>
          <p:cNvPr id="555" name="Shape 55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111" y="666800"/>
            <a:ext cx="4243775" cy="35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 txBox="1"/>
          <p:nvPr>
            <p:ph idx="12" type="sldNum"/>
          </p:nvPr>
        </p:nvSpPr>
        <p:spPr>
          <a:xfrm>
            <a:off x="8117983" y="430368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395" name="Shape 395"/>
          <p:cNvSpPr txBox="1"/>
          <p:nvPr>
            <p:ph idx="2" type="body"/>
          </p:nvPr>
        </p:nvSpPr>
        <p:spPr>
          <a:xfrm>
            <a:off x="479900" y="3905925"/>
            <a:ext cx="4943700" cy="8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2BDC7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02BDC7"/>
                </a:solidFill>
                <a:hlinkClick r:id="rId3"/>
              </a:rPr>
              <a:t>www.slidescarnival.com/help-use-presentation-template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2BDC7"/>
                </a:solidFill>
              </a:rPr>
              <a:t>This template is free to use under </a:t>
            </a:r>
            <a:r>
              <a:rPr lang="en" sz="1000" u="sng">
                <a:solidFill>
                  <a:srgbClr val="02BDC7"/>
                </a:solidFill>
                <a:hlinkClick r:id="rId4"/>
              </a:rPr>
              <a:t>Creative Commons Attribution license</a:t>
            </a:r>
            <a:r>
              <a:rPr lang="en" sz="1000">
                <a:solidFill>
                  <a:srgbClr val="02BDC7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2830925" y="1417850"/>
            <a:ext cx="2516400" cy="23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4A5C65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have to be signed in to your Google account.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397" name="Shape 397"/>
          <p:cNvSpPr txBox="1"/>
          <p:nvPr>
            <p:ph idx="2" type="body"/>
          </p:nvPr>
        </p:nvSpPr>
        <p:spPr>
          <a:xfrm>
            <a:off x="5423600" y="1417850"/>
            <a:ext cx="3051299" cy="23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4A5C65"/>
                </a:solidFill>
              </a:rPr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A5C65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A5C65"/>
                </a:solidFill>
                <a:hlinkClick r:id="rId5"/>
              </a:rPr>
              <a:t>Presentation design slide</a:t>
            </a:r>
            <a:r>
              <a:rPr lang="en" sz="1200">
                <a:solidFill>
                  <a:srgbClr val="4A5C65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4A5C65"/>
              </a:solidFill>
            </a:endParaRPr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4655525" y="650425"/>
            <a:ext cx="1915015" cy="3842645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563" name="Shape 563"/>
          <p:cNvSpPr/>
          <p:nvPr/>
        </p:nvSpPr>
        <p:spPr>
          <a:xfrm>
            <a:off x="4741641" y="972683"/>
            <a:ext cx="17427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</a:p>
        </p:txBody>
      </p:sp>
      <p:sp>
        <p:nvSpPr>
          <p:cNvPr id="564" name="Shape 564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/>
        </p:nvSpPr>
        <p:spPr>
          <a:xfrm>
            <a:off x="4600945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47326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</a:p>
        </p:txBody>
      </p:sp>
      <p:sp>
        <p:nvSpPr>
          <p:cNvPr id="571" name="Shape 571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iPhone</a:t>
            </a: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572" name="Shape 572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4301574" y="710224"/>
            <a:ext cx="2632623" cy="372319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4483233" y="1052804"/>
            <a:ext cx="2279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</a:p>
        </p:txBody>
      </p:sp>
      <p:sp>
        <p:nvSpPr>
          <p:cNvPr id="579" name="Shape 579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Tablet</a:t>
            </a: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580" name="Shape 580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3893200" y="1127419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</a:p>
        </p:txBody>
      </p:sp>
      <p:sp>
        <p:nvSpPr>
          <p:cNvPr id="587" name="Shape 587"/>
          <p:cNvSpPr txBox="1"/>
          <p:nvPr>
            <p:ph idx="4294967295" type="body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Desktop</a:t>
            </a: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588" name="Shape 588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594" name="Shape 594"/>
          <p:cNvSpPr txBox="1"/>
          <p:nvPr>
            <p:ph idx="4294967295" type="subTitle"/>
          </p:nvPr>
        </p:nvSpPr>
        <p:spPr>
          <a:xfrm>
            <a:off x="685800" y="2401969"/>
            <a:ext cx="6593700" cy="176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4A5C65"/>
                </a:solidFill>
              </a:rPr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4A5C65"/>
                </a:solidFill>
              </a:rPr>
              <a:t>You can find me at @username &amp; user@mail.me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2BDC7"/>
                </a:solidFill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solidFill>
                  <a:srgbClr val="02BDC7"/>
                </a:solidFill>
                <a:hlinkClick r:id="rId4"/>
              </a:rPr>
              <a:t>Unsplash</a:t>
            </a:r>
          </a:p>
        </p:txBody>
      </p:sp>
      <p:sp>
        <p:nvSpPr>
          <p:cNvPr id="602" name="Shape 602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Titles: Roboto Slab Light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Body copy: Lato Light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3"/>
              </a:rPr>
              <a:t>http://www.latofonts.com/lato-free-fonts/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4"/>
              </a:rPr>
              <a:t>https://www.fontsquirrel.com/fonts/roboto-slab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b="1" lang="en" sz="1400">
                <a:solidFill>
                  <a:srgbClr val="02BDC7"/>
                </a:solidFill>
              </a:rPr>
              <a:t>#02bdc7</a:t>
            </a:r>
            <a:r>
              <a:rPr lang="en" sz="1400"/>
              <a:t> · Yellow </a:t>
            </a:r>
            <a:r>
              <a:rPr b="1" lang="en" sz="1400">
                <a:solidFill>
                  <a:srgbClr val="FFB600"/>
                </a:solidFill>
              </a:rPr>
              <a:t>#ffb600</a:t>
            </a:r>
            <a:r>
              <a:rPr lang="en" sz="1400"/>
              <a:t> · Magenta </a:t>
            </a:r>
            <a:r>
              <a:rPr b="1" lang="en" sz="1400">
                <a:solidFill>
                  <a:srgbClr val="FC4067"/>
                </a:solidFill>
              </a:rPr>
              <a:t>#fc4067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2BDC7"/>
              </a:solidFill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2901975" y="3757025"/>
            <a:ext cx="4491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0" name="Shape 610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/>
        </p:nvSpPr>
        <p:spPr>
          <a:xfrm>
            <a:off x="6248575" y="616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4A5C65"/>
              </a:buClr>
              <a:buSzPct val="1000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4A5C65"/>
              </a:buClr>
              <a:buSzPct val="1000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616" name="Shape 616"/>
          <p:cNvGrpSpPr/>
          <p:nvPr/>
        </p:nvGrpSpPr>
        <p:grpSpPr>
          <a:xfrm>
            <a:off x="1413871" y="702744"/>
            <a:ext cx="285174" cy="371990"/>
            <a:chOff x="590250" y="244200"/>
            <a:chExt cx="407975" cy="532175"/>
          </a:xfrm>
        </p:grpSpPr>
        <p:sp>
          <p:nvSpPr>
            <p:cNvPr id="617" name="Shape 617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1873516" y="757651"/>
            <a:ext cx="309866" cy="257931"/>
            <a:chOff x="1247825" y="322750"/>
            <a:chExt cx="443300" cy="369000"/>
          </a:xfrm>
        </p:grpSpPr>
        <p:sp>
          <p:nvSpPr>
            <p:cNvPr id="632" name="Shape 632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2350199" y="756375"/>
            <a:ext cx="296236" cy="260482"/>
            <a:chOff x="1929775" y="320925"/>
            <a:chExt cx="423800" cy="372650"/>
          </a:xfrm>
        </p:grpSpPr>
        <p:sp>
          <p:nvSpPr>
            <p:cNvPr id="638" name="Shape 638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Shape 643"/>
          <p:cNvSpPr/>
          <p:nvPr/>
        </p:nvSpPr>
        <p:spPr>
          <a:xfrm>
            <a:off x="2846992" y="747023"/>
            <a:ext cx="242605" cy="279215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3333492" y="747879"/>
            <a:ext cx="209402" cy="277503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45" name="Shape 645"/>
          <p:cNvGrpSpPr/>
          <p:nvPr/>
        </p:nvGrpSpPr>
        <p:grpSpPr>
          <a:xfrm>
            <a:off x="4237744" y="726999"/>
            <a:ext cx="280071" cy="319215"/>
            <a:chOff x="4630125" y="278900"/>
            <a:chExt cx="400675" cy="456675"/>
          </a:xfrm>
        </p:grpSpPr>
        <p:sp>
          <p:nvSpPr>
            <p:cNvPr id="646" name="Shape 646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Shape 650"/>
          <p:cNvSpPr/>
          <p:nvPr/>
        </p:nvSpPr>
        <p:spPr>
          <a:xfrm>
            <a:off x="4687419" y="746603"/>
            <a:ext cx="320928" cy="280054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1" name="Shape 651"/>
          <p:cNvGrpSpPr/>
          <p:nvPr/>
        </p:nvGrpSpPr>
        <p:grpSpPr>
          <a:xfrm>
            <a:off x="1418135" y="1181542"/>
            <a:ext cx="285157" cy="347735"/>
            <a:chOff x="596350" y="929175"/>
            <a:chExt cx="407950" cy="497475"/>
          </a:xfrm>
        </p:grpSpPr>
        <p:sp>
          <p:nvSpPr>
            <p:cNvPr id="652" name="Shape 652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2353170" y="1232202"/>
            <a:ext cx="290294" cy="248564"/>
            <a:chOff x="1934025" y="1001650"/>
            <a:chExt cx="415300" cy="355600"/>
          </a:xfrm>
        </p:grpSpPr>
        <p:sp>
          <p:nvSpPr>
            <p:cNvPr id="660" name="Shape 660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Shape 664"/>
          <p:cNvSpPr/>
          <p:nvPr/>
        </p:nvSpPr>
        <p:spPr>
          <a:xfrm>
            <a:off x="2822316" y="1211382"/>
            <a:ext cx="291972" cy="290277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3292633" y="1225853"/>
            <a:ext cx="291133" cy="261338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3766778" y="1227985"/>
            <a:ext cx="282623" cy="25707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4246043" y="1230536"/>
            <a:ext cx="263889" cy="251972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8" name="Shape 668"/>
          <p:cNvGrpSpPr/>
          <p:nvPr/>
        </p:nvGrpSpPr>
        <p:grpSpPr>
          <a:xfrm>
            <a:off x="4702072" y="1213469"/>
            <a:ext cx="291133" cy="291552"/>
            <a:chOff x="5294400" y="974850"/>
            <a:chExt cx="416500" cy="417100"/>
          </a:xfrm>
        </p:grpSpPr>
        <p:sp>
          <p:nvSpPr>
            <p:cNvPr id="669" name="Shape 669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5137042" y="1180703"/>
            <a:ext cx="360928" cy="351562"/>
            <a:chOff x="5916675" y="927975"/>
            <a:chExt cx="516350" cy="502950"/>
          </a:xfrm>
        </p:grpSpPr>
        <p:sp>
          <p:nvSpPr>
            <p:cNvPr id="672" name="Shape 67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1395994" y="1720785"/>
            <a:ext cx="325174" cy="219625"/>
            <a:chOff x="564675" y="1700625"/>
            <a:chExt cx="465200" cy="314200"/>
          </a:xfrm>
        </p:grpSpPr>
        <p:sp>
          <p:nvSpPr>
            <p:cNvPr id="675" name="Shape 675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1865862" y="1667154"/>
            <a:ext cx="325174" cy="318377"/>
            <a:chOff x="1236875" y="1623900"/>
            <a:chExt cx="465200" cy="455475"/>
          </a:xfrm>
        </p:grpSpPr>
        <p:sp>
          <p:nvSpPr>
            <p:cNvPr id="679" name="Shape 679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Shape 686"/>
          <p:cNvGrpSpPr/>
          <p:nvPr/>
        </p:nvGrpSpPr>
        <p:grpSpPr>
          <a:xfrm>
            <a:off x="2345935" y="1673970"/>
            <a:ext cx="304763" cy="304746"/>
            <a:chOff x="1923675" y="1633650"/>
            <a:chExt cx="436000" cy="435975"/>
          </a:xfrm>
        </p:grpSpPr>
        <p:sp>
          <p:nvSpPr>
            <p:cNvPr id="687" name="Shape 687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2814527" y="1672694"/>
            <a:ext cx="307297" cy="307297"/>
            <a:chOff x="2594050" y="1631825"/>
            <a:chExt cx="439625" cy="439625"/>
          </a:xfrm>
        </p:grpSpPr>
        <p:sp>
          <p:nvSpPr>
            <p:cNvPr id="694" name="Shape 69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Shape 698"/>
          <p:cNvSpPr/>
          <p:nvPr/>
        </p:nvSpPr>
        <p:spPr>
          <a:xfrm>
            <a:off x="3298155" y="1686385"/>
            <a:ext cx="280071" cy="280071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99" name="Shape 699"/>
          <p:cNvGrpSpPr/>
          <p:nvPr/>
        </p:nvGrpSpPr>
        <p:grpSpPr>
          <a:xfrm>
            <a:off x="3783202" y="1649714"/>
            <a:ext cx="249420" cy="353257"/>
            <a:chOff x="3979850" y="1598950"/>
            <a:chExt cx="356825" cy="505375"/>
          </a:xfrm>
        </p:grpSpPr>
        <p:sp>
          <p:nvSpPr>
            <p:cNvPr id="700" name="Shape 700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4213489" y="1725469"/>
            <a:ext cx="328582" cy="201748"/>
            <a:chOff x="4595425" y="1707325"/>
            <a:chExt cx="470075" cy="288625"/>
          </a:xfrm>
        </p:grpSpPr>
        <p:sp>
          <p:nvSpPr>
            <p:cNvPr id="703" name="Shape 703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4699101" y="1676102"/>
            <a:ext cx="297092" cy="300482"/>
            <a:chOff x="5290150" y="1636700"/>
            <a:chExt cx="425025" cy="429875"/>
          </a:xfrm>
        </p:grpSpPr>
        <p:sp>
          <p:nvSpPr>
            <p:cNvPr id="709" name="Shape 709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5168113" y="1667154"/>
            <a:ext cx="298787" cy="313274"/>
            <a:chOff x="5961125" y="1623900"/>
            <a:chExt cx="427450" cy="448175"/>
          </a:xfrm>
        </p:grpSpPr>
        <p:sp>
          <p:nvSpPr>
            <p:cNvPr id="712" name="Shape 712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627758" y="1675245"/>
            <a:ext cx="319215" cy="302195"/>
            <a:chOff x="6618700" y="1635475"/>
            <a:chExt cx="456675" cy="432325"/>
          </a:xfrm>
        </p:grpSpPr>
        <p:sp>
          <p:nvSpPr>
            <p:cNvPr id="720" name="Shape 720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Shape 725"/>
          <p:cNvGrpSpPr/>
          <p:nvPr/>
        </p:nvGrpSpPr>
        <p:grpSpPr>
          <a:xfrm>
            <a:off x="1432167" y="2160439"/>
            <a:ext cx="252828" cy="271544"/>
            <a:chOff x="616425" y="2329600"/>
            <a:chExt cx="361700" cy="388475"/>
          </a:xfrm>
        </p:grpSpPr>
        <p:sp>
          <p:nvSpPr>
            <p:cNvPr id="726" name="Shape 726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Shape 734"/>
          <p:cNvGrpSpPr/>
          <p:nvPr/>
        </p:nvGrpSpPr>
        <p:grpSpPr>
          <a:xfrm>
            <a:off x="1895238" y="2162990"/>
            <a:ext cx="266441" cy="266441"/>
            <a:chOff x="1278900" y="2333250"/>
            <a:chExt cx="381175" cy="381175"/>
          </a:xfrm>
        </p:grpSpPr>
        <p:sp>
          <p:nvSpPr>
            <p:cNvPr id="735" name="Shape 735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365088" y="2162990"/>
            <a:ext cx="266458" cy="266441"/>
            <a:chOff x="1951075" y="2333250"/>
            <a:chExt cx="381200" cy="381175"/>
          </a:xfrm>
        </p:grpSpPr>
        <p:sp>
          <p:nvSpPr>
            <p:cNvPr id="740" name="Shape 740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2834956" y="2162990"/>
            <a:ext cx="266441" cy="266441"/>
            <a:chOff x="2623275" y="2333250"/>
            <a:chExt cx="381175" cy="381175"/>
          </a:xfrm>
        </p:grpSpPr>
        <p:sp>
          <p:nvSpPr>
            <p:cNvPr id="745" name="Shape 745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Shape 749"/>
          <p:cNvGrpSpPr/>
          <p:nvPr/>
        </p:nvGrpSpPr>
        <p:grpSpPr>
          <a:xfrm>
            <a:off x="3366965" y="2117031"/>
            <a:ext cx="142159" cy="354969"/>
            <a:chOff x="3384375" y="2267500"/>
            <a:chExt cx="203375" cy="507825"/>
          </a:xfrm>
        </p:grpSpPr>
        <p:sp>
          <p:nvSpPr>
            <p:cNvPr id="750" name="Shape 750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319457" y="2162134"/>
            <a:ext cx="116628" cy="264746"/>
            <a:chOff x="4747025" y="2332025"/>
            <a:chExt cx="166850" cy="378750"/>
          </a:xfrm>
        </p:grpSpPr>
        <p:sp>
          <p:nvSpPr>
            <p:cNvPr id="753" name="Shape 753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3847475" y="2118726"/>
            <a:ext cx="120874" cy="351562"/>
            <a:chOff x="4071800" y="2269925"/>
            <a:chExt cx="172925" cy="502950"/>
          </a:xfrm>
        </p:grpSpPr>
        <p:sp>
          <p:nvSpPr>
            <p:cNvPr id="756" name="Shape 756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Shape 758"/>
          <p:cNvSpPr/>
          <p:nvPr/>
        </p:nvSpPr>
        <p:spPr>
          <a:xfrm>
            <a:off x="4714665" y="2155865"/>
            <a:ext cx="266441" cy="280910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59" name="Shape 759"/>
          <p:cNvGrpSpPr/>
          <p:nvPr/>
        </p:nvGrpSpPr>
        <p:grpSpPr>
          <a:xfrm>
            <a:off x="5176204" y="2160858"/>
            <a:ext cx="287725" cy="270705"/>
            <a:chOff x="5972700" y="2330200"/>
            <a:chExt cx="411625" cy="387275"/>
          </a:xfrm>
        </p:grpSpPr>
        <p:sp>
          <p:nvSpPr>
            <p:cNvPr id="760" name="Shape 76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1513042" y="2600075"/>
            <a:ext cx="91097" cy="331990"/>
            <a:chOff x="732125" y="2958550"/>
            <a:chExt cx="130325" cy="474950"/>
          </a:xfrm>
        </p:grpSpPr>
        <p:sp>
          <p:nvSpPr>
            <p:cNvPr id="763" name="Shape 763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Shape 771"/>
          <p:cNvSpPr/>
          <p:nvPr/>
        </p:nvSpPr>
        <p:spPr>
          <a:xfrm>
            <a:off x="2358796" y="2587019"/>
            <a:ext cx="279215" cy="358377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1925074" y="2587019"/>
            <a:ext cx="206869" cy="358377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73" name="Shape 773"/>
          <p:cNvGrpSpPr/>
          <p:nvPr/>
        </p:nvGrpSpPr>
        <p:grpSpPr>
          <a:xfrm>
            <a:off x="2806873" y="2610717"/>
            <a:ext cx="322623" cy="305602"/>
            <a:chOff x="2583100" y="2973775"/>
            <a:chExt cx="461550" cy="437200"/>
          </a:xfrm>
        </p:grpSpPr>
        <p:sp>
          <p:nvSpPr>
            <p:cNvPr id="774" name="Shape 774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Shape 776"/>
          <p:cNvSpPr/>
          <p:nvPr/>
        </p:nvSpPr>
        <p:spPr>
          <a:xfrm>
            <a:off x="4229860" y="2618092"/>
            <a:ext cx="296236" cy="296236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77" name="Shape 777"/>
          <p:cNvGrpSpPr/>
          <p:nvPr/>
        </p:nvGrpSpPr>
        <p:grpSpPr>
          <a:xfrm>
            <a:off x="4669306" y="2634134"/>
            <a:ext cx="361784" cy="268992"/>
            <a:chOff x="5247525" y="3007275"/>
            <a:chExt cx="517575" cy="384825"/>
          </a:xfrm>
        </p:grpSpPr>
        <p:sp>
          <p:nvSpPr>
            <p:cNvPr id="778" name="Shape 778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3763630" y="2618808"/>
            <a:ext cx="285157" cy="291133"/>
            <a:chOff x="3951850" y="2985350"/>
            <a:chExt cx="407950" cy="416500"/>
          </a:xfrm>
        </p:grpSpPr>
        <p:sp>
          <p:nvSpPr>
            <p:cNvPr id="781" name="Shape 781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Shape 785"/>
          <p:cNvGrpSpPr/>
          <p:nvPr/>
        </p:nvGrpSpPr>
        <p:grpSpPr>
          <a:xfrm>
            <a:off x="1398982" y="3109104"/>
            <a:ext cx="330277" cy="253667"/>
            <a:chOff x="568950" y="3686775"/>
            <a:chExt cx="472500" cy="362900"/>
          </a:xfrm>
        </p:grpSpPr>
        <p:sp>
          <p:nvSpPr>
            <p:cNvPr id="786" name="Shape 786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Shape 789"/>
          <p:cNvSpPr/>
          <p:nvPr/>
        </p:nvSpPr>
        <p:spPr>
          <a:xfrm>
            <a:off x="5205412" y="2604478"/>
            <a:ext cx="224728" cy="323479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0" name="Shape 790"/>
          <p:cNvGrpSpPr/>
          <p:nvPr/>
        </p:nvGrpSpPr>
        <p:grpSpPr>
          <a:xfrm>
            <a:off x="1871402" y="3130389"/>
            <a:ext cx="314113" cy="211115"/>
            <a:chOff x="1244800" y="3717225"/>
            <a:chExt cx="449375" cy="302025"/>
          </a:xfrm>
        </p:grpSpPr>
        <p:sp>
          <p:nvSpPr>
            <p:cNvPr id="791" name="Shape 791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2345516" y="3114207"/>
            <a:ext cx="305602" cy="238778"/>
            <a:chOff x="1923075" y="3694075"/>
            <a:chExt cx="437200" cy="341600"/>
          </a:xfrm>
        </p:grpSpPr>
        <p:sp>
          <p:nvSpPr>
            <p:cNvPr id="798" name="Shape 798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2818354" y="3110380"/>
            <a:ext cx="299643" cy="246013"/>
            <a:chOff x="2599525" y="3688600"/>
            <a:chExt cx="428675" cy="351950"/>
          </a:xfrm>
        </p:grpSpPr>
        <p:sp>
          <p:nvSpPr>
            <p:cNvPr id="808" name="Shape 808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3302692" y="3093359"/>
            <a:ext cx="277520" cy="273675"/>
            <a:chOff x="3292425" y="3664250"/>
            <a:chExt cx="397025" cy="391525"/>
          </a:xfrm>
        </p:grpSpPr>
        <p:sp>
          <p:nvSpPr>
            <p:cNvPr id="812" name="Shape 812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Shape 815"/>
          <p:cNvGrpSpPr/>
          <p:nvPr/>
        </p:nvGrpSpPr>
        <p:grpSpPr>
          <a:xfrm>
            <a:off x="3749999" y="3128676"/>
            <a:ext cx="307315" cy="223033"/>
            <a:chOff x="3932350" y="3714775"/>
            <a:chExt cx="439650" cy="319075"/>
          </a:xfrm>
        </p:grpSpPr>
        <p:sp>
          <p:nvSpPr>
            <p:cNvPr id="816" name="Shape 816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219867" y="3128676"/>
            <a:ext cx="307297" cy="223033"/>
            <a:chOff x="4604550" y="3714775"/>
            <a:chExt cx="439625" cy="319075"/>
          </a:xfrm>
        </p:grpSpPr>
        <p:sp>
          <p:nvSpPr>
            <p:cNvPr id="822" name="Shape 822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Shape 824"/>
          <p:cNvGrpSpPr/>
          <p:nvPr/>
        </p:nvGrpSpPr>
        <p:grpSpPr>
          <a:xfrm>
            <a:off x="4700796" y="3105696"/>
            <a:ext cx="293684" cy="260919"/>
            <a:chOff x="5292575" y="3681900"/>
            <a:chExt cx="420150" cy="373275"/>
          </a:xfrm>
        </p:grpSpPr>
        <p:sp>
          <p:nvSpPr>
            <p:cNvPr id="825" name="Shape 825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Shape 832"/>
          <p:cNvGrpSpPr/>
          <p:nvPr/>
        </p:nvGrpSpPr>
        <p:grpSpPr>
          <a:xfrm>
            <a:off x="5154063" y="3072494"/>
            <a:ext cx="326887" cy="326887"/>
            <a:chOff x="5941025" y="3634400"/>
            <a:chExt cx="467650" cy="467650"/>
          </a:xfrm>
        </p:grpSpPr>
        <p:sp>
          <p:nvSpPr>
            <p:cNvPr id="833" name="Shape 833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Shape 839"/>
          <p:cNvGrpSpPr/>
          <p:nvPr/>
        </p:nvGrpSpPr>
        <p:grpSpPr>
          <a:xfrm>
            <a:off x="5644796" y="3093359"/>
            <a:ext cx="285157" cy="285174"/>
            <a:chOff x="6643075" y="3664250"/>
            <a:chExt cx="407950" cy="407975"/>
          </a:xfrm>
        </p:grpSpPr>
        <p:sp>
          <p:nvSpPr>
            <p:cNvPr id="840" name="Shape 840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Shape 842"/>
          <p:cNvGrpSpPr/>
          <p:nvPr/>
        </p:nvGrpSpPr>
        <p:grpSpPr>
          <a:xfrm>
            <a:off x="1404085" y="3551309"/>
            <a:ext cx="309010" cy="308992"/>
            <a:chOff x="576250" y="4319400"/>
            <a:chExt cx="442075" cy="442050"/>
          </a:xfrm>
        </p:grpSpPr>
        <p:sp>
          <p:nvSpPr>
            <p:cNvPr id="843" name="Shape 843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Shape 847"/>
          <p:cNvSpPr/>
          <p:nvPr/>
        </p:nvSpPr>
        <p:spPr>
          <a:xfrm>
            <a:off x="1861234" y="3611525"/>
            <a:ext cx="334541" cy="18897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3766358" y="3564269"/>
            <a:ext cx="283461" cy="28347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/>
          <p:nvPr/>
        </p:nvSpPr>
        <p:spPr>
          <a:xfrm>
            <a:off x="3296460" y="3582148"/>
            <a:ext cx="283461" cy="247725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4234980" y="3562994"/>
            <a:ext cx="286013" cy="286030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4A5C6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1" name="Shape 851"/>
          <p:cNvGrpSpPr/>
          <p:nvPr/>
        </p:nvGrpSpPr>
        <p:grpSpPr>
          <a:xfrm>
            <a:off x="4683776" y="3567054"/>
            <a:ext cx="327726" cy="270705"/>
            <a:chOff x="5268225" y="4341925"/>
            <a:chExt cx="468850" cy="387275"/>
          </a:xfrm>
        </p:grpSpPr>
        <p:sp>
          <p:nvSpPr>
            <p:cNvPr id="852" name="Shape 852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5170245" y="3558544"/>
            <a:ext cx="294523" cy="294523"/>
            <a:chOff x="5964175" y="4329750"/>
            <a:chExt cx="421350" cy="421350"/>
          </a:xfrm>
        </p:grpSpPr>
        <p:sp>
          <p:nvSpPr>
            <p:cNvPr id="861" name="Shape 861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1873516" y="4028411"/>
            <a:ext cx="309866" cy="299643"/>
            <a:chOff x="1247825" y="5001950"/>
            <a:chExt cx="443300" cy="428675"/>
          </a:xfrm>
        </p:grpSpPr>
        <p:sp>
          <p:nvSpPr>
            <p:cNvPr id="864" name="Shape 864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Shape 870"/>
          <p:cNvGrpSpPr/>
          <p:nvPr/>
        </p:nvGrpSpPr>
        <p:grpSpPr>
          <a:xfrm>
            <a:off x="2371047" y="4013505"/>
            <a:ext cx="254540" cy="324336"/>
            <a:chOff x="1959600" y="4980625"/>
            <a:chExt cx="364150" cy="464000"/>
          </a:xfrm>
        </p:grpSpPr>
        <p:sp>
          <p:nvSpPr>
            <p:cNvPr id="871" name="Shape 871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Shape 878"/>
          <p:cNvGrpSpPr/>
          <p:nvPr/>
        </p:nvGrpSpPr>
        <p:grpSpPr>
          <a:xfrm>
            <a:off x="2822199" y="4025860"/>
            <a:ext cx="291972" cy="300063"/>
            <a:chOff x="2605025" y="4998300"/>
            <a:chExt cx="417700" cy="429275"/>
          </a:xfrm>
        </p:grpSpPr>
        <p:sp>
          <p:nvSpPr>
            <p:cNvPr id="879" name="Shape 879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Shape 882"/>
          <p:cNvGrpSpPr/>
          <p:nvPr/>
        </p:nvGrpSpPr>
        <p:grpSpPr>
          <a:xfrm>
            <a:off x="3263547" y="4028411"/>
            <a:ext cx="349010" cy="290696"/>
            <a:chOff x="3236425" y="5001950"/>
            <a:chExt cx="499300" cy="415875"/>
          </a:xfrm>
        </p:grpSpPr>
        <p:sp>
          <p:nvSpPr>
            <p:cNvPr id="883" name="Shape 883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Shape 889"/>
          <p:cNvGrpSpPr/>
          <p:nvPr/>
        </p:nvGrpSpPr>
        <p:grpSpPr>
          <a:xfrm>
            <a:off x="3775111" y="4013505"/>
            <a:ext cx="265602" cy="316245"/>
            <a:chOff x="3968275" y="4980625"/>
            <a:chExt cx="379975" cy="452425"/>
          </a:xfrm>
        </p:grpSpPr>
        <p:sp>
          <p:nvSpPr>
            <p:cNvPr id="890" name="Shape 890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5151931" y="4084157"/>
            <a:ext cx="336253" cy="183033"/>
            <a:chOff x="5937975" y="5081700"/>
            <a:chExt cx="481050" cy="261850"/>
          </a:xfrm>
        </p:grpSpPr>
        <p:sp>
          <p:nvSpPr>
            <p:cNvPr id="894" name="Shape 894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Shape 897"/>
          <p:cNvGrpSpPr/>
          <p:nvPr/>
        </p:nvGrpSpPr>
        <p:grpSpPr>
          <a:xfrm>
            <a:off x="5666063" y="4048840"/>
            <a:ext cx="241329" cy="277502"/>
            <a:chOff x="6673500" y="5031175"/>
            <a:chExt cx="345250" cy="397000"/>
          </a:xfrm>
        </p:grpSpPr>
        <p:sp>
          <p:nvSpPr>
            <p:cNvPr id="898" name="Shape 898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Shape 903"/>
          <p:cNvGrpSpPr/>
          <p:nvPr/>
        </p:nvGrpSpPr>
        <p:grpSpPr>
          <a:xfrm>
            <a:off x="3746609" y="742744"/>
            <a:ext cx="322623" cy="287725"/>
            <a:chOff x="3927500" y="301425"/>
            <a:chExt cx="461550" cy="411625"/>
          </a:xfrm>
        </p:grpSpPr>
        <p:sp>
          <p:nvSpPr>
            <p:cNvPr id="904" name="Shape 904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Shape 931"/>
          <p:cNvGrpSpPr/>
          <p:nvPr/>
        </p:nvGrpSpPr>
        <p:grpSpPr>
          <a:xfrm>
            <a:off x="5649042" y="748284"/>
            <a:ext cx="276664" cy="276664"/>
            <a:chOff x="6649150" y="309350"/>
            <a:chExt cx="395800" cy="395800"/>
          </a:xfrm>
        </p:grpSpPr>
        <p:sp>
          <p:nvSpPr>
            <p:cNvPr id="932" name="Shape 932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Shape 955"/>
          <p:cNvGrpSpPr/>
          <p:nvPr/>
        </p:nvGrpSpPr>
        <p:grpSpPr>
          <a:xfrm>
            <a:off x="5177043" y="754662"/>
            <a:ext cx="280928" cy="266021"/>
            <a:chOff x="5973900" y="318475"/>
            <a:chExt cx="401900" cy="380575"/>
          </a:xfrm>
        </p:grpSpPr>
        <p:sp>
          <p:nvSpPr>
            <p:cNvPr id="956" name="Shape 956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Shape 970"/>
          <p:cNvGrpSpPr/>
          <p:nvPr/>
        </p:nvGrpSpPr>
        <p:grpSpPr>
          <a:xfrm>
            <a:off x="1888003" y="1181542"/>
            <a:ext cx="285157" cy="347735"/>
            <a:chOff x="1268550" y="929175"/>
            <a:chExt cx="407950" cy="497475"/>
          </a:xfrm>
        </p:grpSpPr>
        <p:sp>
          <p:nvSpPr>
            <p:cNvPr id="971" name="Shape 971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5618828" y="1194735"/>
            <a:ext cx="337092" cy="323479"/>
            <a:chOff x="6605925" y="948050"/>
            <a:chExt cx="482250" cy="462775"/>
          </a:xfrm>
        </p:grpSpPr>
        <p:sp>
          <p:nvSpPr>
            <p:cNvPr id="975" name="Shape 975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Shape 981"/>
          <p:cNvGrpSpPr/>
          <p:nvPr/>
        </p:nvGrpSpPr>
        <p:grpSpPr>
          <a:xfrm>
            <a:off x="5697570" y="2152767"/>
            <a:ext cx="179608" cy="284755"/>
            <a:chOff x="6718575" y="2318625"/>
            <a:chExt cx="256950" cy="407375"/>
          </a:xfrm>
        </p:grpSpPr>
        <p:sp>
          <p:nvSpPr>
            <p:cNvPr id="982" name="Shape 98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Shape 990"/>
          <p:cNvGrpSpPr/>
          <p:nvPr/>
        </p:nvGrpSpPr>
        <p:grpSpPr>
          <a:xfrm>
            <a:off x="3286947" y="2674134"/>
            <a:ext cx="302195" cy="183889"/>
            <a:chOff x="3269900" y="3064500"/>
            <a:chExt cx="432325" cy="263075"/>
          </a:xfrm>
        </p:grpSpPr>
        <p:sp>
          <p:nvSpPr>
            <p:cNvPr id="991" name="Shape 991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5677125" y="2617952"/>
            <a:ext cx="220482" cy="309866"/>
            <a:chOff x="6689325" y="2984125"/>
            <a:chExt cx="315425" cy="443300"/>
          </a:xfrm>
        </p:grpSpPr>
        <p:sp>
          <p:nvSpPr>
            <p:cNvPr id="995" name="Shape 995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>
            <a:off x="2391056" y="3528329"/>
            <a:ext cx="213247" cy="344746"/>
            <a:chOff x="1988225" y="4286525"/>
            <a:chExt cx="305075" cy="493200"/>
          </a:xfrm>
        </p:grpSpPr>
        <p:sp>
          <p:nvSpPr>
            <p:cNvPr id="1001" name="Shape 1001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Shape 1008"/>
          <p:cNvGrpSpPr/>
          <p:nvPr/>
        </p:nvGrpSpPr>
        <p:grpSpPr>
          <a:xfrm>
            <a:off x="2843466" y="3552585"/>
            <a:ext cx="257511" cy="326031"/>
            <a:chOff x="2635450" y="4321225"/>
            <a:chExt cx="368400" cy="466425"/>
          </a:xfrm>
        </p:grpSpPr>
        <p:sp>
          <p:nvSpPr>
            <p:cNvPr id="1009" name="Shape 1009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Shape 1015"/>
          <p:cNvGrpSpPr/>
          <p:nvPr/>
        </p:nvGrpSpPr>
        <p:grpSpPr>
          <a:xfrm>
            <a:off x="5644796" y="3544494"/>
            <a:ext cx="285157" cy="319215"/>
            <a:chOff x="6643075" y="4309650"/>
            <a:chExt cx="407950" cy="456675"/>
          </a:xfrm>
        </p:grpSpPr>
        <p:sp>
          <p:nvSpPr>
            <p:cNvPr id="1016" name="Shape 1016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Shape 1025"/>
          <p:cNvGrpSpPr/>
          <p:nvPr/>
        </p:nvGrpSpPr>
        <p:grpSpPr>
          <a:xfrm>
            <a:off x="4659520" y="3995209"/>
            <a:ext cx="376254" cy="360928"/>
            <a:chOff x="5233525" y="4954450"/>
            <a:chExt cx="538275" cy="516350"/>
          </a:xfrm>
        </p:grpSpPr>
        <p:sp>
          <p:nvSpPr>
            <p:cNvPr id="1026" name="Shape 1026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Shape 1037"/>
          <p:cNvGrpSpPr/>
          <p:nvPr/>
        </p:nvGrpSpPr>
        <p:grpSpPr>
          <a:xfrm>
            <a:off x="4186245" y="4001587"/>
            <a:ext cx="383069" cy="348171"/>
            <a:chOff x="4556450" y="4963575"/>
            <a:chExt cx="548025" cy="498100"/>
          </a:xfrm>
        </p:grpSpPr>
        <p:sp>
          <p:nvSpPr>
            <p:cNvPr id="1038" name="Shape 1038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Shape 1043"/>
          <p:cNvGrpSpPr/>
          <p:nvPr/>
        </p:nvGrpSpPr>
        <p:grpSpPr>
          <a:xfrm>
            <a:off x="1373015" y="4076922"/>
            <a:ext cx="370295" cy="204737"/>
            <a:chOff x="531800" y="5071350"/>
            <a:chExt cx="529750" cy="292900"/>
          </a:xfrm>
        </p:grpSpPr>
        <p:sp>
          <p:nvSpPr>
            <p:cNvPr id="1044" name="Shape 1044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4A5C6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Shape 1051"/>
          <p:cNvGrpSpPr/>
          <p:nvPr/>
        </p:nvGrpSpPr>
        <p:grpSpPr>
          <a:xfrm>
            <a:off x="7243894" y="2108200"/>
            <a:ext cx="433992" cy="422729"/>
            <a:chOff x="5916675" y="927975"/>
            <a:chExt cx="516350" cy="502950"/>
          </a:xfrm>
        </p:grpSpPr>
        <p:sp>
          <p:nvSpPr>
            <p:cNvPr id="1052" name="Shape 105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Shape 1054"/>
          <p:cNvGrpSpPr/>
          <p:nvPr/>
        </p:nvGrpSpPr>
        <p:grpSpPr>
          <a:xfrm>
            <a:off x="6359914" y="2814101"/>
            <a:ext cx="1079481" cy="1051467"/>
            <a:chOff x="5916675" y="927975"/>
            <a:chExt cx="516350" cy="502950"/>
          </a:xfrm>
        </p:grpSpPr>
        <p:sp>
          <p:nvSpPr>
            <p:cNvPr id="1055" name="Shape 1055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Shape 1057"/>
          <p:cNvGrpSpPr/>
          <p:nvPr/>
        </p:nvGrpSpPr>
        <p:grpSpPr>
          <a:xfrm>
            <a:off x="6360056" y="2108200"/>
            <a:ext cx="433992" cy="422729"/>
            <a:chOff x="5916675" y="927975"/>
            <a:chExt cx="516350" cy="502950"/>
          </a:xfrm>
        </p:grpSpPr>
        <p:sp>
          <p:nvSpPr>
            <p:cNvPr id="1058" name="Shape 1058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0" name="Shape 1060"/>
          <p:cNvSpPr/>
          <p:nvPr/>
        </p:nvSpPr>
        <p:spPr>
          <a:xfrm>
            <a:off x="7436055" y="234457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" name="Shape 1061"/>
          <p:cNvSpPr/>
          <p:nvPr/>
        </p:nvSpPr>
        <p:spPr>
          <a:xfrm>
            <a:off x="6552218" y="234457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6837753" y="3402115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2BDC7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3" name="Shape 1063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 txBox="1"/>
          <p:nvPr/>
        </p:nvSpPr>
        <p:spPr>
          <a:xfrm>
            <a:off x="246865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9" name="Shape 1069"/>
          <p:cNvSpPr txBox="1"/>
          <p:nvPr/>
        </p:nvSpPr>
        <p:spPr>
          <a:xfrm>
            <a:off x="11129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2BDC7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</a:p>
        </p:txBody>
      </p:sp>
      <p:sp>
        <p:nvSpPr>
          <p:cNvPr id="1070" name="Shape 1070"/>
          <p:cNvSpPr txBox="1"/>
          <p:nvPr/>
        </p:nvSpPr>
        <p:spPr>
          <a:xfrm>
            <a:off x="953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C4067"/>
                </a:solidFill>
                <a:latin typeface="Lato Light"/>
                <a:ea typeface="Lato Light"/>
                <a:cs typeface="Lato Light"/>
                <a:sym typeface="Lato Light"/>
              </a:rPr>
              <a:t>😉</a:t>
            </a:r>
          </a:p>
        </p:txBody>
      </p:sp>
      <p:sp>
        <p:nvSpPr>
          <p:cNvPr id="1071" name="Shape 1071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FB600"/>
                </a:solidFill>
              </a:rPr>
              <a:t>Hello!</a:t>
            </a:r>
          </a:p>
        </p:txBody>
      </p:sp>
      <p:sp>
        <p:nvSpPr>
          <p:cNvPr id="404" name="Shape 404"/>
          <p:cNvSpPr txBox="1"/>
          <p:nvPr>
            <p:ph idx="4294967295" type="subTitle"/>
          </p:nvPr>
        </p:nvSpPr>
        <p:spPr>
          <a:xfrm>
            <a:off x="685800" y="2401969"/>
            <a:ext cx="6593700" cy="176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</a:p>
        </p:txBody>
      </p:sp>
      <p:pic>
        <p:nvPicPr>
          <p:cNvPr descr="photo-1434030216411-0b793f4b4173.jpg"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5C65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412" name="Shape 412"/>
          <p:cNvSpPr txBox="1"/>
          <p:nvPr>
            <p:ph idx="1" type="subTitle"/>
          </p:nvPr>
        </p:nvSpPr>
        <p:spPr>
          <a:xfrm>
            <a:off x="2886100" y="2916251"/>
            <a:ext cx="33717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 txBox="1"/>
          <p:nvPr>
            <p:ph idx="4294967295" type="ctrTitle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432" name="Shape 432"/>
          <p:cNvSpPr txBox="1"/>
          <p:nvPr>
            <p:ph idx="4294967295" type="subTitle"/>
          </p:nvPr>
        </p:nvSpPr>
        <p:spPr>
          <a:xfrm>
            <a:off x="2205425" y="3640154"/>
            <a:ext cx="47331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433" name="Shape 433"/>
          <p:cNvGrpSpPr/>
          <p:nvPr/>
        </p:nvGrpSpPr>
        <p:grpSpPr>
          <a:xfrm>
            <a:off x="3940047" y="628007"/>
            <a:ext cx="1447569" cy="1447576"/>
            <a:chOff x="6643075" y="3664250"/>
            <a:chExt cx="407950" cy="407975"/>
          </a:xfrm>
        </p:grpSpPr>
        <p:sp>
          <p:nvSpPr>
            <p:cNvPr id="434" name="Shape 434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 rot="-587344">
            <a:off x="3600928" y="2274182"/>
            <a:ext cx="595166" cy="595132"/>
            <a:chOff x="576250" y="4319400"/>
            <a:chExt cx="442075" cy="442050"/>
          </a:xfrm>
        </p:grpSpPr>
        <p:sp>
          <p:nvSpPr>
            <p:cNvPr id="437" name="Shape 437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3593939" y="962288"/>
            <a:ext cx="226250" cy="21606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 rot="2697328">
            <a:off x="5346647" y="2148788"/>
            <a:ext cx="343458" cy="327947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356714" y="1881143"/>
            <a:ext cx="137570" cy="13142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 rot="1280404">
            <a:off x="3589574" y="1613970"/>
            <a:ext cx="137563" cy="131397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451" name="Shape 45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452" name="Shape 452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453" name="Shape 453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460" name="Shape 460"/>
          <p:cNvSpPr txBox="1"/>
          <p:nvPr>
            <p:ph idx="2" type="body"/>
          </p:nvPr>
        </p:nvSpPr>
        <p:spPr>
          <a:xfrm>
            <a:off x="4637113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461" name="Shape 461"/>
          <p:cNvSpPr txBox="1"/>
          <p:nvPr>
            <p:ph idx="3" type="body"/>
          </p:nvPr>
        </p:nvSpPr>
        <p:spPr>
          <a:xfrm>
            <a:off x="6591227" y="1428750"/>
            <a:ext cx="1858800" cy="273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117983" y="41806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