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77" r:id="rId4"/>
    <p:sldId id="271" r:id="rId5"/>
    <p:sldId id="282" r:id="rId6"/>
    <p:sldId id="279" r:id="rId7"/>
    <p:sldId id="283" r:id="rId8"/>
    <p:sldId id="285" r:id="rId9"/>
    <p:sldId id="284" r:id="rId10"/>
    <p:sldId id="280" r:id="rId11"/>
  </p:sldIdLst>
  <p:sldSz cx="6858000" cy="9144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777777"/>
    <a:srgbClr val="0000FF"/>
    <a:srgbClr val="0066FF"/>
    <a:srgbClr val="00B050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 autoAdjust="0"/>
    <p:restoredTop sz="94660"/>
  </p:normalViewPr>
  <p:slideViewPr>
    <p:cSldViewPr>
      <p:cViewPr>
        <p:scale>
          <a:sx n="89" d="100"/>
          <a:sy n="89" d="100"/>
        </p:scale>
        <p:origin x="-1440" y="2016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E30125C-31CF-4503-BAB0-62CADAFF81C9}" type="datetimeFigureOut">
              <a:rPr lang="en-US" smtClean="0"/>
              <a:pPr/>
              <a:t>13/11/2017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6763"/>
            <a:ext cx="2876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BDB685F2-E1C3-4933-9224-D959E231A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4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685F2-E1C3-4933-9224-D959E231A49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685F2-E1C3-4933-9224-D959E231A49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138-5B85-4D45-9420-FF547CB51519}" type="datetimeFigureOut">
              <a:rPr lang="en-US" smtClean="0"/>
              <a:pPr/>
              <a:t>13/11/2017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8B90-59E5-40D6-936E-3BEF5A4A2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138-5B85-4D45-9420-FF547CB51519}" type="datetimeFigureOut">
              <a:rPr lang="en-US" smtClean="0"/>
              <a:pPr/>
              <a:t>13/11/2017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8B90-59E5-40D6-936E-3BEF5A4A2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2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138-5B85-4D45-9420-FF547CB51519}" type="datetimeFigureOut">
              <a:rPr lang="en-US" smtClean="0"/>
              <a:pPr/>
              <a:t>13/11/2017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8B90-59E5-40D6-936E-3BEF5A4A2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6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138-5B85-4D45-9420-FF547CB51519}" type="datetimeFigureOut">
              <a:rPr lang="en-US" smtClean="0"/>
              <a:pPr/>
              <a:t>13/11/2017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8B90-59E5-40D6-936E-3BEF5A4A2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138-5B85-4D45-9420-FF547CB51519}" type="datetimeFigureOut">
              <a:rPr lang="en-US" smtClean="0"/>
              <a:pPr/>
              <a:t>13/11/2017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8B90-59E5-40D6-936E-3BEF5A4A2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138-5B85-4D45-9420-FF547CB51519}" type="datetimeFigureOut">
              <a:rPr lang="en-US" smtClean="0"/>
              <a:pPr/>
              <a:t>13/11/2017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8B90-59E5-40D6-936E-3BEF5A4A2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138-5B85-4D45-9420-FF547CB51519}" type="datetimeFigureOut">
              <a:rPr lang="en-US" smtClean="0"/>
              <a:pPr/>
              <a:t>13/11/2017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8B90-59E5-40D6-936E-3BEF5A4A2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138-5B85-4D45-9420-FF547CB51519}" type="datetimeFigureOut">
              <a:rPr lang="en-US" smtClean="0"/>
              <a:pPr/>
              <a:t>13/11/2017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8B90-59E5-40D6-936E-3BEF5A4A2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6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138-5B85-4D45-9420-FF547CB51519}" type="datetimeFigureOut">
              <a:rPr lang="en-US" smtClean="0"/>
              <a:pPr/>
              <a:t>13/11/2017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8B90-59E5-40D6-936E-3BEF5A4A2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2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138-5B85-4D45-9420-FF547CB51519}" type="datetimeFigureOut">
              <a:rPr lang="en-US" smtClean="0"/>
              <a:pPr/>
              <a:t>13/11/2017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8B90-59E5-40D6-936E-3BEF5A4A2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2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138-5B85-4D45-9420-FF547CB51519}" type="datetimeFigureOut">
              <a:rPr lang="en-US" smtClean="0"/>
              <a:pPr/>
              <a:t>13/11/2017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8B90-59E5-40D6-936E-3BEF5A4A2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0138-5B85-4D45-9420-FF547CB51519}" type="datetimeFigureOut">
              <a:rPr lang="en-US" smtClean="0"/>
              <a:pPr/>
              <a:t>13/11/2017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8B90-59E5-40D6-936E-3BEF5A4A2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1.jpe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20009" y="2476500"/>
            <a:ext cx="6934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CÔNG TY TNHH MTV CÔNG NGHIỆP TÂN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LONG</a:t>
            </a:r>
            <a:endParaRPr lang="en-US" sz="15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5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E:\TU LIEU\BE BA\TL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2" y="2133600"/>
            <a:ext cx="138187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76400" y="3276600"/>
            <a:ext cx="6934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***  HỒ SƠ CÔNG TY  ***</a:t>
            </a:r>
            <a:endParaRPr lang="en-US" sz="15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6934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                 Our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solution, your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benifit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962400"/>
            <a:ext cx="46291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0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34250" y="256102"/>
            <a:ext cx="4566350" cy="3934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E:\TU LIEU\BE BA\TL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3" y="2057400"/>
            <a:ext cx="138187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7800" y="2290718"/>
            <a:ext cx="5791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CÔNG TY TNHH MTV CÔNG NGHIỆP TÂN LONG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386" y="2605337"/>
            <a:ext cx="5791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65/60 Huỳnh Văn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Phường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17,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Quận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Phú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Nhuận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TP.HCM</a:t>
            </a:r>
          </a:p>
          <a:p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Tel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: 0979 472 043</a:t>
            </a:r>
          </a:p>
          <a:p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: sales01.tanlong@gmail.com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imagesCA4NEH7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86" y="4428508"/>
            <a:ext cx="4797014" cy="319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308" y="381000"/>
            <a:ext cx="6934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CÔNG TY TNHH MTV CÔNG NGHIỆP TÂN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LONG</a:t>
            </a:r>
            <a:endParaRPr lang="en-US" sz="15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308" y="2209800"/>
            <a:ext cx="6934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*Công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TNHH MTV Công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Long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2017.</a:t>
            </a:r>
          </a:p>
          <a:p>
            <a:pPr algn="l"/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trụ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: 65/60 Huỳnh Văn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Phường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17,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Quận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Phú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Nhuận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, TP.HCM</a:t>
            </a:r>
          </a:p>
          <a:p>
            <a:pPr algn="l"/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nén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thủy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súng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phun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sơn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Vốn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: 1,500,000,000vnd.</a:t>
            </a:r>
          </a:p>
          <a:p>
            <a:pPr algn="l"/>
            <a:endParaRPr lang="en-US" sz="15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E:\TU LIEU\BE BA\TL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122" y="0"/>
            <a:ext cx="138187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6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9" y="249382"/>
            <a:ext cx="2715344" cy="504056"/>
          </a:xfrm>
        </p:spPr>
        <p:txBody>
          <a:bodyPr>
            <a:no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SẢN PHẨM CUNG CẤP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672" y="1004730"/>
            <a:ext cx="576064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u="sng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5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u="sng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5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u="sng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15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u="sng" dirty="0" err="1" smtClean="0">
                <a:latin typeface="Times New Roman" pitchFamily="18" charset="0"/>
                <a:cs typeface="Times New Roman" pitchFamily="18" charset="0"/>
              </a:rPr>
              <a:t>nén</a:t>
            </a:r>
            <a:r>
              <a:rPr lang="en-US" sz="1300" b="1" i="1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Van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xylanh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, máy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sấy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ống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i="1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13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13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nguye\Desktop\ed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6082188" cy="2844093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25908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Xylanh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09800" y="2590800"/>
            <a:ext cx="914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Van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657600" y="2590800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F.R.L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105400" y="2590800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Van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33400" y="4191000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286000" y="4191000"/>
            <a:ext cx="8382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Van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657600" y="4191000"/>
            <a:ext cx="990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Máy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sấy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953000" y="4191000"/>
            <a:ext cx="1828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nhiệt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D:\anh hydrotek\Untitled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" y="4724400"/>
            <a:ext cx="5765800" cy="2882900"/>
          </a:xfrm>
          <a:prstGeom prst="rect">
            <a:avLst/>
          </a:prstGeom>
          <a:noFill/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685800" y="5867400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Ống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174864" y="5714589"/>
            <a:ext cx="1447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Ống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Nylon,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chịu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11244" y="7645400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Ống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xoắn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lò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xo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819400" y="7569200"/>
            <a:ext cx="1447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Van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241664" y="7569200"/>
            <a:ext cx="1082936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" descr="E:\TU LIEU\BE BA\TL\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22" y="16136"/>
            <a:ext cx="138187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4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847" y="805673"/>
            <a:ext cx="6172200" cy="27815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i="1" u="sng" dirty="0" err="1" smtClean="0">
                <a:latin typeface="Times New Roman" pitchFamily="18" charset="0"/>
                <a:cs typeface="Times New Roman" pitchFamily="18" charset="0"/>
              </a:rPr>
              <a:t>Thủy</a:t>
            </a:r>
            <a:r>
              <a:rPr lang="en-US" sz="15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u="sng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1500" b="1" i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thủy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Ống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thủy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thủy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4250" y="256102"/>
            <a:ext cx="256592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SẢN PHẨM CUNG CẤP                                                                   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" descr="E:\TU LIEU\BE BA\TL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22" y="16136"/>
            <a:ext cx="138187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" y="2573930"/>
            <a:ext cx="2438223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8" y="4743351"/>
            <a:ext cx="24389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30" y="4743351"/>
            <a:ext cx="2249208" cy="156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8" y="6572152"/>
            <a:ext cx="2438925" cy="180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30" y="1832559"/>
            <a:ext cx="1803222" cy="256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4250" y="256102"/>
            <a:ext cx="256592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SẢN PHẨM CUNG CẤP                                                                   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E:\TU LIEU\BE BA\TL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22" y="16136"/>
            <a:ext cx="138187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4249" y="1108934"/>
            <a:ext cx="2813751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Công 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(PTO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):                                                                  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E:\TU LIEU\BE BA\TL\HYDRAULIC\PTO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666" y="15049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TU LIEU\BE BA\TL\HYDRAULIC\P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67" y="4419600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TU LIEU\BE BA\TL\HYDRAULIC\PTO HD-1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552" y="446246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TU LIEU\BE BA\TL\HYDRAULIC\PTO HD-7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0" y="16129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0254" y="1219200"/>
            <a:ext cx="5715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phun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sớn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Súng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phun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sơn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sơn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44511" y="301768"/>
            <a:ext cx="256592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SẢN PHẨM CUNG CẤP                                                                   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2" descr="E:\TU LIEU\BE BA\TL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652" y="122140"/>
            <a:ext cx="138187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4" y="2143125"/>
            <a:ext cx="540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172200"/>
            <a:ext cx="2144976" cy="17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457442"/>
            <a:ext cx="1828800" cy="113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8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254" y="1219200"/>
            <a:ext cx="5715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cầm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Fujiya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Wika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4511" y="301768"/>
            <a:ext cx="256592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SẢN PHẨM CUNG CẤP                                                                   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E:\TU LIEU\BE BA\TL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652" y="122140"/>
            <a:ext cx="138187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\Downloads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" y="1905000"/>
            <a:ext cx="1933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download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54" y="1905000"/>
            <a:ext cx="2133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\Downloads\images (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221950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2933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28" y="4914899"/>
            <a:ext cx="3076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9" y="6629400"/>
            <a:ext cx="29432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40" y="6629400"/>
            <a:ext cx="2800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2" y="7871419"/>
            <a:ext cx="2661398" cy="96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4" y="8202258"/>
            <a:ext cx="2643309" cy="63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6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254" y="1219200"/>
            <a:ext cx="5715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4511" y="301768"/>
            <a:ext cx="256592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SẢN PHẨM CUNG CẤP                                                                   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E:\TU LIEU\BE BA\TL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652" y="122140"/>
            <a:ext cx="138187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16573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1"/>
            <a:ext cx="1820849" cy="109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048000"/>
            <a:ext cx="1657350" cy="115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38" y="3048000"/>
            <a:ext cx="1876761" cy="112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54" y="1752601"/>
            <a:ext cx="2615846" cy="109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83" y="3015435"/>
            <a:ext cx="2438400" cy="112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4419601"/>
            <a:ext cx="1657349" cy="115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16" y="4427817"/>
            <a:ext cx="2505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16" y="4999317"/>
            <a:ext cx="2505075" cy="57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758" y="4419600"/>
            <a:ext cx="2026642" cy="57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758" y="4999316"/>
            <a:ext cx="2026642" cy="57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867400"/>
            <a:ext cx="1657349" cy="133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38" y="5867400"/>
            <a:ext cx="15716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49" y="5838825"/>
            <a:ext cx="21526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524625"/>
            <a:ext cx="2144699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7391400"/>
            <a:ext cx="1657349" cy="88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283" y="7394089"/>
            <a:ext cx="1523779" cy="85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49" y="7383331"/>
            <a:ext cx="19431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1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254" y="1219200"/>
            <a:ext cx="5715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4511" y="301768"/>
            <a:ext cx="256592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SẢN PHẨM CUNG CẤP                                                                   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E:\TU LIEU\BE BA\TL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652" y="122140"/>
            <a:ext cx="138187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" y="1981200"/>
            <a:ext cx="20859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81200"/>
            <a:ext cx="20955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" y="3933825"/>
            <a:ext cx="26193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86213"/>
            <a:ext cx="1281207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5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5317</TotalTime>
  <Words>294</Words>
  <Application>Microsoft Office PowerPoint</Application>
  <PresentationFormat>On-screen Show (4:3)</PresentationFormat>
  <Paragraphs>50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SẢN PHẨM CUNG CẤP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Admin</cp:lastModifiedBy>
  <cp:revision>409</cp:revision>
  <cp:lastPrinted>2017-11-13T12:54:43Z</cp:lastPrinted>
  <dcterms:created xsi:type="dcterms:W3CDTF">2017-03-26T04:13:47Z</dcterms:created>
  <dcterms:modified xsi:type="dcterms:W3CDTF">2017-11-13T12:56:58Z</dcterms:modified>
</cp:coreProperties>
</file>