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92" r:id="rId2"/>
    <p:sldId id="293" r:id="rId3"/>
    <p:sldId id="258" r:id="rId4"/>
    <p:sldId id="259" r:id="rId5"/>
    <p:sldId id="260" r:id="rId6"/>
    <p:sldId id="261" r:id="rId7"/>
    <p:sldId id="299" r:id="rId8"/>
    <p:sldId id="262" r:id="rId9"/>
    <p:sldId id="281" r:id="rId10"/>
    <p:sldId id="282" r:id="rId11"/>
    <p:sldId id="283" r:id="rId12"/>
    <p:sldId id="284" r:id="rId13"/>
    <p:sldId id="285" r:id="rId14"/>
    <p:sldId id="286" r:id="rId15"/>
    <p:sldId id="287" r:id="rId16"/>
    <p:sldId id="268" r:id="rId17"/>
    <p:sldId id="288" r:id="rId18"/>
    <p:sldId id="289" r:id="rId19"/>
    <p:sldId id="271" r:id="rId20"/>
    <p:sldId id="295" r:id="rId21"/>
    <p:sldId id="294" r:id="rId22"/>
    <p:sldId id="296" r:id="rId23"/>
    <p:sldId id="297" r:id="rId24"/>
    <p:sldId id="298" r:id="rId25"/>
    <p:sldId id="300" r:id="rId26"/>
    <p:sldId id="290" r:id="rId27"/>
    <p:sldId id="291" r:id="rId28"/>
    <p:sldId id="301" r:id="rId29"/>
    <p:sldId id="302" r:id="rId30"/>
    <p:sldId id="276" r:id="rId31"/>
  </p:sldIdLst>
  <p:sldSz cx="12192000" cy="6858000"/>
  <p:notesSz cx="6858000" cy="9144000"/>
  <p:embeddedFontLst>
    <p:embeddedFont>
      <p:font typeface="Abril Fatface" panose="02000503000000020003" pitchFamily="2" charset="0"/>
      <p:regular r:id="rId33"/>
    </p:embeddedFont>
    <p:embeddedFont>
      <p:font typeface="Barlow Condensed" panose="00000506000000000000" pitchFamily="2" charset="0"/>
      <p:regular r:id="rId34"/>
      <p:bold r:id="rId35"/>
      <p:italic r:id="rId36"/>
      <p:boldItalic r:id="rId37"/>
    </p:embeddedFont>
    <p:embeddedFont>
      <p:font typeface="Griffy" panose="020B0604020202020204" charset="0"/>
      <p:regular r:id="rId38"/>
    </p:embeddedFont>
    <p:embeddedFont>
      <p:font typeface="Homemade Apple" panose="020B0604020202020204" charset="0"/>
      <p:regular r:id="rId39"/>
    </p:embeddedFont>
    <p:embeddedFont>
      <p:font typeface="Open Sans" panose="020B0606030504020204" pitchFamily="34" charset="0"/>
      <p:regular r:id="rId40"/>
      <p:bold r:id="rId41"/>
      <p:italic r:id="rId42"/>
      <p:boldItalic r:id="rId43"/>
    </p:embeddedFont>
    <p:embeddedFont>
      <p:font typeface="Oswald" panose="00000500000000000000" pitchFamily="2" charset="0"/>
      <p:regular r:id="rId44"/>
      <p:bold r:id="rId45"/>
    </p:embeddedFont>
    <p:embeddedFont>
      <p:font typeface="Oswald Medium" panose="00000600000000000000" pitchFamily="2" charset="0"/>
      <p:regular r:id="rId46"/>
    </p:embeddedFont>
    <p:embeddedFont>
      <p:font typeface="Poppins" panose="000005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8" d="100"/>
          <a:sy n="78" d="100"/>
        </p:scale>
        <p:origin x="850"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838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452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100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106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47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94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twitter.com/SlidesManiaSM/" TargetMode="External"/><Relationship Id="rId12" Type="http://schemas.openxmlformats.org/officeDocument/2006/relationships/image" Target="../media/image5.png"/><Relationship Id="rId2" Type="http://schemas.openxmlformats.org/officeDocument/2006/relationships/hyperlink" Target="https://slidesmania.com/"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instagram.com/slidesmania/" TargetMode="External"/><Relationship Id="rId5" Type="http://schemas.openxmlformats.org/officeDocument/2006/relationships/hyperlink" Target="https://www.facebook.com/SlidesManiaSM/" TargetMode="External"/><Relationship Id="rId10" Type="http://schemas.openxmlformats.org/officeDocument/2006/relationships/image" Target="../media/image4.png"/><Relationship Id="rId4" Type="http://schemas.openxmlformats.org/officeDocument/2006/relationships/hyperlink" Target="https://slidesmania.com/questions-powerpoint-google-slides/can-i-use-these-templates/" TargetMode="External"/><Relationship Id="rId9" Type="http://schemas.openxmlformats.org/officeDocument/2006/relationships/hyperlink" Target="https://www.pinterest.com/slidesmania/"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bg>
      <p:bgPr>
        <a:solidFill>
          <a:schemeClr val="accent1"/>
        </a:solidFill>
        <a:effectLst/>
      </p:bgPr>
    </p:bg>
    <p:spTree>
      <p:nvGrpSpPr>
        <p:cNvPr id="1" name="Shape 10"/>
        <p:cNvGrpSpPr/>
        <p:nvPr/>
      </p:nvGrpSpPr>
      <p:grpSpPr>
        <a:xfrm>
          <a:off x="0" y="0"/>
          <a:ext cx="0" cy="0"/>
          <a:chOff x="0" y="0"/>
          <a:chExt cx="0" cy="0"/>
        </a:xfrm>
      </p:grpSpPr>
      <p:sp>
        <p:nvSpPr>
          <p:cNvPr id="11" name="Google Shape;11;p2"/>
          <p:cNvSpPr/>
          <p:nvPr/>
        </p:nvSpPr>
        <p:spPr>
          <a:xfrm>
            <a:off x="598250" y="570000"/>
            <a:ext cx="11049000" cy="5718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title"/>
          </p:nvPr>
        </p:nvSpPr>
        <p:spPr>
          <a:xfrm>
            <a:off x="1520325" y="2345975"/>
            <a:ext cx="9127500" cy="12306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13" name="Google Shape;13;p2"/>
          <p:cNvSpPr txBox="1">
            <a:spLocks noGrp="1"/>
          </p:cNvSpPr>
          <p:nvPr>
            <p:ph type="subTitle" idx="1"/>
          </p:nvPr>
        </p:nvSpPr>
        <p:spPr>
          <a:xfrm>
            <a:off x="432800" y="5715300"/>
            <a:ext cx="11379900" cy="7179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a:endParaRPr/>
          </a:p>
        </p:txBody>
      </p:sp>
      <p:sp>
        <p:nvSpPr>
          <p:cNvPr id="14" name="Google Shape;14;p2"/>
          <p:cNvSpPr/>
          <p:nvPr/>
        </p:nvSpPr>
        <p:spPr>
          <a:xfrm rot="-2700000">
            <a:off x="-185251" y="833624"/>
            <a:ext cx="2584192" cy="546452"/>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700000">
            <a:off x="9793049" y="5477924"/>
            <a:ext cx="2584192" cy="546452"/>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669100" y="0"/>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3850" y="6152100"/>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1834250" y="67425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 name="Google Shape;19;p2"/>
          <p:cNvSpPr/>
          <p:nvPr/>
        </p:nvSpPr>
        <p:spPr>
          <a:xfrm>
            <a:off x="11834250" y="108810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 name="Google Shape;20;p2"/>
          <p:cNvSpPr/>
          <p:nvPr/>
        </p:nvSpPr>
        <p:spPr>
          <a:xfrm>
            <a:off x="289000" y="5464025"/>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 name="Google Shape;21;p2"/>
          <p:cNvSpPr/>
          <p:nvPr/>
        </p:nvSpPr>
        <p:spPr>
          <a:xfrm>
            <a:off x="289000" y="5877875"/>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22" name="Google Shape;22;p2"/>
          <p:cNvCxnSpPr/>
          <p:nvPr/>
        </p:nvCxnSpPr>
        <p:spPr>
          <a:xfrm>
            <a:off x="11926050" y="1582475"/>
            <a:ext cx="4500" cy="2834700"/>
          </a:xfrm>
          <a:prstGeom prst="straightConnector1">
            <a:avLst/>
          </a:prstGeom>
          <a:noFill/>
          <a:ln w="19050" cap="flat" cmpd="sng">
            <a:solidFill>
              <a:schemeClr val="dk1"/>
            </a:solidFill>
            <a:prstDash val="solid"/>
            <a:round/>
            <a:headEnd type="none" w="med" len="med"/>
            <a:tailEnd type="none" w="med" len="med"/>
          </a:ln>
        </p:spPr>
      </p:cxnSp>
      <p:cxnSp>
        <p:nvCxnSpPr>
          <p:cNvPr id="23" name="Google Shape;23;p2"/>
          <p:cNvCxnSpPr/>
          <p:nvPr/>
        </p:nvCxnSpPr>
        <p:spPr>
          <a:xfrm>
            <a:off x="383050" y="2408075"/>
            <a:ext cx="4500" cy="2834700"/>
          </a:xfrm>
          <a:prstGeom prst="straightConnector1">
            <a:avLst/>
          </a:prstGeom>
          <a:noFill/>
          <a:ln w="19050" cap="flat" cmpd="sng">
            <a:solidFill>
              <a:schemeClr val="dk1"/>
            </a:solidFill>
            <a:prstDash val="solid"/>
            <a:round/>
            <a:headEnd type="none" w="med" len="med"/>
            <a:tailEnd type="none" w="med" len="med"/>
          </a:ln>
        </p:spPr>
      </p:cxnSp>
      <p:cxnSp>
        <p:nvCxnSpPr>
          <p:cNvPr id="24" name="Google Shape;24;p2"/>
          <p:cNvCxnSpPr/>
          <p:nvPr/>
        </p:nvCxnSpPr>
        <p:spPr>
          <a:xfrm>
            <a:off x="5407825" y="6550275"/>
            <a:ext cx="4348500" cy="13500"/>
          </a:xfrm>
          <a:prstGeom prst="straightConnector1">
            <a:avLst/>
          </a:prstGeom>
          <a:noFill/>
          <a:ln w="19050" cap="flat" cmpd="sng">
            <a:solidFill>
              <a:schemeClr val="dk1"/>
            </a:solidFill>
            <a:prstDash val="solid"/>
            <a:round/>
            <a:headEnd type="none" w="med" len="med"/>
            <a:tailEnd type="none" w="med" len="med"/>
          </a:ln>
        </p:spPr>
      </p:cxnSp>
      <p:cxnSp>
        <p:nvCxnSpPr>
          <p:cNvPr id="25" name="Google Shape;25;p2"/>
          <p:cNvCxnSpPr/>
          <p:nvPr/>
        </p:nvCxnSpPr>
        <p:spPr>
          <a:xfrm>
            <a:off x="2298925" y="254700"/>
            <a:ext cx="4348500" cy="135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117"/>
        <p:cNvGrpSpPr/>
        <p:nvPr/>
      </p:nvGrpSpPr>
      <p:grpSpPr>
        <a:xfrm>
          <a:off x="0" y="0"/>
          <a:ext cx="0" cy="0"/>
          <a:chOff x="0" y="0"/>
          <a:chExt cx="0" cy="0"/>
        </a:xfrm>
      </p:grpSpPr>
      <p:sp>
        <p:nvSpPr>
          <p:cNvPr id="118" name="Google Shape;118;p11"/>
          <p:cNvSpPr/>
          <p:nvPr/>
        </p:nvSpPr>
        <p:spPr>
          <a:xfrm flipH="1">
            <a:off x="8030325" y="0"/>
            <a:ext cx="41616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flipH="1">
            <a:off x="11613738" y="6242588"/>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flipH="1">
            <a:off x="10925663" y="64077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1" name="Google Shape;121;p11"/>
          <p:cNvSpPr/>
          <p:nvPr/>
        </p:nvSpPr>
        <p:spPr>
          <a:xfrm rot="-5400000" flipH="1">
            <a:off x="11339513" y="64077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2" name="Google Shape;122;p11"/>
          <p:cNvSpPr/>
          <p:nvPr/>
        </p:nvSpPr>
        <p:spPr>
          <a:xfrm flipH="1">
            <a:off x="197975" y="13750"/>
            <a:ext cx="6054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 name="Google Shape;123;p11"/>
          <p:cNvCxnSpPr/>
          <p:nvPr/>
        </p:nvCxnSpPr>
        <p:spPr>
          <a:xfrm flipH="1">
            <a:off x="491675" y="646750"/>
            <a:ext cx="9000" cy="4210800"/>
          </a:xfrm>
          <a:prstGeom prst="straightConnector1">
            <a:avLst/>
          </a:prstGeom>
          <a:noFill/>
          <a:ln w="19050" cap="flat" cmpd="sng">
            <a:solidFill>
              <a:schemeClr val="dk1"/>
            </a:solidFill>
            <a:prstDash val="solid"/>
            <a:round/>
            <a:headEnd type="none" w="med" len="med"/>
            <a:tailEnd type="none" w="med" len="med"/>
          </a:ln>
        </p:spPr>
      </p:cxnSp>
      <p:cxnSp>
        <p:nvCxnSpPr>
          <p:cNvPr id="124" name="Google Shape;124;p11"/>
          <p:cNvCxnSpPr/>
          <p:nvPr/>
        </p:nvCxnSpPr>
        <p:spPr>
          <a:xfrm>
            <a:off x="500675" y="6497300"/>
            <a:ext cx="4348500" cy="13500"/>
          </a:xfrm>
          <a:prstGeom prst="straightConnector1">
            <a:avLst/>
          </a:prstGeom>
          <a:noFill/>
          <a:ln w="19050" cap="flat" cmpd="sng">
            <a:solidFill>
              <a:schemeClr val="dk1"/>
            </a:solidFill>
            <a:prstDash val="solid"/>
            <a:round/>
            <a:headEnd type="none" w="med" len="med"/>
            <a:tailEnd type="none" w="med" len="med"/>
          </a:ln>
        </p:spPr>
      </p:cxnSp>
      <p:sp>
        <p:nvSpPr>
          <p:cNvPr id="125" name="Google Shape;125;p11"/>
          <p:cNvSpPr txBox="1">
            <a:spLocks noGrp="1"/>
          </p:cNvSpPr>
          <p:nvPr>
            <p:ph type="title"/>
          </p:nvPr>
        </p:nvSpPr>
        <p:spPr>
          <a:xfrm>
            <a:off x="1151264" y="1454400"/>
            <a:ext cx="6165600" cy="3160800"/>
          </a:xfrm>
          <a:prstGeom prst="rect">
            <a:avLst/>
          </a:prstGeom>
        </p:spPr>
        <p:txBody>
          <a:bodyPr spcFirstLastPara="1" wrap="square" lIns="121900" tIns="121900" rIns="121900" bIns="121900" anchor="b" anchorCtr="0">
            <a:noAutofit/>
          </a:bodyPr>
          <a:lstStyle>
            <a:lvl1pPr lvl="0" algn="r" rtl="0">
              <a:spcBef>
                <a:spcPts val="0"/>
              </a:spcBef>
              <a:spcAft>
                <a:spcPts val="0"/>
              </a:spcAft>
              <a:buSzPts val="8000"/>
              <a:buNone/>
              <a:defRPr sz="8000"/>
            </a:lvl1pPr>
            <a:lvl2pPr lvl="1" algn="r" rtl="0">
              <a:spcBef>
                <a:spcPts val="0"/>
              </a:spcBef>
              <a:spcAft>
                <a:spcPts val="0"/>
              </a:spcAft>
              <a:buSzPts val="8000"/>
              <a:buNone/>
              <a:defRPr sz="8000"/>
            </a:lvl2pPr>
            <a:lvl3pPr lvl="2" algn="r" rtl="0">
              <a:spcBef>
                <a:spcPts val="0"/>
              </a:spcBef>
              <a:spcAft>
                <a:spcPts val="0"/>
              </a:spcAft>
              <a:buSzPts val="8000"/>
              <a:buNone/>
              <a:defRPr sz="8000"/>
            </a:lvl3pPr>
            <a:lvl4pPr lvl="3" algn="r" rtl="0">
              <a:spcBef>
                <a:spcPts val="0"/>
              </a:spcBef>
              <a:spcAft>
                <a:spcPts val="0"/>
              </a:spcAft>
              <a:buSzPts val="8000"/>
              <a:buNone/>
              <a:defRPr sz="8000"/>
            </a:lvl4pPr>
            <a:lvl5pPr lvl="4" algn="r" rtl="0">
              <a:spcBef>
                <a:spcPts val="0"/>
              </a:spcBef>
              <a:spcAft>
                <a:spcPts val="0"/>
              </a:spcAft>
              <a:buSzPts val="8000"/>
              <a:buNone/>
              <a:defRPr sz="8000"/>
            </a:lvl5pPr>
            <a:lvl6pPr lvl="5" algn="r" rtl="0">
              <a:spcBef>
                <a:spcPts val="0"/>
              </a:spcBef>
              <a:spcAft>
                <a:spcPts val="0"/>
              </a:spcAft>
              <a:buSzPts val="8000"/>
              <a:buNone/>
              <a:defRPr sz="8000"/>
            </a:lvl6pPr>
            <a:lvl7pPr lvl="6" algn="r" rtl="0">
              <a:spcBef>
                <a:spcPts val="0"/>
              </a:spcBef>
              <a:spcAft>
                <a:spcPts val="0"/>
              </a:spcAft>
              <a:buSzPts val="8000"/>
              <a:buNone/>
              <a:defRPr sz="8000"/>
            </a:lvl7pPr>
            <a:lvl8pPr lvl="7" algn="r" rtl="0">
              <a:spcBef>
                <a:spcPts val="0"/>
              </a:spcBef>
              <a:spcAft>
                <a:spcPts val="0"/>
              </a:spcAft>
              <a:buSzPts val="8000"/>
              <a:buNone/>
              <a:defRPr sz="8000"/>
            </a:lvl8pPr>
            <a:lvl9pPr lvl="8" algn="r" rtl="0">
              <a:spcBef>
                <a:spcPts val="0"/>
              </a:spcBef>
              <a:spcAft>
                <a:spcPts val="0"/>
              </a:spcAft>
              <a:buSzPts val="8000"/>
              <a:buNone/>
              <a:defRPr sz="8000"/>
            </a:lvl9pPr>
          </a:lstStyle>
          <a:p>
            <a:endParaRPr/>
          </a:p>
        </p:txBody>
      </p:sp>
      <p:sp>
        <p:nvSpPr>
          <p:cNvPr id="126" name="Google Shape;126;p11"/>
          <p:cNvSpPr txBox="1">
            <a:spLocks noGrp="1"/>
          </p:cNvSpPr>
          <p:nvPr>
            <p:ph type="body" idx="1"/>
          </p:nvPr>
        </p:nvSpPr>
        <p:spPr>
          <a:xfrm>
            <a:off x="1202171" y="4813250"/>
            <a:ext cx="6165600" cy="15651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27"/>
        <p:cNvGrpSpPr/>
        <p:nvPr/>
      </p:nvGrpSpPr>
      <p:grpSpPr>
        <a:xfrm>
          <a:off x="0" y="0"/>
          <a:ext cx="0" cy="0"/>
          <a:chOff x="0" y="0"/>
          <a:chExt cx="0" cy="0"/>
        </a:xfrm>
      </p:grpSpPr>
      <p:sp>
        <p:nvSpPr>
          <p:cNvPr id="128" name="Google Shape;128;p12"/>
          <p:cNvSpPr/>
          <p:nvPr/>
        </p:nvSpPr>
        <p:spPr>
          <a:xfrm rot="10800000">
            <a:off x="1653000" y="-25"/>
            <a:ext cx="10539000" cy="6839100"/>
          </a:xfrm>
          <a:prstGeom prst="snip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2"/>
          <p:cNvSpPr/>
          <p:nvPr/>
        </p:nvSpPr>
        <p:spPr>
          <a:xfrm>
            <a:off x="415600" y="610150"/>
            <a:ext cx="11360700" cy="889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2"/>
          <p:cNvSpPr/>
          <p:nvPr/>
        </p:nvSpPr>
        <p:spPr>
          <a:xfrm rot="10800000">
            <a:off x="415600" y="6225000"/>
            <a:ext cx="605400" cy="63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 name="Google Shape;131;p12"/>
          <p:cNvCxnSpPr/>
          <p:nvPr/>
        </p:nvCxnSpPr>
        <p:spPr>
          <a:xfrm rot="10800000">
            <a:off x="704500" y="2014200"/>
            <a:ext cx="13800" cy="4210800"/>
          </a:xfrm>
          <a:prstGeom prst="straightConnector1">
            <a:avLst/>
          </a:prstGeom>
          <a:noFill/>
          <a:ln w="19050" cap="flat" cmpd="sng">
            <a:solidFill>
              <a:schemeClr val="dk1"/>
            </a:solidFill>
            <a:prstDash val="solid"/>
            <a:round/>
            <a:headEnd type="none" w="med" len="med"/>
            <a:tailEnd type="none" w="med" len="med"/>
          </a:ln>
        </p:spPr>
      </p:cxnSp>
      <p:sp>
        <p:nvSpPr>
          <p:cNvPr id="132" name="Google Shape;132;p12"/>
          <p:cNvSpPr/>
          <p:nvPr/>
        </p:nvSpPr>
        <p:spPr>
          <a:xfrm rot="-5400000" flipH="1">
            <a:off x="11113263" y="793438"/>
            <a:ext cx="522900" cy="522900"/>
          </a:xfrm>
          <a:prstGeom prst="mathMultiply">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2"/>
          <p:cNvSpPr/>
          <p:nvPr/>
        </p:nvSpPr>
        <p:spPr>
          <a:xfrm rot="-5400000" flipH="1">
            <a:off x="10425188" y="958588"/>
            <a:ext cx="192600" cy="192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4" name="Google Shape;134;p12"/>
          <p:cNvSpPr/>
          <p:nvPr/>
        </p:nvSpPr>
        <p:spPr>
          <a:xfrm rot="-5400000" flipH="1">
            <a:off x="10839038" y="958588"/>
            <a:ext cx="192600" cy="192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5" name="Google Shape;135;p12"/>
          <p:cNvSpPr txBox="1">
            <a:spLocks noGrp="1"/>
          </p:cNvSpPr>
          <p:nvPr>
            <p:ph type="subTitle" idx="1"/>
          </p:nvPr>
        </p:nvSpPr>
        <p:spPr>
          <a:xfrm>
            <a:off x="5056206" y="1729975"/>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36" name="Google Shape;136;p12"/>
          <p:cNvSpPr txBox="1">
            <a:spLocks noGrp="1"/>
          </p:cNvSpPr>
          <p:nvPr>
            <p:ph type="subTitle" idx="2"/>
          </p:nvPr>
        </p:nvSpPr>
        <p:spPr>
          <a:xfrm>
            <a:off x="5056206" y="3334868"/>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37" name="Google Shape;137;p12"/>
          <p:cNvSpPr txBox="1">
            <a:spLocks noGrp="1"/>
          </p:cNvSpPr>
          <p:nvPr>
            <p:ph type="subTitle" idx="3"/>
          </p:nvPr>
        </p:nvSpPr>
        <p:spPr>
          <a:xfrm>
            <a:off x="5056206" y="4939762"/>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38" name="Google Shape;138;p12"/>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39" name="Google Shape;139;p12"/>
          <p:cNvSpPr txBox="1">
            <a:spLocks noGrp="1"/>
          </p:cNvSpPr>
          <p:nvPr>
            <p:ph type="body" idx="4"/>
          </p:nvPr>
        </p:nvSpPr>
        <p:spPr>
          <a:xfrm>
            <a:off x="5056200" y="2167925"/>
            <a:ext cx="64068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40" name="Google Shape;140;p12"/>
          <p:cNvSpPr txBox="1">
            <a:spLocks noGrp="1"/>
          </p:cNvSpPr>
          <p:nvPr>
            <p:ph type="body" idx="5"/>
          </p:nvPr>
        </p:nvSpPr>
        <p:spPr>
          <a:xfrm>
            <a:off x="5056200" y="3761388"/>
            <a:ext cx="64068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41" name="Google Shape;141;p12"/>
          <p:cNvSpPr txBox="1">
            <a:spLocks noGrp="1"/>
          </p:cNvSpPr>
          <p:nvPr>
            <p:ph type="body" idx="6"/>
          </p:nvPr>
        </p:nvSpPr>
        <p:spPr>
          <a:xfrm>
            <a:off x="5056200" y="5353050"/>
            <a:ext cx="64077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142"/>
        <p:cNvGrpSpPr/>
        <p:nvPr/>
      </p:nvGrpSpPr>
      <p:grpSpPr>
        <a:xfrm>
          <a:off x="0" y="0"/>
          <a:ext cx="0" cy="0"/>
          <a:chOff x="0" y="0"/>
          <a:chExt cx="0" cy="0"/>
        </a:xfrm>
      </p:grpSpPr>
      <p:sp>
        <p:nvSpPr>
          <p:cNvPr id="143" name="Google Shape;143;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algn="r" rtl="0">
              <a:spcBef>
                <a:spcPts val="0"/>
              </a:spcBef>
              <a:spcAft>
                <a:spcPts val="0"/>
              </a:spcAft>
              <a:buSzPts val="6000"/>
              <a:buNone/>
              <a:defRPr sz="6000"/>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a:endParaRPr/>
          </a:p>
        </p:txBody>
      </p:sp>
      <p:sp>
        <p:nvSpPr>
          <p:cNvPr id="144" name="Google Shape;144;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800"/>
              <a:buNone/>
              <a:defRPr sz="1800"/>
            </a:lvl1pPr>
            <a:lvl2pPr lvl="1" algn="r" rtl="0">
              <a:spcBef>
                <a:spcPts val="2100"/>
              </a:spcBef>
              <a:spcAft>
                <a:spcPts val="0"/>
              </a:spcAft>
              <a:buSzPts val="1800"/>
              <a:buNone/>
              <a:defRPr sz="1800"/>
            </a:lvl2pPr>
            <a:lvl3pPr lvl="2" algn="r" rtl="0">
              <a:spcBef>
                <a:spcPts val="2100"/>
              </a:spcBef>
              <a:spcAft>
                <a:spcPts val="0"/>
              </a:spcAft>
              <a:buSzPts val="1800"/>
              <a:buNone/>
              <a:defRPr sz="1800"/>
            </a:lvl3pPr>
            <a:lvl4pPr lvl="3" algn="r" rtl="0">
              <a:spcBef>
                <a:spcPts val="2100"/>
              </a:spcBef>
              <a:spcAft>
                <a:spcPts val="0"/>
              </a:spcAft>
              <a:buSzPts val="1800"/>
              <a:buNone/>
              <a:defRPr sz="1800"/>
            </a:lvl4pPr>
            <a:lvl5pPr lvl="4" algn="r" rtl="0">
              <a:spcBef>
                <a:spcPts val="2100"/>
              </a:spcBef>
              <a:spcAft>
                <a:spcPts val="0"/>
              </a:spcAft>
              <a:buSzPts val="1800"/>
              <a:buNone/>
              <a:defRPr sz="1800"/>
            </a:lvl5pPr>
            <a:lvl6pPr lvl="5" algn="r" rtl="0">
              <a:spcBef>
                <a:spcPts val="2100"/>
              </a:spcBef>
              <a:spcAft>
                <a:spcPts val="0"/>
              </a:spcAft>
              <a:buSzPts val="1800"/>
              <a:buNone/>
              <a:defRPr sz="1800"/>
            </a:lvl6pPr>
            <a:lvl7pPr lvl="6" algn="r" rtl="0">
              <a:spcBef>
                <a:spcPts val="2100"/>
              </a:spcBef>
              <a:spcAft>
                <a:spcPts val="0"/>
              </a:spcAft>
              <a:buSzPts val="1800"/>
              <a:buNone/>
              <a:defRPr sz="1800"/>
            </a:lvl7pPr>
            <a:lvl8pPr lvl="7" algn="r" rtl="0">
              <a:spcBef>
                <a:spcPts val="2100"/>
              </a:spcBef>
              <a:spcAft>
                <a:spcPts val="0"/>
              </a:spcAft>
              <a:buSzPts val="1800"/>
              <a:buNone/>
              <a:defRPr sz="1800"/>
            </a:lvl8pPr>
            <a:lvl9pPr lvl="8" algn="r" rtl="0">
              <a:spcBef>
                <a:spcPts val="2100"/>
              </a:spcBef>
              <a:spcAft>
                <a:spcPts val="210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1 Background image">
  <p:cSld name="CUSTOM_10">
    <p:spTree>
      <p:nvGrpSpPr>
        <p:cNvPr id="1" name="Shape 145"/>
        <p:cNvGrpSpPr/>
        <p:nvPr/>
      </p:nvGrpSpPr>
      <p:grpSpPr>
        <a:xfrm>
          <a:off x="0" y="0"/>
          <a:ext cx="0" cy="0"/>
          <a:chOff x="0" y="0"/>
          <a:chExt cx="0" cy="0"/>
        </a:xfrm>
      </p:grpSpPr>
      <p:sp>
        <p:nvSpPr>
          <p:cNvPr id="146" name="Google Shape;146;p14"/>
          <p:cNvSpPr txBox="1">
            <a:spLocks noGrp="1"/>
          </p:cNvSpPr>
          <p:nvPr>
            <p:ph type="title"/>
          </p:nvPr>
        </p:nvSpPr>
        <p:spPr>
          <a:xfrm>
            <a:off x="765425" y="2039975"/>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lt1"/>
              </a:buClr>
              <a:buSzPts val="6000"/>
              <a:buNone/>
              <a:defRPr sz="6000">
                <a:solidFill>
                  <a:schemeClr val="lt1"/>
                </a:solidFill>
              </a:defRPr>
            </a:lvl1pPr>
            <a:lvl2pPr lvl="1" algn="r" rtl="0">
              <a:spcBef>
                <a:spcPts val="0"/>
              </a:spcBef>
              <a:spcAft>
                <a:spcPts val="0"/>
              </a:spcAft>
              <a:buClr>
                <a:schemeClr val="lt1"/>
              </a:buClr>
              <a:buSzPts val="15000"/>
              <a:buNone/>
              <a:defRPr sz="15000">
                <a:solidFill>
                  <a:schemeClr val="lt1"/>
                </a:solidFill>
              </a:defRPr>
            </a:lvl2pPr>
            <a:lvl3pPr lvl="2" algn="r" rtl="0">
              <a:spcBef>
                <a:spcPts val="0"/>
              </a:spcBef>
              <a:spcAft>
                <a:spcPts val="0"/>
              </a:spcAft>
              <a:buClr>
                <a:schemeClr val="lt1"/>
              </a:buClr>
              <a:buSzPts val="15000"/>
              <a:buNone/>
              <a:defRPr sz="15000">
                <a:solidFill>
                  <a:schemeClr val="lt1"/>
                </a:solidFill>
              </a:defRPr>
            </a:lvl3pPr>
            <a:lvl4pPr lvl="3" algn="r" rtl="0">
              <a:spcBef>
                <a:spcPts val="0"/>
              </a:spcBef>
              <a:spcAft>
                <a:spcPts val="0"/>
              </a:spcAft>
              <a:buClr>
                <a:schemeClr val="lt1"/>
              </a:buClr>
              <a:buSzPts val="15000"/>
              <a:buNone/>
              <a:defRPr sz="15000">
                <a:solidFill>
                  <a:schemeClr val="lt1"/>
                </a:solidFill>
              </a:defRPr>
            </a:lvl4pPr>
            <a:lvl5pPr lvl="4" algn="r" rtl="0">
              <a:spcBef>
                <a:spcPts val="0"/>
              </a:spcBef>
              <a:spcAft>
                <a:spcPts val="0"/>
              </a:spcAft>
              <a:buClr>
                <a:schemeClr val="lt1"/>
              </a:buClr>
              <a:buSzPts val="15000"/>
              <a:buNone/>
              <a:defRPr sz="15000">
                <a:solidFill>
                  <a:schemeClr val="lt1"/>
                </a:solidFill>
              </a:defRPr>
            </a:lvl5pPr>
            <a:lvl6pPr lvl="5" algn="r" rtl="0">
              <a:spcBef>
                <a:spcPts val="0"/>
              </a:spcBef>
              <a:spcAft>
                <a:spcPts val="0"/>
              </a:spcAft>
              <a:buClr>
                <a:schemeClr val="lt1"/>
              </a:buClr>
              <a:buSzPts val="15000"/>
              <a:buNone/>
              <a:defRPr sz="15000">
                <a:solidFill>
                  <a:schemeClr val="lt1"/>
                </a:solidFill>
              </a:defRPr>
            </a:lvl6pPr>
            <a:lvl7pPr lvl="6" algn="r" rtl="0">
              <a:spcBef>
                <a:spcPts val="0"/>
              </a:spcBef>
              <a:spcAft>
                <a:spcPts val="0"/>
              </a:spcAft>
              <a:buClr>
                <a:schemeClr val="lt1"/>
              </a:buClr>
              <a:buSzPts val="15000"/>
              <a:buNone/>
              <a:defRPr sz="15000">
                <a:solidFill>
                  <a:schemeClr val="lt1"/>
                </a:solidFill>
              </a:defRPr>
            </a:lvl7pPr>
            <a:lvl8pPr lvl="7" algn="r" rtl="0">
              <a:spcBef>
                <a:spcPts val="0"/>
              </a:spcBef>
              <a:spcAft>
                <a:spcPts val="0"/>
              </a:spcAft>
              <a:buClr>
                <a:schemeClr val="lt1"/>
              </a:buClr>
              <a:buSzPts val="15000"/>
              <a:buNone/>
              <a:defRPr sz="15000">
                <a:solidFill>
                  <a:schemeClr val="lt1"/>
                </a:solidFill>
              </a:defRPr>
            </a:lvl8pPr>
            <a:lvl9pPr lvl="8" algn="r" rtl="0">
              <a:spcBef>
                <a:spcPts val="0"/>
              </a:spcBef>
              <a:spcAft>
                <a:spcPts val="0"/>
              </a:spcAft>
              <a:buClr>
                <a:schemeClr val="lt1"/>
              </a:buClr>
              <a:buSzPts val="15000"/>
              <a:buNone/>
              <a:defRPr sz="15000">
                <a:solidFill>
                  <a:schemeClr val="lt1"/>
                </a:solidFill>
              </a:defRPr>
            </a:lvl9pPr>
          </a:lstStyle>
          <a:p>
            <a:endParaRPr/>
          </a:p>
        </p:txBody>
      </p:sp>
      <p:sp>
        <p:nvSpPr>
          <p:cNvPr id="147" name="Google Shape;147;p14"/>
          <p:cNvSpPr/>
          <p:nvPr/>
        </p:nvSpPr>
        <p:spPr>
          <a:xfrm rot="5400000">
            <a:off x="78238" y="68788"/>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rot="5400000">
            <a:off x="109661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9" name="Google Shape;149;p14"/>
          <p:cNvSpPr/>
          <p:nvPr/>
        </p:nvSpPr>
        <p:spPr>
          <a:xfrm rot="5400000">
            <a:off x="68276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0" name="Google Shape;150;p14"/>
          <p:cNvSpPr/>
          <p:nvPr/>
        </p:nvSpPr>
        <p:spPr>
          <a:xfrm>
            <a:off x="11669100" y="0"/>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11834250" y="67425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2" name="Google Shape;152;p14"/>
          <p:cNvSpPr/>
          <p:nvPr/>
        </p:nvSpPr>
        <p:spPr>
          <a:xfrm>
            <a:off x="11834250" y="108810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153" name="Google Shape;153;p14"/>
          <p:cNvCxnSpPr/>
          <p:nvPr/>
        </p:nvCxnSpPr>
        <p:spPr>
          <a:xfrm>
            <a:off x="11926050" y="1582475"/>
            <a:ext cx="4500" cy="28347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154"/>
        <p:cNvGrpSpPr/>
        <p:nvPr/>
      </p:nvGrpSpPr>
      <p:grpSpPr>
        <a:xfrm>
          <a:off x="0" y="0"/>
          <a:ext cx="0" cy="0"/>
          <a:chOff x="0" y="0"/>
          <a:chExt cx="0" cy="0"/>
        </a:xfrm>
      </p:grpSpPr>
      <p:sp>
        <p:nvSpPr>
          <p:cNvPr id="155" name="Google Shape;155;p15"/>
          <p:cNvSpPr/>
          <p:nvPr/>
        </p:nvSpPr>
        <p:spPr>
          <a:xfrm flipH="1">
            <a:off x="665600" y="0"/>
            <a:ext cx="51471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txBox="1">
            <a:spLocks noGrp="1"/>
          </p:cNvSpPr>
          <p:nvPr>
            <p:ph type="body" idx="1"/>
          </p:nvPr>
        </p:nvSpPr>
        <p:spPr>
          <a:xfrm>
            <a:off x="1288400" y="5317400"/>
            <a:ext cx="4239000" cy="925200"/>
          </a:xfrm>
          <a:prstGeom prst="rect">
            <a:avLst/>
          </a:prstGeom>
        </p:spPr>
        <p:txBody>
          <a:bodyPr spcFirstLastPara="1" wrap="square" lIns="121900" tIns="121900" rIns="121900" bIns="121900" anchor="b" anchorCtr="0">
            <a:noAutofit/>
          </a:bodyPr>
          <a:lstStyle>
            <a:lvl1pPr marL="457200" lvl="0" indent="-419100">
              <a:lnSpc>
                <a:spcPct val="100000"/>
              </a:lnSpc>
              <a:spcBef>
                <a:spcPts val="0"/>
              </a:spcBef>
              <a:spcAft>
                <a:spcPts val="0"/>
              </a:spcAft>
              <a:buClr>
                <a:schemeClr val="lt1"/>
              </a:buClr>
              <a:buSzPts val="3000"/>
              <a:buChar char="●"/>
              <a:defRPr sz="3000">
                <a:solidFill>
                  <a:schemeClr val="lt1"/>
                </a:solidFill>
              </a:defRPr>
            </a:lvl1pPr>
            <a:lvl2pPr marL="914400" lvl="1" indent="-419100">
              <a:lnSpc>
                <a:spcPct val="100000"/>
              </a:lnSpc>
              <a:spcBef>
                <a:spcPts val="0"/>
              </a:spcBef>
              <a:spcAft>
                <a:spcPts val="0"/>
              </a:spcAft>
              <a:buClr>
                <a:schemeClr val="lt1"/>
              </a:buClr>
              <a:buSzPts val="3000"/>
              <a:buChar char="○"/>
              <a:defRPr sz="3000">
                <a:solidFill>
                  <a:schemeClr val="lt1"/>
                </a:solidFill>
              </a:defRPr>
            </a:lvl2pPr>
            <a:lvl3pPr marL="1371600" lvl="2" indent="-419100">
              <a:lnSpc>
                <a:spcPct val="100000"/>
              </a:lnSpc>
              <a:spcBef>
                <a:spcPts val="0"/>
              </a:spcBef>
              <a:spcAft>
                <a:spcPts val="0"/>
              </a:spcAft>
              <a:buClr>
                <a:schemeClr val="lt1"/>
              </a:buClr>
              <a:buSzPts val="3000"/>
              <a:buChar char="■"/>
              <a:defRPr sz="3000">
                <a:solidFill>
                  <a:schemeClr val="lt1"/>
                </a:solidFill>
              </a:defRPr>
            </a:lvl3pPr>
            <a:lvl4pPr marL="1828800" lvl="3" indent="-419100">
              <a:lnSpc>
                <a:spcPct val="100000"/>
              </a:lnSpc>
              <a:spcBef>
                <a:spcPts val="0"/>
              </a:spcBef>
              <a:spcAft>
                <a:spcPts val="0"/>
              </a:spcAft>
              <a:buClr>
                <a:schemeClr val="lt1"/>
              </a:buClr>
              <a:buSzPts val="3000"/>
              <a:buChar char="●"/>
              <a:defRPr sz="3000">
                <a:solidFill>
                  <a:schemeClr val="lt1"/>
                </a:solidFill>
              </a:defRPr>
            </a:lvl4pPr>
            <a:lvl5pPr marL="2286000" lvl="4" indent="-419100">
              <a:lnSpc>
                <a:spcPct val="100000"/>
              </a:lnSpc>
              <a:spcBef>
                <a:spcPts val="0"/>
              </a:spcBef>
              <a:spcAft>
                <a:spcPts val="0"/>
              </a:spcAft>
              <a:buClr>
                <a:schemeClr val="lt1"/>
              </a:buClr>
              <a:buSzPts val="3000"/>
              <a:buChar char="○"/>
              <a:defRPr sz="3000">
                <a:solidFill>
                  <a:schemeClr val="lt1"/>
                </a:solidFill>
              </a:defRPr>
            </a:lvl5pPr>
            <a:lvl6pPr marL="2743200" lvl="5" indent="-419100">
              <a:lnSpc>
                <a:spcPct val="100000"/>
              </a:lnSpc>
              <a:spcBef>
                <a:spcPts val="0"/>
              </a:spcBef>
              <a:spcAft>
                <a:spcPts val="0"/>
              </a:spcAft>
              <a:buClr>
                <a:schemeClr val="lt1"/>
              </a:buClr>
              <a:buSzPts val="3000"/>
              <a:buChar char="■"/>
              <a:defRPr sz="3000">
                <a:solidFill>
                  <a:schemeClr val="lt1"/>
                </a:solidFill>
              </a:defRPr>
            </a:lvl6pPr>
            <a:lvl7pPr marL="3200400" lvl="6" indent="-419100">
              <a:lnSpc>
                <a:spcPct val="100000"/>
              </a:lnSpc>
              <a:spcBef>
                <a:spcPts val="0"/>
              </a:spcBef>
              <a:spcAft>
                <a:spcPts val="0"/>
              </a:spcAft>
              <a:buClr>
                <a:schemeClr val="lt1"/>
              </a:buClr>
              <a:buSzPts val="3000"/>
              <a:buChar char="●"/>
              <a:defRPr sz="3000">
                <a:solidFill>
                  <a:schemeClr val="lt1"/>
                </a:solidFill>
              </a:defRPr>
            </a:lvl7pPr>
            <a:lvl8pPr marL="3657600" lvl="7" indent="-419100">
              <a:lnSpc>
                <a:spcPct val="100000"/>
              </a:lnSpc>
              <a:spcBef>
                <a:spcPts val="0"/>
              </a:spcBef>
              <a:spcAft>
                <a:spcPts val="0"/>
              </a:spcAft>
              <a:buClr>
                <a:schemeClr val="lt1"/>
              </a:buClr>
              <a:buSzPts val="3000"/>
              <a:buChar char="○"/>
              <a:defRPr sz="3000">
                <a:solidFill>
                  <a:schemeClr val="lt1"/>
                </a:solidFill>
              </a:defRPr>
            </a:lvl8pPr>
            <a:lvl9pPr marL="4114800" lvl="8" indent="-419100">
              <a:lnSpc>
                <a:spcPct val="100000"/>
              </a:lnSpc>
              <a:spcBef>
                <a:spcPts val="0"/>
              </a:spcBef>
              <a:spcAft>
                <a:spcPts val="0"/>
              </a:spcAft>
              <a:buClr>
                <a:schemeClr val="lt1"/>
              </a:buClr>
              <a:buSzPts val="3000"/>
              <a:buChar char="■"/>
              <a:defRPr sz="3000">
                <a:solidFill>
                  <a:schemeClr val="lt1"/>
                </a:solidFill>
              </a:defRPr>
            </a:lvl9pPr>
          </a:lstStyle>
          <a:p>
            <a:endParaRPr/>
          </a:p>
        </p:txBody>
      </p:sp>
      <p:sp>
        <p:nvSpPr>
          <p:cNvPr id="157" name="Google Shape;157;p15"/>
          <p:cNvSpPr txBox="1">
            <a:spLocks noGrp="1"/>
          </p:cNvSpPr>
          <p:nvPr>
            <p:ph type="body" idx="2"/>
          </p:nvPr>
        </p:nvSpPr>
        <p:spPr>
          <a:xfrm>
            <a:off x="1288400" y="3575100"/>
            <a:ext cx="4239000" cy="925200"/>
          </a:xfrm>
          <a:prstGeom prst="rect">
            <a:avLst/>
          </a:prstGeom>
        </p:spPr>
        <p:txBody>
          <a:bodyPr spcFirstLastPara="1" wrap="square" lIns="121900" tIns="121900" rIns="121900" bIns="121900" anchor="b" anchorCtr="0">
            <a:noAutofit/>
          </a:bodyPr>
          <a:lstStyle>
            <a:lvl1pPr marL="457200" lvl="0" indent="-419100" rtl="0">
              <a:lnSpc>
                <a:spcPct val="100000"/>
              </a:lnSpc>
              <a:spcBef>
                <a:spcPts val="0"/>
              </a:spcBef>
              <a:spcAft>
                <a:spcPts val="0"/>
              </a:spcAft>
              <a:buClr>
                <a:schemeClr val="lt1"/>
              </a:buClr>
              <a:buSzPts val="3000"/>
              <a:buChar char="●"/>
              <a:defRPr sz="3000">
                <a:solidFill>
                  <a:schemeClr val="lt1"/>
                </a:solidFill>
              </a:defRPr>
            </a:lvl1pPr>
            <a:lvl2pPr marL="914400" lvl="1" indent="-419100" rtl="0">
              <a:lnSpc>
                <a:spcPct val="100000"/>
              </a:lnSpc>
              <a:spcBef>
                <a:spcPts val="0"/>
              </a:spcBef>
              <a:spcAft>
                <a:spcPts val="0"/>
              </a:spcAft>
              <a:buClr>
                <a:schemeClr val="lt1"/>
              </a:buClr>
              <a:buSzPts val="3000"/>
              <a:buChar char="○"/>
              <a:defRPr sz="3000">
                <a:solidFill>
                  <a:schemeClr val="lt1"/>
                </a:solidFill>
              </a:defRPr>
            </a:lvl2pPr>
            <a:lvl3pPr marL="1371600" lvl="2" indent="-419100" rtl="0">
              <a:lnSpc>
                <a:spcPct val="100000"/>
              </a:lnSpc>
              <a:spcBef>
                <a:spcPts val="0"/>
              </a:spcBef>
              <a:spcAft>
                <a:spcPts val="0"/>
              </a:spcAft>
              <a:buClr>
                <a:schemeClr val="lt1"/>
              </a:buClr>
              <a:buSzPts val="3000"/>
              <a:buChar char="■"/>
              <a:defRPr sz="3000">
                <a:solidFill>
                  <a:schemeClr val="lt1"/>
                </a:solidFill>
              </a:defRPr>
            </a:lvl3pPr>
            <a:lvl4pPr marL="1828800" lvl="3" indent="-419100" rtl="0">
              <a:lnSpc>
                <a:spcPct val="100000"/>
              </a:lnSpc>
              <a:spcBef>
                <a:spcPts val="0"/>
              </a:spcBef>
              <a:spcAft>
                <a:spcPts val="0"/>
              </a:spcAft>
              <a:buClr>
                <a:schemeClr val="lt1"/>
              </a:buClr>
              <a:buSzPts val="3000"/>
              <a:buChar char="●"/>
              <a:defRPr sz="3000">
                <a:solidFill>
                  <a:schemeClr val="lt1"/>
                </a:solidFill>
              </a:defRPr>
            </a:lvl4pPr>
            <a:lvl5pPr marL="2286000" lvl="4" indent="-419100" rtl="0">
              <a:lnSpc>
                <a:spcPct val="100000"/>
              </a:lnSpc>
              <a:spcBef>
                <a:spcPts val="0"/>
              </a:spcBef>
              <a:spcAft>
                <a:spcPts val="0"/>
              </a:spcAft>
              <a:buClr>
                <a:schemeClr val="lt1"/>
              </a:buClr>
              <a:buSzPts val="3000"/>
              <a:buChar char="○"/>
              <a:defRPr sz="3000">
                <a:solidFill>
                  <a:schemeClr val="lt1"/>
                </a:solidFill>
              </a:defRPr>
            </a:lvl5pPr>
            <a:lvl6pPr marL="2743200" lvl="5" indent="-419100" rtl="0">
              <a:lnSpc>
                <a:spcPct val="100000"/>
              </a:lnSpc>
              <a:spcBef>
                <a:spcPts val="0"/>
              </a:spcBef>
              <a:spcAft>
                <a:spcPts val="0"/>
              </a:spcAft>
              <a:buClr>
                <a:schemeClr val="lt1"/>
              </a:buClr>
              <a:buSzPts val="3000"/>
              <a:buChar char="■"/>
              <a:defRPr sz="3000">
                <a:solidFill>
                  <a:schemeClr val="lt1"/>
                </a:solidFill>
              </a:defRPr>
            </a:lvl6pPr>
            <a:lvl7pPr marL="3200400" lvl="6" indent="-419100" rtl="0">
              <a:lnSpc>
                <a:spcPct val="100000"/>
              </a:lnSpc>
              <a:spcBef>
                <a:spcPts val="0"/>
              </a:spcBef>
              <a:spcAft>
                <a:spcPts val="0"/>
              </a:spcAft>
              <a:buClr>
                <a:schemeClr val="lt1"/>
              </a:buClr>
              <a:buSzPts val="3000"/>
              <a:buChar char="●"/>
              <a:defRPr sz="3000">
                <a:solidFill>
                  <a:schemeClr val="lt1"/>
                </a:solidFill>
              </a:defRPr>
            </a:lvl7pPr>
            <a:lvl8pPr marL="3657600" lvl="7" indent="-419100" rtl="0">
              <a:lnSpc>
                <a:spcPct val="100000"/>
              </a:lnSpc>
              <a:spcBef>
                <a:spcPts val="0"/>
              </a:spcBef>
              <a:spcAft>
                <a:spcPts val="0"/>
              </a:spcAft>
              <a:buClr>
                <a:schemeClr val="lt1"/>
              </a:buClr>
              <a:buSzPts val="3000"/>
              <a:buChar char="○"/>
              <a:defRPr sz="3000">
                <a:solidFill>
                  <a:schemeClr val="lt1"/>
                </a:solidFill>
              </a:defRPr>
            </a:lvl8pPr>
            <a:lvl9pPr marL="4114800" lvl="8" indent="-419100" rtl="0">
              <a:lnSpc>
                <a:spcPct val="100000"/>
              </a:lnSpc>
              <a:spcBef>
                <a:spcPts val="0"/>
              </a:spcBef>
              <a:spcAft>
                <a:spcPts val="0"/>
              </a:spcAft>
              <a:buClr>
                <a:schemeClr val="lt1"/>
              </a:buClr>
              <a:buSzPts val="3000"/>
              <a:buChar char="■"/>
              <a:defRPr sz="3000">
                <a:solidFill>
                  <a:schemeClr val="lt1"/>
                </a:solidFill>
              </a:defRPr>
            </a:lvl9pPr>
          </a:lstStyle>
          <a:p>
            <a:endParaRPr/>
          </a:p>
        </p:txBody>
      </p:sp>
      <p:sp>
        <p:nvSpPr>
          <p:cNvPr id="158" name="Google Shape;158;p15"/>
          <p:cNvSpPr txBox="1">
            <a:spLocks noGrp="1"/>
          </p:cNvSpPr>
          <p:nvPr>
            <p:ph type="body" idx="3"/>
          </p:nvPr>
        </p:nvSpPr>
        <p:spPr>
          <a:xfrm>
            <a:off x="1288400" y="1832800"/>
            <a:ext cx="4239000" cy="925200"/>
          </a:xfrm>
          <a:prstGeom prst="rect">
            <a:avLst/>
          </a:prstGeom>
        </p:spPr>
        <p:txBody>
          <a:bodyPr spcFirstLastPara="1" wrap="square" lIns="121900" tIns="121900" rIns="121900" bIns="121900" anchor="b" anchorCtr="0">
            <a:noAutofit/>
          </a:bodyPr>
          <a:lstStyle>
            <a:lvl1pPr marL="457200" lvl="0" indent="-419100" rtl="0">
              <a:lnSpc>
                <a:spcPct val="100000"/>
              </a:lnSpc>
              <a:spcBef>
                <a:spcPts val="0"/>
              </a:spcBef>
              <a:spcAft>
                <a:spcPts val="0"/>
              </a:spcAft>
              <a:buClr>
                <a:schemeClr val="lt1"/>
              </a:buClr>
              <a:buSzPts val="3000"/>
              <a:buChar char="●"/>
              <a:defRPr sz="3000">
                <a:solidFill>
                  <a:schemeClr val="lt1"/>
                </a:solidFill>
              </a:defRPr>
            </a:lvl1pPr>
            <a:lvl2pPr marL="914400" lvl="1" indent="-419100" rtl="0">
              <a:lnSpc>
                <a:spcPct val="100000"/>
              </a:lnSpc>
              <a:spcBef>
                <a:spcPts val="0"/>
              </a:spcBef>
              <a:spcAft>
                <a:spcPts val="0"/>
              </a:spcAft>
              <a:buClr>
                <a:schemeClr val="lt1"/>
              </a:buClr>
              <a:buSzPts val="3000"/>
              <a:buChar char="○"/>
              <a:defRPr sz="3000">
                <a:solidFill>
                  <a:schemeClr val="lt1"/>
                </a:solidFill>
              </a:defRPr>
            </a:lvl2pPr>
            <a:lvl3pPr marL="1371600" lvl="2" indent="-419100" rtl="0">
              <a:lnSpc>
                <a:spcPct val="100000"/>
              </a:lnSpc>
              <a:spcBef>
                <a:spcPts val="0"/>
              </a:spcBef>
              <a:spcAft>
                <a:spcPts val="0"/>
              </a:spcAft>
              <a:buClr>
                <a:schemeClr val="lt1"/>
              </a:buClr>
              <a:buSzPts val="3000"/>
              <a:buChar char="■"/>
              <a:defRPr sz="3000">
                <a:solidFill>
                  <a:schemeClr val="lt1"/>
                </a:solidFill>
              </a:defRPr>
            </a:lvl3pPr>
            <a:lvl4pPr marL="1828800" lvl="3" indent="-419100" rtl="0">
              <a:lnSpc>
                <a:spcPct val="100000"/>
              </a:lnSpc>
              <a:spcBef>
                <a:spcPts val="0"/>
              </a:spcBef>
              <a:spcAft>
                <a:spcPts val="0"/>
              </a:spcAft>
              <a:buClr>
                <a:schemeClr val="lt1"/>
              </a:buClr>
              <a:buSzPts val="3000"/>
              <a:buChar char="●"/>
              <a:defRPr sz="3000">
                <a:solidFill>
                  <a:schemeClr val="lt1"/>
                </a:solidFill>
              </a:defRPr>
            </a:lvl4pPr>
            <a:lvl5pPr marL="2286000" lvl="4" indent="-419100" rtl="0">
              <a:lnSpc>
                <a:spcPct val="100000"/>
              </a:lnSpc>
              <a:spcBef>
                <a:spcPts val="0"/>
              </a:spcBef>
              <a:spcAft>
                <a:spcPts val="0"/>
              </a:spcAft>
              <a:buClr>
                <a:schemeClr val="lt1"/>
              </a:buClr>
              <a:buSzPts val="3000"/>
              <a:buChar char="○"/>
              <a:defRPr sz="3000">
                <a:solidFill>
                  <a:schemeClr val="lt1"/>
                </a:solidFill>
              </a:defRPr>
            </a:lvl5pPr>
            <a:lvl6pPr marL="2743200" lvl="5" indent="-419100" rtl="0">
              <a:lnSpc>
                <a:spcPct val="100000"/>
              </a:lnSpc>
              <a:spcBef>
                <a:spcPts val="0"/>
              </a:spcBef>
              <a:spcAft>
                <a:spcPts val="0"/>
              </a:spcAft>
              <a:buClr>
                <a:schemeClr val="lt1"/>
              </a:buClr>
              <a:buSzPts val="3000"/>
              <a:buChar char="■"/>
              <a:defRPr sz="3000">
                <a:solidFill>
                  <a:schemeClr val="lt1"/>
                </a:solidFill>
              </a:defRPr>
            </a:lvl6pPr>
            <a:lvl7pPr marL="3200400" lvl="6" indent="-419100" rtl="0">
              <a:lnSpc>
                <a:spcPct val="100000"/>
              </a:lnSpc>
              <a:spcBef>
                <a:spcPts val="0"/>
              </a:spcBef>
              <a:spcAft>
                <a:spcPts val="0"/>
              </a:spcAft>
              <a:buClr>
                <a:schemeClr val="lt1"/>
              </a:buClr>
              <a:buSzPts val="3000"/>
              <a:buChar char="●"/>
              <a:defRPr sz="3000">
                <a:solidFill>
                  <a:schemeClr val="lt1"/>
                </a:solidFill>
              </a:defRPr>
            </a:lvl7pPr>
            <a:lvl8pPr marL="3657600" lvl="7" indent="-419100" rtl="0">
              <a:lnSpc>
                <a:spcPct val="100000"/>
              </a:lnSpc>
              <a:spcBef>
                <a:spcPts val="0"/>
              </a:spcBef>
              <a:spcAft>
                <a:spcPts val="0"/>
              </a:spcAft>
              <a:buClr>
                <a:schemeClr val="lt1"/>
              </a:buClr>
              <a:buSzPts val="3000"/>
              <a:buChar char="○"/>
              <a:defRPr sz="3000">
                <a:solidFill>
                  <a:schemeClr val="lt1"/>
                </a:solidFill>
              </a:defRPr>
            </a:lvl8pPr>
            <a:lvl9pPr marL="4114800" lvl="8" indent="-419100" rtl="0">
              <a:lnSpc>
                <a:spcPct val="100000"/>
              </a:lnSpc>
              <a:spcBef>
                <a:spcPts val="0"/>
              </a:spcBef>
              <a:spcAft>
                <a:spcPts val="0"/>
              </a:spcAft>
              <a:buClr>
                <a:schemeClr val="lt1"/>
              </a:buClr>
              <a:buSzPts val="3000"/>
              <a:buChar char="■"/>
              <a:defRPr sz="3000">
                <a:solidFill>
                  <a:schemeClr val="lt1"/>
                </a:solidFill>
              </a:defRPr>
            </a:lvl9pPr>
          </a:lstStyle>
          <a:p>
            <a:endParaRPr/>
          </a:p>
        </p:txBody>
      </p:sp>
      <p:sp>
        <p:nvSpPr>
          <p:cNvPr id="159" name="Google Shape;159;p15"/>
          <p:cNvSpPr txBox="1">
            <a:spLocks noGrp="1"/>
          </p:cNvSpPr>
          <p:nvPr>
            <p:ph type="title" hasCustomPrompt="1"/>
          </p:nvPr>
        </p:nvSpPr>
        <p:spPr>
          <a:xfrm>
            <a:off x="5963063" y="1843913"/>
            <a:ext cx="3510300" cy="12573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accent3"/>
              </a:buClr>
              <a:buSzPts val="7000"/>
              <a:buNone/>
              <a:defRPr sz="7000">
                <a:solidFill>
                  <a:schemeClr val="accent3"/>
                </a:solidFill>
              </a:defRPr>
            </a:lvl1pPr>
            <a:lvl2pPr lvl="1" rtl="0">
              <a:spcBef>
                <a:spcPts val="0"/>
              </a:spcBef>
              <a:spcAft>
                <a:spcPts val="0"/>
              </a:spcAft>
              <a:buClr>
                <a:schemeClr val="accent3"/>
              </a:buClr>
              <a:buSzPts val="7000"/>
              <a:buNone/>
              <a:defRPr sz="7000">
                <a:solidFill>
                  <a:schemeClr val="accent3"/>
                </a:solidFill>
              </a:defRPr>
            </a:lvl2pPr>
            <a:lvl3pPr lvl="2" rtl="0">
              <a:spcBef>
                <a:spcPts val="0"/>
              </a:spcBef>
              <a:spcAft>
                <a:spcPts val="0"/>
              </a:spcAft>
              <a:buClr>
                <a:schemeClr val="accent3"/>
              </a:buClr>
              <a:buSzPts val="7000"/>
              <a:buNone/>
              <a:defRPr sz="7000">
                <a:solidFill>
                  <a:schemeClr val="accent3"/>
                </a:solidFill>
              </a:defRPr>
            </a:lvl3pPr>
            <a:lvl4pPr lvl="3" rtl="0">
              <a:spcBef>
                <a:spcPts val="0"/>
              </a:spcBef>
              <a:spcAft>
                <a:spcPts val="0"/>
              </a:spcAft>
              <a:buClr>
                <a:schemeClr val="accent3"/>
              </a:buClr>
              <a:buSzPts val="7000"/>
              <a:buNone/>
              <a:defRPr sz="7000">
                <a:solidFill>
                  <a:schemeClr val="accent3"/>
                </a:solidFill>
              </a:defRPr>
            </a:lvl4pPr>
            <a:lvl5pPr lvl="4" rtl="0">
              <a:spcBef>
                <a:spcPts val="0"/>
              </a:spcBef>
              <a:spcAft>
                <a:spcPts val="0"/>
              </a:spcAft>
              <a:buClr>
                <a:schemeClr val="accent3"/>
              </a:buClr>
              <a:buSzPts val="7000"/>
              <a:buNone/>
              <a:defRPr sz="7000">
                <a:solidFill>
                  <a:schemeClr val="accent3"/>
                </a:solidFill>
              </a:defRPr>
            </a:lvl5pPr>
            <a:lvl6pPr lvl="5" rtl="0">
              <a:spcBef>
                <a:spcPts val="0"/>
              </a:spcBef>
              <a:spcAft>
                <a:spcPts val="0"/>
              </a:spcAft>
              <a:buClr>
                <a:schemeClr val="accent3"/>
              </a:buClr>
              <a:buSzPts val="7000"/>
              <a:buNone/>
              <a:defRPr sz="7000">
                <a:solidFill>
                  <a:schemeClr val="accent3"/>
                </a:solidFill>
              </a:defRPr>
            </a:lvl6pPr>
            <a:lvl7pPr lvl="6" rtl="0">
              <a:spcBef>
                <a:spcPts val="0"/>
              </a:spcBef>
              <a:spcAft>
                <a:spcPts val="0"/>
              </a:spcAft>
              <a:buClr>
                <a:schemeClr val="accent3"/>
              </a:buClr>
              <a:buSzPts val="7000"/>
              <a:buNone/>
              <a:defRPr sz="7000">
                <a:solidFill>
                  <a:schemeClr val="accent3"/>
                </a:solidFill>
              </a:defRPr>
            </a:lvl7pPr>
            <a:lvl8pPr lvl="7" rtl="0">
              <a:spcBef>
                <a:spcPts val="0"/>
              </a:spcBef>
              <a:spcAft>
                <a:spcPts val="0"/>
              </a:spcAft>
              <a:buClr>
                <a:schemeClr val="accent3"/>
              </a:buClr>
              <a:buSzPts val="7000"/>
              <a:buNone/>
              <a:defRPr sz="7000">
                <a:solidFill>
                  <a:schemeClr val="accent3"/>
                </a:solidFill>
              </a:defRPr>
            </a:lvl8pPr>
            <a:lvl9pPr lvl="8" rtl="0">
              <a:spcBef>
                <a:spcPts val="0"/>
              </a:spcBef>
              <a:spcAft>
                <a:spcPts val="0"/>
              </a:spcAft>
              <a:buClr>
                <a:schemeClr val="accent3"/>
              </a:buClr>
              <a:buSzPts val="7000"/>
              <a:buNone/>
              <a:defRPr sz="7000">
                <a:solidFill>
                  <a:schemeClr val="accent3"/>
                </a:solidFill>
              </a:defRPr>
            </a:lvl9pPr>
          </a:lstStyle>
          <a:p>
            <a:r>
              <a:t>xx%</a:t>
            </a:r>
          </a:p>
        </p:txBody>
      </p:sp>
      <p:sp>
        <p:nvSpPr>
          <p:cNvPr id="160" name="Google Shape;160;p15"/>
          <p:cNvSpPr txBox="1">
            <a:spLocks noGrp="1"/>
          </p:cNvSpPr>
          <p:nvPr>
            <p:ph type="title" idx="4"/>
          </p:nvPr>
        </p:nvSpPr>
        <p:spPr>
          <a:xfrm>
            <a:off x="6041300" y="593375"/>
            <a:ext cx="5585700" cy="7635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2pPr>
            <a:lvl3pPr lvl="2"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3pPr>
            <a:lvl4pPr lvl="3"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4pPr>
            <a:lvl5pPr lvl="4"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5pPr>
            <a:lvl6pPr lvl="5"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6pPr>
            <a:lvl7pPr lvl="6"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7pPr>
            <a:lvl8pPr lvl="7"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8pPr>
            <a:lvl9pPr lvl="8"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9pPr>
          </a:lstStyle>
          <a:p>
            <a:endParaRPr/>
          </a:p>
        </p:txBody>
      </p:sp>
      <p:sp>
        <p:nvSpPr>
          <p:cNvPr id="161" name="Google Shape;161;p15"/>
          <p:cNvSpPr txBox="1">
            <a:spLocks noGrp="1"/>
          </p:cNvSpPr>
          <p:nvPr>
            <p:ph type="title" idx="5" hasCustomPrompt="1"/>
          </p:nvPr>
        </p:nvSpPr>
        <p:spPr>
          <a:xfrm>
            <a:off x="5963063" y="3508550"/>
            <a:ext cx="3510300" cy="12573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accent3"/>
              </a:buClr>
              <a:buSzPts val="7000"/>
              <a:buNone/>
              <a:defRPr sz="7000">
                <a:solidFill>
                  <a:schemeClr val="accent3"/>
                </a:solidFill>
              </a:defRPr>
            </a:lvl1pPr>
            <a:lvl2pPr lvl="1" rtl="0">
              <a:spcBef>
                <a:spcPts val="0"/>
              </a:spcBef>
              <a:spcAft>
                <a:spcPts val="0"/>
              </a:spcAft>
              <a:buClr>
                <a:schemeClr val="accent3"/>
              </a:buClr>
              <a:buSzPts val="7000"/>
              <a:buNone/>
              <a:defRPr sz="7000">
                <a:solidFill>
                  <a:schemeClr val="accent3"/>
                </a:solidFill>
              </a:defRPr>
            </a:lvl2pPr>
            <a:lvl3pPr lvl="2" rtl="0">
              <a:spcBef>
                <a:spcPts val="0"/>
              </a:spcBef>
              <a:spcAft>
                <a:spcPts val="0"/>
              </a:spcAft>
              <a:buClr>
                <a:schemeClr val="accent3"/>
              </a:buClr>
              <a:buSzPts val="7000"/>
              <a:buNone/>
              <a:defRPr sz="7000">
                <a:solidFill>
                  <a:schemeClr val="accent3"/>
                </a:solidFill>
              </a:defRPr>
            </a:lvl3pPr>
            <a:lvl4pPr lvl="3" rtl="0">
              <a:spcBef>
                <a:spcPts val="0"/>
              </a:spcBef>
              <a:spcAft>
                <a:spcPts val="0"/>
              </a:spcAft>
              <a:buClr>
                <a:schemeClr val="accent3"/>
              </a:buClr>
              <a:buSzPts val="7000"/>
              <a:buNone/>
              <a:defRPr sz="7000">
                <a:solidFill>
                  <a:schemeClr val="accent3"/>
                </a:solidFill>
              </a:defRPr>
            </a:lvl4pPr>
            <a:lvl5pPr lvl="4" rtl="0">
              <a:spcBef>
                <a:spcPts val="0"/>
              </a:spcBef>
              <a:spcAft>
                <a:spcPts val="0"/>
              </a:spcAft>
              <a:buClr>
                <a:schemeClr val="accent3"/>
              </a:buClr>
              <a:buSzPts val="7000"/>
              <a:buNone/>
              <a:defRPr sz="7000">
                <a:solidFill>
                  <a:schemeClr val="accent3"/>
                </a:solidFill>
              </a:defRPr>
            </a:lvl5pPr>
            <a:lvl6pPr lvl="5" rtl="0">
              <a:spcBef>
                <a:spcPts val="0"/>
              </a:spcBef>
              <a:spcAft>
                <a:spcPts val="0"/>
              </a:spcAft>
              <a:buClr>
                <a:schemeClr val="accent3"/>
              </a:buClr>
              <a:buSzPts val="7000"/>
              <a:buNone/>
              <a:defRPr sz="7000">
                <a:solidFill>
                  <a:schemeClr val="accent3"/>
                </a:solidFill>
              </a:defRPr>
            </a:lvl6pPr>
            <a:lvl7pPr lvl="6" rtl="0">
              <a:spcBef>
                <a:spcPts val="0"/>
              </a:spcBef>
              <a:spcAft>
                <a:spcPts val="0"/>
              </a:spcAft>
              <a:buClr>
                <a:schemeClr val="accent3"/>
              </a:buClr>
              <a:buSzPts val="7000"/>
              <a:buNone/>
              <a:defRPr sz="7000">
                <a:solidFill>
                  <a:schemeClr val="accent3"/>
                </a:solidFill>
              </a:defRPr>
            </a:lvl7pPr>
            <a:lvl8pPr lvl="7" rtl="0">
              <a:spcBef>
                <a:spcPts val="0"/>
              </a:spcBef>
              <a:spcAft>
                <a:spcPts val="0"/>
              </a:spcAft>
              <a:buClr>
                <a:schemeClr val="accent3"/>
              </a:buClr>
              <a:buSzPts val="7000"/>
              <a:buNone/>
              <a:defRPr sz="7000">
                <a:solidFill>
                  <a:schemeClr val="accent3"/>
                </a:solidFill>
              </a:defRPr>
            </a:lvl8pPr>
            <a:lvl9pPr lvl="8" rtl="0">
              <a:spcBef>
                <a:spcPts val="0"/>
              </a:spcBef>
              <a:spcAft>
                <a:spcPts val="0"/>
              </a:spcAft>
              <a:buClr>
                <a:schemeClr val="accent3"/>
              </a:buClr>
              <a:buSzPts val="7000"/>
              <a:buNone/>
              <a:defRPr sz="7000">
                <a:solidFill>
                  <a:schemeClr val="accent3"/>
                </a:solidFill>
              </a:defRPr>
            </a:lvl9pPr>
          </a:lstStyle>
          <a:p>
            <a:r>
              <a:t>xx%</a:t>
            </a:r>
          </a:p>
        </p:txBody>
      </p:sp>
      <p:sp>
        <p:nvSpPr>
          <p:cNvPr id="162" name="Google Shape;162;p15"/>
          <p:cNvSpPr txBox="1">
            <a:spLocks noGrp="1"/>
          </p:cNvSpPr>
          <p:nvPr>
            <p:ph type="title" idx="6" hasCustomPrompt="1"/>
          </p:nvPr>
        </p:nvSpPr>
        <p:spPr>
          <a:xfrm>
            <a:off x="5963063" y="5173188"/>
            <a:ext cx="3510300" cy="12573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accent3"/>
              </a:buClr>
              <a:buSzPts val="7000"/>
              <a:buNone/>
              <a:defRPr sz="7000">
                <a:solidFill>
                  <a:schemeClr val="accent3"/>
                </a:solidFill>
              </a:defRPr>
            </a:lvl1pPr>
            <a:lvl2pPr lvl="1" rtl="0">
              <a:spcBef>
                <a:spcPts val="0"/>
              </a:spcBef>
              <a:spcAft>
                <a:spcPts val="0"/>
              </a:spcAft>
              <a:buClr>
                <a:schemeClr val="accent3"/>
              </a:buClr>
              <a:buSzPts val="7000"/>
              <a:buNone/>
              <a:defRPr sz="7000">
                <a:solidFill>
                  <a:schemeClr val="accent3"/>
                </a:solidFill>
              </a:defRPr>
            </a:lvl2pPr>
            <a:lvl3pPr lvl="2" rtl="0">
              <a:spcBef>
                <a:spcPts val="0"/>
              </a:spcBef>
              <a:spcAft>
                <a:spcPts val="0"/>
              </a:spcAft>
              <a:buClr>
                <a:schemeClr val="accent3"/>
              </a:buClr>
              <a:buSzPts val="7000"/>
              <a:buNone/>
              <a:defRPr sz="7000">
                <a:solidFill>
                  <a:schemeClr val="accent3"/>
                </a:solidFill>
              </a:defRPr>
            </a:lvl3pPr>
            <a:lvl4pPr lvl="3" rtl="0">
              <a:spcBef>
                <a:spcPts val="0"/>
              </a:spcBef>
              <a:spcAft>
                <a:spcPts val="0"/>
              </a:spcAft>
              <a:buClr>
                <a:schemeClr val="accent3"/>
              </a:buClr>
              <a:buSzPts val="7000"/>
              <a:buNone/>
              <a:defRPr sz="7000">
                <a:solidFill>
                  <a:schemeClr val="accent3"/>
                </a:solidFill>
              </a:defRPr>
            </a:lvl4pPr>
            <a:lvl5pPr lvl="4" rtl="0">
              <a:spcBef>
                <a:spcPts val="0"/>
              </a:spcBef>
              <a:spcAft>
                <a:spcPts val="0"/>
              </a:spcAft>
              <a:buClr>
                <a:schemeClr val="accent3"/>
              </a:buClr>
              <a:buSzPts val="7000"/>
              <a:buNone/>
              <a:defRPr sz="7000">
                <a:solidFill>
                  <a:schemeClr val="accent3"/>
                </a:solidFill>
              </a:defRPr>
            </a:lvl5pPr>
            <a:lvl6pPr lvl="5" rtl="0">
              <a:spcBef>
                <a:spcPts val="0"/>
              </a:spcBef>
              <a:spcAft>
                <a:spcPts val="0"/>
              </a:spcAft>
              <a:buClr>
                <a:schemeClr val="accent3"/>
              </a:buClr>
              <a:buSzPts val="7000"/>
              <a:buNone/>
              <a:defRPr sz="7000">
                <a:solidFill>
                  <a:schemeClr val="accent3"/>
                </a:solidFill>
              </a:defRPr>
            </a:lvl6pPr>
            <a:lvl7pPr lvl="6" rtl="0">
              <a:spcBef>
                <a:spcPts val="0"/>
              </a:spcBef>
              <a:spcAft>
                <a:spcPts val="0"/>
              </a:spcAft>
              <a:buClr>
                <a:schemeClr val="accent3"/>
              </a:buClr>
              <a:buSzPts val="7000"/>
              <a:buNone/>
              <a:defRPr sz="7000">
                <a:solidFill>
                  <a:schemeClr val="accent3"/>
                </a:solidFill>
              </a:defRPr>
            </a:lvl7pPr>
            <a:lvl8pPr lvl="7" rtl="0">
              <a:spcBef>
                <a:spcPts val="0"/>
              </a:spcBef>
              <a:spcAft>
                <a:spcPts val="0"/>
              </a:spcAft>
              <a:buClr>
                <a:schemeClr val="accent3"/>
              </a:buClr>
              <a:buSzPts val="7000"/>
              <a:buNone/>
              <a:defRPr sz="7000">
                <a:solidFill>
                  <a:schemeClr val="accent3"/>
                </a:solidFill>
              </a:defRPr>
            </a:lvl8pPr>
            <a:lvl9pPr lvl="8" rtl="0">
              <a:spcBef>
                <a:spcPts val="0"/>
              </a:spcBef>
              <a:spcAft>
                <a:spcPts val="0"/>
              </a:spcAft>
              <a:buClr>
                <a:schemeClr val="accent3"/>
              </a:buClr>
              <a:buSzPts val="7000"/>
              <a:buNone/>
              <a:defRPr sz="7000">
                <a:solidFill>
                  <a:schemeClr val="accent3"/>
                </a:solidFill>
              </a:defRPr>
            </a:lvl9pPr>
          </a:lstStyle>
          <a:p>
            <a:r>
              <a:t>xx%</a:t>
            </a:r>
          </a:p>
        </p:txBody>
      </p:sp>
      <p:sp>
        <p:nvSpPr>
          <p:cNvPr id="163" name="Google Shape;163;p15"/>
          <p:cNvSpPr/>
          <p:nvPr/>
        </p:nvSpPr>
        <p:spPr>
          <a:xfrm rot="10800000">
            <a:off x="11626925" y="6242600"/>
            <a:ext cx="6054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 name="Google Shape;164;p15"/>
          <p:cNvCxnSpPr/>
          <p:nvPr/>
        </p:nvCxnSpPr>
        <p:spPr>
          <a:xfrm rot="10800000">
            <a:off x="11915825" y="2031800"/>
            <a:ext cx="13800" cy="4210800"/>
          </a:xfrm>
          <a:prstGeom prst="straightConnector1">
            <a:avLst/>
          </a:prstGeom>
          <a:noFill/>
          <a:ln w="19050" cap="flat" cmpd="sng">
            <a:solidFill>
              <a:schemeClr val="dk1"/>
            </a:solidFill>
            <a:prstDash val="solid"/>
            <a:round/>
            <a:headEnd type="none" w="med" len="med"/>
            <a:tailEnd type="none" w="med" len="med"/>
          </a:ln>
        </p:spPr>
      </p:cxnSp>
      <p:sp>
        <p:nvSpPr>
          <p:cNvPr id="165" name="Google Shape;165;p15"/>
          <p:cNvSpPr/>
          <p:nvPr/>
        </p:nvSpPr>
        <p:spPr>
          <a:xfrm rot="-5400000" flipH="1">
            <a:off x="11498563" y="16128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rot="-5400000" flipH="1">
            <a:off x="10810488" y="3264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7" name="Google Shape;167;p15"/>
          <p:cNvSpPr/>
          <p:nvPr/>
        </p:nvSpPr>
        <p:spPr>
          <a:xfrm rot="-5400000" flipH="1">
            <a:off x="11224338" y="3264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168"/>
        <p:cNvGrpSpPr/>
        <p:nvPr/>
      </p:nvGrpSpPr>
      <p:grpSpPr>
        <a:xfrm>
          <a:off x="0" y="0"/>
          <a:ext cx="0" cy="0"/>
          <a:chOff x="0" y="0"/>
          <a:chExt cx="0" cy="0"/>
        </a:xfrm>
      </p:grpSpPr>
      <p:sp>
        <p:nvSpPr>
          <p:cNvPr id="169" name="Google Shape;169;p16"/>
          <p:cNvSpPr/>
          <p:nvPr/>
        </p:nvSpPr>
        <p:spPr>
          <a:xfrm>
            <a:off x="520100" y="433950"/>
            <a:ext cx="11181600" cy="598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rot="-5400000">
            <a:off x="11021163" y="612238"/>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rot="-5400000">
            <a:off x="10333088" y="77738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172;p16"/>
          <p:cNvSpPr/>
          <p:nvPr/>
        </p:nvSpPr>
        <p:spPr>
          <a:xfrm rot="-5400000">
            <a:off x="10746938" y="77738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3" name="Google Shape;173;p16"/>
          <p:cNvSpPr/>
          <p:nvPr/>
        </p:nvSpPr>
        <p:spPr>
          <a:xfrm>
            <a:off x="11669100" y="0"/>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11834250" y="67425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5" name="Google Shape;175;p16"/>
          <p:cNvSpPr/>
          <p:nvPr/>
        </p:nvSpPr>
        <p:spPr>
          <a:xfrm>
            <a:off x="11834250" y="108810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176" name="Google Shape;176;p16"/>
          <p:cNvCxnSpPr/>
          <p:nvPr/>
        </p:nvCxnSpPr>
        <p:spPr>
          <a:xfrm>
            <a:off x="11926050" y="1582475"/>
            <a:ext cx="4500" cy="2834700"/>
          </a:xfrm>
          <a:prstGeom prst="straightConnector1">
            <a:avLst/>
          </a:prstGeom>
          <a:noFill/>
          <a:ln w="19050" cap="flat" cmpd="sng">
            <a:solidFill>
              <a:schemeClr val="dk1"/>
            </a:solidFill>
            <a:prstDash val="solid"/>
            <a:round/>
            <a:headEnd type="none" w="med" len="med"/>
            <a:tailEnd type="none" w="med" len="med"/>
          </a:ln>
        </p:spPr>
      </p:cxnSp>
      <p:cxnSp>
        <p:nvCxnSpPr>
          <p:cNvPr id="177" name="Google Shape;177;p16"/>
          <p:cNvCxnSpPr/>
          <p:nvPr/>
        </p:nvCxnSpPr>
        <p:spPr>
          <a:xfrm>
            <a:off x="383050" y="2408075"/>
            <a:ext cx="4500" cy="2834700"/>
          </a:xfrm>
          <a:prstGeom prst="straightConnector1">
            <a:avLst/>
          </a:prstGeom>
          <a:noFill/>
          <a:ln w="19050" cap="flat" cmpd="sng">
            <a:solidFill>
              <a:schemeClr val="dk1"/>
            </a:solidFill>
            <a:prstDash val="solid"/>
            <a:round/>
            <a:headEnd type="none" w="med" len="med"/>
            <a:tailEnd type="none" w="med" len="med"/>
          </a:ln>
        </p:spPr>
      </p:cxnSp>
      <p:cxnSp>
        <p:nvCxnSpPr>
          <p:cNvPr id="178" name="Google Shape;178;p16"/>
          <p:cNvCxnSpPr/>
          <p:nvPr/>
        </p:nvCxnSpPr>
        <p:spPr>
          <a:xfrm>
            <a:off x="5407825" y="6550275"/>
            <a:ext cx="4348500" cy="13500"/>
          </a:xfrm>
          <a:prstGeom prst="straightConnector1">
            <a:avLst/>
          </a:prstGeom>
          <a:noFill/>
          <a:ln w="19050" cap="flat" cmpd="sng">
            <a:solidFill>
              <a:schemeClr val="dk1"/>
            </a:solidFill>
            <a:prstDash val="solid"/>
            <a:round/>
            <a:headEnd type="none" w="med" len="med"/>
            <a:tailEnd type="none" w="med" len="med"/>
          </a:ln>
        </p:spPr>
      </p:cxnSp>
      <p:cxnSp>
        <p:nvCxnSpPr>
          <p:cNvPr id="179" name="Google Shape;179;p16"/>
          <p:cNvCxnSpPr/>
          <p:nvPr/>
        </p:nvCxnSpPr>
        <p:spPr>
          <a:xfrm>
            <a:off x="2298925" y="254700"/>
            <a:ext cx="4348500" cy="13500"/>
          </a:xfrm>
          <a:prstGeom prst="straightConnector1">
            <a:avLst/>
          </a:prstGeom>
          <a:noFill/>
          <a:ln w="19050" cap="flat" cmpd="sng">
            <a:solidFill>
              <a:schemeClr val="dk1"/>
            </a:solidFill>
            <a:prstDash val="solid"/>
            <a:round/>
            <a:headEnd type="none" w="med" len="med"/>
            <a:tailEnd type="none" w="med" len="med"/>
          </a:ln>
        </p:spPr>
      </p:cxnSp>
      <p:sp>
        <p:nvSpPr>
          <p:cNvPr id="180" name="Google Shape;180;p16"/>
          <p:cNvSpPr/>
          <p:nvPr/>
        </p:nvSpPr>
        <p:spPr>
          <a:xfrm rot="-2700000">
            <a:off x="-185251" y="833624"/>
            <a:ext cx="2584192" cy="546452"/>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rot="-2700000">
            <a:off x="9793049" y="5477924"/>
            <a:ext cx="2584192" cy="546452"/>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txBox="1">
            <a:spLocks noGrp="1"/>
          </p:cNvSpPr>
          <p:nvPr>
            <p:ph type="subTitle" idx="1"/>
          </p:nvPr>
        </p:nvSpPr>
        <p:spPr>
          <a:xfrm>
            <a:off x="2625400" y="170640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2100"/>
              </a:spcBef>
              <a:spcAft>
                <a:spcPts val="0"/>
              </a:spcAft>
              <a:buClr>
                <a:schemeClr val="lt1"/>
              </a:buClr>
              <a:buSzPts val="1800"/>
              <a:buNone/>
              <a:defRPr sz="1800" b="1">
                <a:solidFill>
                  <a:schemeClr val="lt1"/>
                </a:solidFill>
              </a:defRPr>
            </a:lvl2pPr>
            <a:lvl3pPr lvl="2" rtl="0">
              <a:spcBef>
                <a:spcPts val="2100"/>
              </a:spcBef>
              <a:spcAft>
                <a:spcPts val="0"/>
              </a:spcAft>
              <a:buClr>
                <a:schemeClr val="lt1"/>
              </a:buClr>
              <a:buSzPts val="1800"/>
              <a:buNone/>
              <a:defRPr sz="1800" b="1">
                <a:solidFill>
                  <a:schemeClr val="lt1"/>
                </a:solidFill>
              </a:defRPr>
            </a:lvl3pPr>
            <a:lvl4pPr lvl="3" rtl="0">
              <a:spcBef>
                <a:spcPts val="2100"/>
              </a:spcBef>
              <a:spcAft>
                <a:spcPts val="0"/>
              </a:spcAft>
              <a:buClr>
                <a:schemeClr val="lt1"/>
              </a:buClr>
              <a:buSzPts val="1800"/>
              <a:buNone/>
              <a:defRPr sz="1800" b="1">
                <a:solidFill>
                  <a:schemeClr val="lt1"/>
                </a:solidFill>
              </a:defRPr>
            </a:lvl4pPr>
            <a:lvl5pPr lvl="4" rtl="0">
              <a:spcBef>
                <a:spcPts val="2100"/>
              </a:spcBef>
              <a:spcAft>
                <a:spcPts val="0"/>
              </a:spcAft>
              <a:buClr>
                <a:schemeClr val="lt1"/>
              </a:buClr>
              <a:buSzPts val="1800"/>
              <a:buNone/>
              <a:defRPr sz="1800" b="1">
                <a:solidFill>
                  <a:schemeClr val="lt1"/>
                </a:solidFill>
              </a:defRPr>
            </a:lvl5pPr>
            <a:lvl6pPr lvl="5" rtl="0">
              <a:spcBef>
                <a:spcPts val="2100"/>
              </a:spcBef>
              <a:spcAft>
                <a:spcPts val="0"/>
              </a:spcAft>
              <a:buClr>
                <a:schemeClr val="lt1"/>
              </a:buClr>
              <a:buSzPts val="1800"/>
              <a:buNone/>
              <a:defRPr sz="1800" b="1">
                <a:solidFill>
                  <a:schemeClr val="lt1"/>
                </a:solidFill>
              </a:defRPr>
            </a:lvl6pPr>
            <a:lvl7pPr lvl="6" rtl="0">
              <a:spcBef>
                <a:spcPts val="2100"/>
              </a:spcBef>
              <a:spcAft>
                <a:spcPts val="0"/>
              </a:spcAft>
              <a:buClr>
                <a:schemeClr val="lt1"/>
              </a:buClr>
              <a:buSzPts val="1800"/>
              <a:buNone/>
              <a:defRPr sz="1800" b="1">
                <a:solidFill>
                  <a:schemeClr val="lt1"/>
                </a:solidFill>
              </a:defRPr>
            </a:lvl7pPr>
            <a:lvl8pPr lvl="7" rtl="0">
              <a:spcBef>
                <a:spcPts val="2100"/>
              </a:spcBef>
              <a:spcAft>
                <a:spcPts val="0"/>
              </a:spcAft>
              <a:buClr>
                <a:schemeClr val="lt1"/>
              </a:buClr>
              <a:buSzPts val="1800"/>
              <a:buNone/>
              <a:defRPr sz="1800" b="1">
                <a:solidFill>
                  <a:schemeClr val="lt1"/>
                </a:solidFill>
              </a:defRPr>
            </a:lvl8pPr>
            <a:lvl9pPr lvl="8" rtl="0">
              <a:spcBef>
                <a:spcPts val="2100"/>
              </a:spcBef>
              <a:spcAft>
                <a:spcPts val="2100"/>
              </a:spcAft>
              <a:buClr>
                <a:schemeClr val="lt1"/>
              </a:buClr>
              <a:buSzPts val="1800"/>
              <a:buNone/>
              <a:defRPr sz="1800" b="1">
                <a:solidFill>
                  <a:schemeClr val="lt1"/>
                </a:solidFill>
              </a:defRPr>
            </a:lvl9pPr>
          </a:lstStyle>
          <a:p>
            <a:endParaRPr/>
          </a:p>
        </p:txBody>
      </p:sp>
      <p:sp>
        <p:nvSpPr>
          <p:cNvPr id="183" name="Google Shape;183;p16"/>
          <p:cNvSpPr txBox="1">
            <a:spLocks noGrp="1"/>
          </p:cNvSpPr>
          <p:nvPr>
            <p:ph type="subTitle" idx="2"/>
          </p:nvPr>
        </p:nvSpPr>
        <p:spPr>
          <a:xfrm>
            <a:off x="2625400" y="31821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2100"/>
              </a:spcBef>
              <a:spcAft>
                <a:spcPts val="0"/>
              </a:spcAft>
              <a:buClr>
                <a:schemeClr val="lt1"/>
              </a:buClr>
              <a:buSzPts val="1800"/>
              <a:buNone/>
              <a:defRPr sz="1800" b="1">
                <a:solidFill>
                  <a:schemeClr val="lt1"/>
                </a:solidFill>
              </a:defRPr>
            </a:lvl2pPr>
            <a:lvl3pPr lvl="2" rtl="0">
              <a:spcBef>
                <a:spcPts val="2100"/>
              </a:spcBef>
              <a:spcAft>
                <a:spcPts val="0"/>
              </a:spcAft>
              <a:buClr>
                <a:schemeClr val="lt1"/>
              </a:buClr>
              <a:buSzPts val="1800"/>
              <a:buNone/>
              <a:defRPr sz="1800" b="1">
                <a:solidFill>
                  <a:schemeClr val="lt1"/>
                </a:solidFill>
              </a:defRPr>
            </a:lvl3pPr>
            <a:lvl4pPr lvl="3" rtl="0">
              <a:spcBef>
                <a:spcPts val="2100"/>
              </a:spcBef>
              <a:spcAft>
                <a:spcPts val="0"/>
              </a:spcAft>
              <a:buClr>
                <a:schemeClr val="lt1"/>
              </a:buClr>
              <a:buSzPts val="1800"/>
              <a:buNone/>
              <a:defRPr sz="1800" b="1">
                <a:solidFill>
                  <a:schemeClr val="lt1"/>
                </a:solidFill>
              </a:defRPr>
            </a:lvl4pPr>
            <a:lvl5pPr lvl="4" rtl="0">
              <a:spcBef>
                <a:spcPts val="2100"/>
              </a:spcBef>
              <a:spcAft>
                <a:spcPts val="0"/>
              </a:spcAft>
              <a:buClr>
                <a:schemeClr val="lt1"/>
              </a:buClr>
              <a:buSzPts val="1800"/>
              <a:buNone/>
              <a:defRPr sz="1800" b="1">
                <a:solidFill>
                  <a:schemeClr val="lt1"/>
                </a:solidFill>
              </a:defRPr>
            </a:lvl5pPr>
            <a:lvl6pPr lvl="5" rtl="0">
              <a:spcBef>
                <a:spcPts val="2100"/>
              </a:spcBef>
              <a:spcAft>
                <a:spcPts val="0"/>
              </a:spcAft>
              <a:buClr>
                <a:schemeClr val="lt1"/>
              </a:buClr>
              <a:buSzPts val="1800"/>
              <a:buNone/>
              <a:defRPr sz="1800" b="1">
                <a:solidFill>
                  <a:schemeClr val="lt1"/>
                </a:solidFill>
              </a:defRPr>
            </a:lvl6pPr>
            <a:lvl7pPr lvl="6" rtl="0">
              <a:spcBef>
                <a:spcPts val="2100"/>
              </a:spcBef>
              <a:spcAft>
                <a:spcPts val="0"/>
              </a:spcAft>
              <a:buClr>
                <a:schemeClr val="lt1"/>
              </a:buClr>
              <a:buSzPts val="1800"/>
              <a:buNone/>
              <a:defRPr sz="1800" b="1">
                <a:solidFill>
                  <a:schemeClr val="lt1"/>
                </a:solidFill>
              </a:defRPr>
            </a:lvl7pPr>
            <a:lvl8pPr lvl="7" rtl="0">
              <a:spcBef>
                <a:spcPts val="2100"/>
              </a:spcBef>
              <a:spcAft>
                <a:spcPts val="0"/>
              </a:spcAft>
              <a:buClr>
                <a:schemeClr val="lt1"/>
              </a:buClr>
              <a:buSzPts val="1800"/>
              <a:buNone/>
              <a:defRPr sz="1800" b="1">
                <a:solidFill>
                  <a:schemeClr val="lt1"/>
                </a:solidFill>
              </a:defRPr>
            </a:lvl8pPr>
            <a:lvl9pPr lvl="8" rtl="0">
              <a:spcBef>
                <a:spcPts val="2100"/>
              </a:spcBef>
              <a:spcAft>
                <a:spcPts val="2100"/>
              </a:spcAft>
              <a:buClr>
                <a:schemeClr val="lt1"/>
              </a:buClr>
              <a:buSzPts val="1800"/>
              <a:buNone/>
              <a:defRPr sz="1800" b="1">
                <a:solidFill>
                  <a:schemeClr val="lt1"/>
                </a:solidFill>
              </a:defRPr>
            </a:lvl9pPr>
          </a:lstStyle>
          <a:p>
            <a:endParaRPr/>
          </a:p>
        </p:txBody>
      </p:sp>
      <p:sp>
        <p:nvSpPr>
          <p:cNvPr id="184" name="Google Shape;184;p16"/>
          <p:cNvSpPr txBox="1">
            <a:spLocks noGrp="1"/>
          </p:cNvSpPr>
          <p:nvPr>
            <p:ph type="subTitle" idx="3"/>
          </p:nvPr>
        </p:nvSpPr>
        <p:spPr>
          <a:xfrm>
            <a:off x="2625400" y="46875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2100"/>
              </a:spcBef>
              <a:spcAft>
                <a:spcPts val="0"/>
              </a:spcAft>
              <a:buClr>
                <a:schemeClr val="lt1"/>
              </a:buClr>
              <a:buSzPts val="1800"/>
              <a:buNone/>
              <a:defRPr sz="1800" b="1">
                <a:solidFill>
                  <a:schemeClr val="lt1"/>
                </a:solidFill>
              </a:defRPr>
            </a:lvl2pPr>
            <a:lvl3pPr lvl="2" rtl="0">
              <a:spcBef>
                <a:spcPts val="2100"/>
              </a:spcBef>
              <a:spcAft>
                <a:spcPts val="0"/>
              </a:spcAft>
              <a:buClr>
                <a:schemeClr val="lt1"/>
              </a:buClr>
              <a:buSzPts val="1800"/>
              <a:buNone/>
              <a:defRPr sz="1800" b="1">
                <a:solidFill>
                  <a:schemeClr val="lt1"/>
                </a:solidFill>
              </a:defRPr>
            </a:lvl3pPr>
            <a:lvl4pPr lvl="3" rtl="0">
              <a:spcBef>
                <a:spcPts val="2100"/>
              </a:spcBef>
              <a:spcAft>
                <a:spcPts val="0"/>
              </a:spcAft>
              <a:buClr>
                <a:schemeClr val="lt1"/>
              </a:buClr>
              <a:buSzPts val="1800"/>
              <a:buNone/>
              <a:defRPr sz="1800" b="1">
                <a:solidFill>
                  <a:schemeClr val="lt1"/>
                </a:solidFill>
              </a:defRPr>
            </a:lvl4pPr>
            <a:lvl5pPr lvl="4" rtl="0">
              <a:spcBef>
                <a:spcPts val="2100"/>
              </a:spcBef>
              <a:spcAft>
                <a:spcPts val="0"/>
              </a:spcAft>
              <a:buClr>
                <a:schemeClr val="lt1"/>
              </a:buClr>
              <a:buSzPts val="1800"/>
              <a:buNone/>
              <a:defRPr sz="1800" b="1">
                <a:solidFill>
                  <a:schemeClr val="lt1"/>
                </a:solidFill>
              </a:defRPr>
            </a:lvl5pPr>
            <a:lvl6pPr lvl="5" rtl="0">
              <a:spcBef>
                <a:spcPts val="2100"/>
              </a:spcBef>
              <a:spcAft>
                <a:spcPts val="0"/>
              </a:spcAft>
              <a:buClr>
                <a:schemeClr val="lt1"/>
              </a:buClr>
              <a:buSzPts val="1800"/>
              <a:buNone/>
              <a:defRPr sz="1800" b="1">
                <a:solidFill>
                  <a:schemeClr val="lt1"/>
                </a:solidFill>
              </a:defRPr>
            </a:lvl6pPr>
            <a:lvl7pPr lvl="6" rtl="0">
              <a:spcBef>
                <a:spcPts val="2100"/>
              </a:spcBef>
              <a:spcAft>
                <a:spcPts val="0"/>
              </a:spcAft>
              <a:buClr>
                <a:schemeClr val="lt1"/>
              </a:buClr>
              <a:buSzPts val="1800"/>
              <a:buNone/>
              <a:defRPr sz="1800" b="1">
                <a:solidFill>
                  <a:schemeClr val="lt1"/>
                </a:solidFill>
              </a:defRPr>
            </a:lvl7pPr>
            <a:lvl8pPr lvl="7" rtl="0">
              <a:spcBef>
                <a:spcPts val="2100"/>
              </a:spcBef>
              <a:spcAft>
                <a:spcPts val="0"/>
              </a:spcAft>
              <a:buClr>
                <a:schemeClr val="lt1"/>
              </a:buClr>
              <a:buSzPts val="1800"/>
              <a:buNone/>
              <a:defRPr sz="1800" b="1">
                <a:solidFill>
                  <a:schemeClr val="lt1"/>
                </a:solidFill>
              </a:defRPr>
            </a:lvl8pPr>
            <a:lvl9pPr lvl="8" rtl="0">
              <a:spcBef>
                <a:spcPts val="2100"/>
              </a:spcBef>
              <a:spcAft>
                <a:spcPts val="2100"/>
              </a:spcAft>
              <a:buClr>
                <a:schemeClr val="lt1"/>
              </a:buClr>
              <a:buSzPts val="1800"/>
              <a:buNone/>
              <a:defRPr sz="1800" b="1">
                <a:solidFill>
                  <a:schemeClr val="lt1"/>
                </a:solidFill>
              </a:defRPr>
            </a:lvl9pPr>
          </a:lstStyle>
          <a:p>
            <a:endParaRPr/>
          </a:p>
        </p:txBody>
      </p:sp>
      <p:sp>
        <p:nvSpPr>
          <p:cNvPr id="185" name="Google Shape;185;p16"/>
          <p:cNvSpPr txBox="1">
            <a:spLocks noGrp="1"/>
          </p:cNvSpPr>
          <p:nvPr>
            <p:ph type="subTitle" idx="4"/>
          </p:nvPr>
        </p:nvSpPr>
        <p:spPr>
          <a:xfrm>
            <a:off x="6476787" y="172375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2100"/>
              </a:spcBef>
              <a:spcAft>
                <a:spcPts val="0"/>
              </a:spcAft>
              <a:buClr>
                <a:schemeClr val="lt1"/>
              </a:buClr>
              <a:buSzPts val="1800"/>
              <a:buNone/>
              <a:defRPr sz="1800" b="1">
                <a:solidFill>
                  <a:schemeClr val="lt1"/>
                </a:solidFill>
              </a:defRPr>
            </a:lvl2pPr>
            <a:lvl3pPr lvl="2" rtl="0">
              <a:spcBef>
                <a:spcPts val="2100"/>
              </a:spcBef>
              <a:spcAft>
                <a:spcPts val="0"/>
              </a:spcAft>
              <a:buClr>
                <a:schemeClr val="lt1"/>
              </a:buClr>
              <a:buSzPts val="1800"/>
              <a:buNone/>
              <a:defRPr sz="1800" b="1">
                <a:solidFill>
                  <a:schemeClr val="lt1"/>
                </a:solidFill>
              </a:defRPr>
            </a:lvl3pPr>
            <a:lvl4pPr lvl="3" rtl="0">
              <a:spcBef>
                <a:spcPts val="2100"/>
              </a:spcBef>
              <a:spcAft>
                <a:spcPts val="0"/>
              </a:spcAft>
              <a:buClr>
                <a:schemeClr val="lt1"/>
              </a:buClr>
              <a:buSzPts val="1800"/>
              <a:buNone/>
              <a:defRPr sz="1800" b="1">
                <a:solidFill>
                  <a:schemeClr val="lt1"/>
                </a:solidFill>
              </a:defRPr>
            </a:lvl4pPr>
            <a:lvl5pPr lvl="4" rtl="0">
              <a:spcBef>
                <a:spcPts val="2100"/>
              </a:spcBef>
              <a:spcAft>
                <a:spcPts val="0"/>
              </a:spcAft>
              <a:buClr>
                <a:schemeClr val="lt1"/>
              </a:buClr>
              <a:buSzPts val="1800"/>
              <a:buNone/>
              <a:defRPr sz="1800" b="1">
                <a:solidFill>
                  <a:schemeClr val="lt1"/>
                </a:solidFill>
              </a:defRPr>
            </a:lvl5pPr>
            <a:lvl6pPr lvl="5" rtl="0">
              <a:spcBef>
                <a:spcPts val="2100"/>
              </a:spcBef>
              <a:spcAft>
                <a:spcPts val="0"/>
              </a:spcAft>
              <a:buClr>
                <a:schemeClr val="lt1"/>
              </a:buClr>
              <a:buSzPts val="1800"/>
              <a:buNone/>
              <a:defRPr sz="1800" b="1">
                <a:solidFill>
                  <a:schemeClr val="lt1"/>
                </a:solidFill>
              </a:defRPr>
            </a:lvl6pPr>
            <a:lvl7pPr lvl="6" rtl="0">
              <a:spcBef>
                <a:spcPts val="2100"/>
              </a:spcBef>
              <a:spcAft>
                <a:spcPts val="0"/>
              </a:spcAft>
              <a:buClr>
                <a:schemeClr val="lt1"/>
              </a:buClr>
              <a:buSzPts val="1800"/>
              <a:buNone/>
              <a:defRPr sz="1800" b="1">
                <a:solidFill>
                  <a:schemeClr val="lt1"/>
                </a:solidFill>
              </a:defRPr>
            </a:lvl7pPr>
            <a:lvl8pPr lvl="7" rtl="0">
              <a:spcBef>
                <a:spcPts val="2100"/>
              </a:spcBef>
              <a:spcAft>
                <a:spcPts val="0"/>
              </a:spcAft>
              <a:buClr>
                <a:schemeClr val="lt1"/>
              </a:buClr>
              <a:buSzPts val="1800"/>
              <a:buNone/>
              <a:defRPr sz="1800" b="1">
                <a:solidFill>
                  <a:schemeClr val="lt1"/>
                </a:solidFill>
              </a:defRPr>
            </a:lvl8pPr>
            <a:lvl9pPr lvl="8" rtl="0">
              <a:spcBef>
                <a:spcPts val="2100"/>
              </a:spcBef>
              <a:spcAft>
                <a:spcPts val="2100"/>
              </a:spcAft>
              <a:buClr>
                <a:schemeClr val="lt1"/>
              </a:buClr>
              <a:buSzPts val="1800"/>
              <a:buNone/>
              <a:defRPr sz="1800" b="1">
                <a:solidFill>
                  <a:schemeClr val="lt1"/>
                </a:solidFill>
              </a:defRPr>
            </a:lvl9pPr>
          </a:lstStyle>
          <a:p>
            <a:endParaRPr/>
          </a:p>
        </p:txBody>
      </p:sp>
      <p:sp>
        <p:nvSpPr>
          <p:cNvPr id="186" name="Google Shape;186;p16"/>
          <p:cNvSpPr txBox="1">
            <a:spLocks noGrp="1"/>
          </p:cNvSpPr>
          <p:nvPr>
            <p:ph type="subTitle" idx="5"/>
          </p:nvPr>
        </p:nvSpPr>
        <p:spPr>
          <a:xfrm>
            <a:off x="6476787" y="31821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2100"/>
              </a:spcBef>
              <a:spcAft>
                <a:spcPts val="0"/>
              </a:spcAft>
              <a:buClr>
                <a:schemeClr val="lt1"/>
              </a:buClr>
              <a:buSzPts val="1800"/>
              <a:buNone/>
              <a:defRPr sz="1800" b="1">
                <a:solidFill>
                  <a:schemeClr val="lt1"/>
                </a:solidFill>
              </a:defRPr>
            </a:lvl2pPr>
            <a:lvl3pPr lvl="2" rtl="0">
              <a:spcBef>
                <a:spcPts val="2100"/>
              </a:spcBef>
              <a:spcAft>
                <a:spcPts val="0"/>
              </a:spcAft>
              <a:buClr>
                <a:schemeClr val="lt1"/>
              </a:buClr>
              <a:buSzPts val="1800"/>
              <a:buNone/>
              <a:defRPr sz="1800" b="1">
                <a:solidFill>
                  <a:schemeClr val="lt1"/>
                </a:solidFill>
              </a:defRPr>
            </a:lvl3pPr>
            <a:lvl4pPr lvl="3" rtl="0">
              <a:spcBef>
                <a:spcPts val="2100"/>
              </a:spcBef>
              <a:spcAft>
                <a:spcPts val="0"/>
              </a:spcAft>
              <a:buClr>
                <a:schemeClr val="lt1"/>
              </a:buClr>
              <a:buSzPts val="1800"/>
              <a:buNone/>
              <a:defRPr sz="1800" b="1">
                <a:solidFill>
                  <a:schemeClr val="lt1"/>
                </a:solidFill>
              </a:defRPr>
            </a:lvl4pPr>
            <a:lvl5pPr lvl="4" rtl="0">
              <a:spcBef>
                <a:spcPts val="2100"/>
              </a:spcBef>
              <a:spcAft>
                <a:spcPts val="0"/>
              </a:spcAft>
              <a:buClr>
                <a:schemeClr val="lt1"/>
              </a:buClr>
              <a:buSzPts val="1800"/>
              <a:buNone/>
              <a:defRPr sz="1800" b="1">
                <a:solidFill>
                  <a:schemeClr val="lt1"/>
                </a:solidFill>
              </a:defRPr>
            </a:lvl5pPr>
            <a:lvl6pPr lvl="5" rtl="0">
              <a:spcBef>
                <a:spcPts val="2100"/>
              </a:spcBef>
              <a:spcAft>
                <a:spcPts val="0"/>
              </a:spcAft>
              <a:buClr>
                <a:schemeClr val="lt1"/>
              </a:buClr>
              <a:buSzPts val="1800"/>
              <a:buNone/>
              <a:defRPr sz="1800" b="1">
                <a:solidFill>
                  <a:schemeClr val="lt1"/>
                </a:solidFill>
              </a:defRPr>
            </a:lvl6pPr>
            <a:lvl7pPr lvl="6" rtl="0">
              <a:spcBef>
                <a:spcPts val="2100"/>
              </a:spcBef>
              <a:spcAft>
                <a:spcPts val="0"/>
              </a:spcAft>
              <a:buClr>
                <a:schemeClr val="lt1"/>
              </a:buClr>
              <a:buSzPts val="1800"/>
              <a:buNone/>
              <a:defRPr sz="1800" b="1">
                <a:solidFill>
                  <a:schemeClr val="lt1"/>
                </a:solidFill>
              </a:defRPr>
            </a:lvl7pPr>
            <a:lvl8pPr lvl="7" rtl="0">
              <a:spcBef>
                <a:spcPts val="2100"/>
              </a:spcBef>
              <a:spcAft>
                <a:spcPts val="0"/>
              </a:spcAft>
              <a:buClr>
                <a:schemeClr val="lt1"/>
              </a:buClr>
              <a:buSzPts val="1800"/>
              <a:buNone/>
              <a:defRPr sz="1800" b="1">
                <a:solidFill>
                  <a:schemeClr val="lt1"/>
                </a:solidFill>
              </a:defRPr>
            </a:lvl8pPr>
            <a:lvl9pPr lvl="8" rtl="0">
              <a:spcBef>
                <a:spcPts val="2100"/>
              </a:spcBef>
              <a:spcAft>
                <a:spcPts val="2100"/>
              </a:spcAft>
              <a:buClr>
                <a:schemeClr val="lt1"/>
              </a:buClr>
              <a:buSzPts val="1800"/>
              <a:buNone/>
              <a:defRPr sz="1800" b="1">
                <a:solidFill>
                  <a:schemeClr val="lt1"/>
                </a:solidFill>
              </a:defRPr>
            </a:lvl9pPr>
          </a:lstStyle>
          <a:p>
            <a:endParaRPr/>
          </a:p>
        </p:txBody>
      </p:sp>
      <p:sp>
        <p:nvSpPr>
          <p:cNvPr id="187" name="Google Shape;187;p16"/>
          <p:cNvSpPr txBox="1">
            <a:spLocks noGrp="1"/>
          </p:cNvSpPr>
          <p:nvPr>
            <p:ph type="subTitle" idx="6"/>
          </p:nvPr>
        </p:nvSpPr>
        <p:spPr>
          <a:xfrm>
            <a:off x="6476787" y="46875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2100"/>
              </a:spcBef>
              <a:spcAft>
                <a:spcPts val="0"/>
              </a:spcAft>
              <a:buClr>
                <a:schemeClr val="lt1"/>
              </a:buClr>
              <a:buSzPts val="1800"/>
              <a:buNone/>
              <a:defRPr sz="1800" b="1">
                <a:solidFill>
                  <a:schemeClr val="lt1"/>
                </a:solidFill>
              </a:defRPr>
            </a:lvl2pPr>
            <a:lvl3pPr lvl="2" rtl="0">
              <a:spcBef>
                <a:spcPts val="2100"/>
              </a:spcBef>
              <a:spcAft>
                <a:spcPts val="0"/>
              </a:spcAft>
              <a:buClr>
                <a:schemeClr val="lt1"/>
              </a:buClr>
              <a:buSzPts val="1800"/>
              <a:buNone/>
              <a:defRPr sz="1800" b="1">
                <a:solidFill>
                  <a:schemeClr val="lt1"/>
                </a:solidFill>
              </a:defRPr>
            </a:lvl3pPr>
            <a:lvl4pPr lvl="3" rtl="0">
              <a:spcBef>
                <a:spcPts val="2100"/>
              </a:spcBef>
              <a:spcAft>
                <a:spcPts val="0"/>
              </a:spcAft>
              <a:buClr>
                <a:schemeClr val="lt1"/>
              </a:buClr>
              <a:buSzPts val="1800"/>
              <a:buNone/>
              <a:defRPr sz="1800" b="1">
                <a:solidFill>
                  <a:schemeClr val="lt1"/>
                </a:solidFill>
              </a:defRPr>
            </a:lvl4pPr>
            <a:lvl5pPr lvl="4" rtl="0">
              <a:spcBef>
                <a:spcPts val="2100"/>
              </a:spcBef>
              <a:spcAft>
                <a:spcPts val="0"/>
              </a:spcAft>
              <a:buClr>
                <a:schemeClr val="lt1"/>
              </a:buClr>
              <a:buSzPts val="1800"/>
              <a:buNone/>
              <a:defRPr sz="1800" b="1">
                <a:solidFill>
                  <a:schemeClr val="lt1"/>
                </a:solidFill>
              </a:defRPr>
            </a:lvl5pPr>
            <a:lvl6pPr lvl="5" rtl="0">
              <a:spcBef>
                <a:spcPts val="2100"/>
              </a:spcBef>
              <a:spcAft>
                <a:spcPts val="0"/>
              </a:spcAft>
              <a:buClr>
                <a:schemeClr val="lt1"/>
              </a:buClr>
              <a:buSzPts val="1800"/>
              <a:buNone/>
              <a:defRPr sz="1800" b="1">
                <a:solidFill>
                  <a:schemeClr val="lt1"/>
                </a:solidFill>
              </a:defRPr>
            </a:lvl6pPr>
            <a:lvl7pPr lvl="6" rtl="0">
              <a:spcBef>
                <a:spcPts val="2100"/>
              </a:spcBef>
              <a:spcAft>
                <a:spcPts val="0"/>
              </a:spcAft>
              <a:buClr>
                <a:schemeClr val="lt1"/>
              </a:buClr>
              <a:buSzPts val="1800"/>
              <a:buNone/>
              <a:defRPr sz="1800" b="1">
                <a:solidFill>
                  <a:schemeClr val="lt1"/>
                </a:solidFill>
              </a:defRPr>
            </a:lvl7pPr>
            <a:lvl8pPr lvl="7" rtl="0">
              <a:spcBef>
                <a:spcPts val="2100"/>
              </a:spcBef>
              <a:spcAft>
                <a:spcPts val="0"/>
              </a:spcAft>
              <a:buClr>
                <a:schemeClr val="lt1"/>
              </a:buClr>
              <a:buSzPts val="1800"/>
              <a:buNone/>
              <a:defRPr sz="1800" b="1">
                <a:solidFill>
                  <a:schemeClr val="lt1"/>
                </a:solidFill>
              </a:defRPr>
            </a:lvl8pPr>
            <a:lvl9pPr lvl="8" rtl="0">
              <a:spcBef>
                <a:spcPts val="2100"/>
              </a:spcBef>
              <a:spcAft>
                <a:spcPts val="2100"/>
              </a:spcAft>
              <a:buClr>
                <a:schemeClr val="lt1"/>
              </a:buClr>
              <a:buSzPts val="1800"/>
              <a:buNone/>
              <a:defRPr sz="1800" b="1">
                <a:solidFill>
                  <a:schemeClr val="lt1"/>
                </a:solidFill>
              </a:defRPr>
            </a:lvl9pPr>
          </a:lstStyle>
          <a:p>
            <a:endParaRPr/>
          </a:p>
        </p:txBody>
      </p:sp>
      <p:sp>
        <p:nvSpPr>
          <p:cNvPr id="188" name="Google Shape;188;p16"/>
          <p:cNvSpPr txBox="1">
            <a:spLocks noGrp="1"/>
          </p:cNvSpPr>
          <p:nvPr>
            <p:ph type="title"/>
          </p:nvPr>
        </p:nvSpPr>
        <p:spPr>
          <a:xfrm>
            <a:off x="2213700" y="821975"/>
            <a:ext cx="8003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rgbClr val="000000"/>
              </a:buClr>
              <a:buSzPts val="4000"/>
              <a:buFont typeface="Aldrich"/>
              <a:buNone/>
              <a:defRPr>
                <a:solidFill>
                  <a:srgbClr val="000000"/>
                </a:solidFill>
              </a:defRPr>
            </a:lvl1pPr>
            <a:lvl2pPr lvl="1" algn="ctr" rtl="0">
              <a:spcBef>
                <a:spcPts val="0"/>
              </a:spcBef>
              <a:spcAft>
                <a:spcPts val="0"/>
              </a:spcAft>
              <a:buClr>
                <a:srgbClr val="000000"/>
              </a:buClr>
              <a:buSzPts val="4000"/>
              <a:buFont typeface="Abril Fatface" panose="02000503000000020003"/>
              <a:buNone/>
              <a:defRPr sz="4000">
                <a:solidFill>
                  <a:srgbClr val="000000"/>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rgbClr val="000000"/>
              </a:buClr>
              <a:buSzPts val="4000"/>
              <a:buFont typeface="Abril Fatface" panose="02000503000000020003"/>
              <a:buNone/>
              <a:defRPr sz="4000">
                <a:solidFill>
                  <a:srgbClr val="000000"/>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rgbClr val="000000"/>
              </a:buClr>
              <a:buSzPts val="4000"/>
              <a:buFont typeface="Abril Fatface" panose="02000503000000020003"/>
              <a:buNone/>
              <a:defRPr sz="4000">
                <a:solidFill>
                  <a:srgbClr val="000000"/>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rgbClr val="000000"/>
              </a:buClr>
              <a:buSzPts val="4000"/>
              <a:buFont typeface="Abril Fatface" panose="02000503000000020003"/>
              <a:buNone/>
              <a:defRPr sz="4000">
                <a:solidFill>
                  <a:srgbClr val="000000"/>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rgbClr val="000000"/>
              </a:buClr>
              <a:buSzPts val="4000"/>
              <a:buFont typeface="Abril Fatface" panose="02000503000000020003"/>
              <a:buNone/>
              <a:defRPr sz="4000">
                <a:solidFill>
                  <a:srgbClr val="000000"/>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rgbClr val="000000"/>
              </a:buClr>
              <a:buSzPts val="4000"/>
              <a:buFont typeface="Abril Fatface" panose="02000503000000020003"/>
              <a:buNone/>
              <a:defRPr sz="4000">
                <a:solidFill>
                  <a:srgbClr val="000000"/>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rgbClr val="000000"/>
              </a:buClr>
              <a:buSzPts val="4000"/>
              <a:buFont typeface="Abril Fatface" panose="02000503000000020003"/>
              <a:buNone/>
              <a:defRPr sz="4000">
                <a:solidFill>
                  <a:srgbClr val="000000"/>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rgbClr val="000000"/>
              </a:buClr>
              <a:buSzPts val="4000"/>
              <a:buFont typeface="Abril Fatface" panose="02000503000000020003"/>
              <a:buNone/>
              <a:defRPr sz="4000">
                <a:solidFill>
                  <a:srgbClr val="000000"/>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89" name="Google Shape;189;p16"/>
          <p:cNvSpPr txBox="1">
            <a:spLocks noGrp="1"/>
          </p:cNvSpPr>
          <p:nvPr>
            <p:ph type="body" idx="7"/>
          </p:nvPr>
        </p:nvSpPr>
        <p:spPr>
          <a:xfrm>
            <a:off x="6476787" y="2132600"/>
            <a:ext cx="3250500" cy="8340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2100"/>
              </a:spcBef>
              <a:spcAft>
                <a:spcPts val="0"/>
              </a:spcAft>
              <a:buClr>
                <a:srgbClr val="000000"/>
              </a:buClr>
              <a:buSzPts val="1400"/>
              <a:buChar char="○"/>
              <a:defRPr sz="1400">
                <a:solidFill>
                  <a:srgbClr val="000000"/>
                </a:solidFill>
              </a:defRPr>
            </a:lvl2pPr>
            <a:lvl3pPr marL="1371600" lvl="2" indent="-317500">
              <a:spcBef>
                <a:spcPts val="2100"/>
              </a:spcBef>
              <a:spcAft>
                <a:spcPts val="0"/>
              </a:spcAft>
              <a:buClr>
                <a:srgbClr val="000000"/>
              </a:buClr>
              <a:buSzPts val="1400"/>
              <a:buChar char="■"/>
              <a:defRPr sz="1400">
                <a:solidFill>
                  <a:srgbClr val="000000"/>
                </a:solidFill>
              </a:defRPr>
            </a:lvl3pPr>
            <a:lvl4pPr marL="1828800" lvl="3" indent="-317500">
              <a:spcBef>
                <a:spcPts val="2100"/>
              </a:spcBef>
              <a:spcAft>
                <a:spcPts val="0"/>
              </a:spcAft>
              <a:buClr>
                <a:srgbClr val="000000"/>
              </a:buClr>
              <a:buSzPts val="1400"/>
              <a:buChar char="●"/>
              <a:defRPr sz="1400">
                <a:solidFill>
                  <a:srgbClr val="000000"/>
                </a:solidFill>
              </a:defRPr>
            </a:lvl4pPr>
            <a:lvl5pPr marL="2286000" lvl="4" indent="-317500">
              <a:spcBef>
                <a:spcPts val="2100"/>
              </a:spcBef>
              <a:spcAft>
                <a:spcPts val="0"/>
              </a:spcAft>
              <a:buClr>
                <a:srgbClr val="000000"/>
              </a:buClr>
              <a:buSzPts val="1400"/>
              <a:buChar char="○"/>
              <a:defRPr sz="1400">
                <a:solidFill>
                  <a:srgbClr val="000000"/>
                </a:solidFill>
              </a:defRPr>
            </a:lvl5pPr>
            <a:lvl6pPr marL="2743200" lvl="5" indent="-317500">
              <a:spcBef>
                <a:spcPts val="2100"/>
              </a:spcBef>
              <a:spcAft>
                <a:spcPts val="0"/>
              </a:spcAft>
              <a:buClr>
                <a:srgbClr val="000000"/>
              </a:buClr>
              <a:buSzPts val="1400"/>
              <a:buChar char="■"/>
              <a:defRPr sz="1400">
                <a:solidFill>
                  <a:srgbClr val="000000"/>
                </a:solidFill>
              </a:defRPr>
            </a:lvl6pPr>
            <a:lvl7pPr marL="3200400" lvl="6" indent="-317500">
              <a:spcBef>
                <a:spcPts val="2100"/>
              </a:spcBef>
              <a:spcAft>
                <a:spcPts val="0"/>
              </a:spcAft>
              <a:buClr>
                <a:srgbClr val="000000"/>
              </a:buClr>
              <a:buSzPts val="1400"/>
              <a:buChar char="●"/>
              <a:defRPr sz="1400">
                <a:solidFill>
                  <a:srgbClr val="000000"/>
                </a:solidFill>
              </a:defRPr>
            </a:lvl7pPr>
            <a:lvl8pPr marL="3657600" lvl="7" indent="-317500">
              <a:spcBef>
                <a:spcPts val="2100"/>
              </a:spcBef>
              <a:spcAft>
                <a:spcPts val="0"/>
              </a:spcAft>
              <a:buClr>
                <a:srgbClr val="000000"/>
              </a:buClr>
              <a:buSzPts val="1400"/>
              <a:buChar char="○"/>
              <a:defRPr sz="1400">
                <a:solidFill>
                  <a:srgbClr val="000000"/>
                </a:solidFill>
              </a:defRPr>
            </a:lvl8pPr>
            <a:lvl9pPr marL="4114800" lvl="8" indent="-317500">
              <a:spcBef>
                <a:spcPts val="2100"/>
              </a:spcBef>
              <a:spcAft>
                <a:spcPts val="2100"/>
              </a:spcAft>
              <a:buClr>
                <a:srgbClr val="000000"/>
              </a:buClr>
              <a:buSzPts val="1400"/>
              <a:buChar char="■"/>
              <a:defRPr sz="1400">
                <a:solidFill>
                  <a:srgbClr val="000000"/>
                </a:solidFill>
              </a:defRPr>
            </a:lvl9pPr>
          </a:lstStyle>
          <a:p>
            <a:endParaRPr/>
          </a:p>
        </p:txBody>
      </p:sp>
      <p:sp>
        <p:nvSpPr>
          <p:cNvPr id="190" name="Google Shape;190;p16"/>
          <p:cNvSpPr txBox="1">
            <a:spLocks noGrp="1"/>
          </p:cNvSpPr>
          <p:nvPr>
            <p:ph type="body" idx="8"/>
          </p:nvPr>
        </p:nvSpPr>
        <p:spPr>
          <a:xfrm>
            <a:off x="6476787" y="5104400"/>
            <a:ext cx="3250500" cy="834000"/>
          </a:xfrm>
          <a:prstGeom prst="rect">
            <a:avLst/>
          </a:prstGeom>
        </p:spPr>
        <p:txBody>
          <a:bodyPr spcFirstLastPara="1" wrap="square" lIns="121900" tIns="121900" rIns="121900" bIns="121900" anchor="t" anchorCtr="0">
            <a:noAutofit/>
          </a:bodyPr>
          <a:lstStyle>
            <a:lvl1pPr marL="457200" lvl="0" indent="-317500" rtl="0">
              <a:spcBef>
                <a:spcPts val="0"/>
              </a:spcBef>
              <a:spcAft>
                <a:spcPts val="0"/>
              </a:spcAft>
              <a:buClr>
                <a:srgbClr val="000000"/>
              </a:buClr>
              <a:buSzPts val="1400"/>
              <a:buChar char="●"/>
              <a:defRPr sz="1400">
                <a:solidFill>
                  <a:srgbClr val="000000"/>
                </a:solidFill>
              </a:defRPr>
            </a:lvl1pPr>
            <a:lvl2pPr marL="914400" lvl="1" indent="-317500" rtl="0">
              <a:spcBef>
                <a:spcPts val="2100"/>
              </a:spcBef>
              <a:spcAft>
                <a:spcPts val="0"/>
              </a:spcAft>
              <a:buClr>
                <a:srgbClr val="000000"/>
              </a:buClr>
              <a:buSzPts val="1400"/>
              <a:buChar char="○"/>
              <a:defRPr sz="1400">
                <a:solidFill>
                  <a:srgbClr val="000000"/>
                </a:solidFill>
              </a:defRPr>
            </a:lvl2pPr>
            <a:lvl3pPr marL="1371600" lvl="2" indent="-317500" rtl="0">
              <a:spcBef>
                <a:spcPts val="2100"/>
              </a:spcBef>
              <a:spcAft>
                <a:spcPts val="0"/>
              </a:spcAft>
              <a:buClr>
                <a:srgbClr val="000000"/>
              </a:buClr>
              <a:buSzPts val="1400"/>
              <a:buChar char="■"/>
              <a:defRPr sz="1400">
                <a:solidFill>
                  <a:srgbClr val="000000"/>
                </a:solidFill>
              </a:defRPr>
            </a:lvl3pPr>
            <a:lvl4pPr marL="1828800" lvl="3" indent="-317500" rtl="0">
              <a:spcBef>
                <a:spcPts val="2100"/>
              </a:spcBef>
              <a:spcAft>
                <a:spcPts val="0"/>
              </a:spcAft>
              <a:buClr>
                <a:srgbClr val="000000"/>
              </a:buClr>
              <a:buSzPts val="1400"/>
              <a:buChar char="●"/>
              <a:defRPr sz="1400">
                <a:solidFill>
                  <a:srgbClr val="000000"/>
                </a:solidFill>
              </a:defRPr>
            </a:lvl4pPr>
            <a:lvl5pPr marL="2286000" lvl="4" indent="-317500" rtl="0">
              <a:spcBef>
                <a:spcPts val="2100"/>
              </a:spcBef>
              <a:spcAft>
                <a:spcPts val="0"/>
              </a:spcAft>
              <a:buClr>
                <a:srgbClr val="000000"/>
              </a:buClr>
              <a:buSzPts val="1400"/>
              <a:buChar char="○"/>
              <a:defRPr sz="1400">
                <a:solidFill>
                  <a:srgbClr val="000000"/>
                </a:solidFill>
              </a:defRPr>
            </a:lvl5pPr>
            <a:lvl6pPr marL="2743200" lvl="5" indent="-317500" rtl="0">
              <a:spcBef>
                <a:spcPts val="2100"/>
              </a:spcBef>
              <a:spcAft>
                <a:spcPts val="0"/>
              </a:spcAft>
              <a:buClr>
                <a:srgbClr val="000000"/>
              </a:buClr>
              <a:buSzPts val="1400"/>
              <a:buChar char="■"/>
              <a:defRPr sz="1400">
                <a:solidFill>
                  <a:srgbClr val="000000"/>
                </a:solidFill>
              </a:defRPr>
            </a:lvl6pPr>
            <a:lvl7pPr marL="3200400" lvl="6" indent="-317500" rtl="0">
              <a:spcBef>
                <a:spcPts val="2100"/>
              </a:spcBef>
              <a:spcAft>
                <a:spcPts val="0"/>
              </a:spcAft>
              <a:buClr>
                <a:srgbClr val="000000"/>
              </a:buClr>
              <a:buSzPts val="1400"/>
              <a:buChar char="●"/>
              <a:defRPr sz="1400">
                <a:solidFill>
                  <a:srgbClr val="000000"/>
                </a:solidFill>
              </a:defRPr>
            </a:lvl7pPr>
            <a:lvl8pPr marL="3657600" lvl="7" indent="-317500" rtl="0">
              <a:spcBef>
                <a:spcPts val="2100"/>
              </a:spcBef>
              <a:spcAft>
                <a:spcPts val="0"/>
              </a:spcAft>
              <a:buClr>
                <a:srgbClr val="000000"/>
              </a:buClr>
              <a:buSzPts val="1400"/>
              <a:buChar char="○"/>
              <a:defRPr sz="1400">
                <a:solidFill>
                  <a:srgbClr val="000000"/>
                </a:solidFill>
              </a:defRPr>
            </a:lvl8pPr>
            <a:lvl9pPr marL="4114800" lvl="8" indent="-317500" rtl="0">
              <a:spcBef>
                <a:spcPts val="2100"/>
              </a:spcBef>
              <a:spcAft>
                <a:spcPts val="2100"/>
              </a:spcAft>
              <a:buClr>
                <a:srgbClr val="000000"/>
              </a:buClr>
              <a:buSzPts val="1400"/>
              <a:buChar char="■"/>
              <a:defRPr sz="1400">
                <a:solidFill>
                  <a:srgbClr val="000000"/>
                </a:solidFill>
              </a:defRPr>
            </a:lvl9pPr>
          </a:lstStyle>
          <a:p>
            <a:endParaRPr/>
          </a:p>
        </p:txBody>
      </p:sp>
      <p:sp>
        <p:nvSpPr>
          <p:cNvPr id="191" name="Google Shape;191;p16"/>
          <p:cNvSpPr txBox="1">
            <a:spLocks noGrp="1"/>
          </p:cNvSpPr>
          <p:nvPr>
            <p:ph type="body" idx="9"/>
          </p:nvPr>
        </p:nvSpPr>
        <p:spPr>
          <a:xfrm>
            <a:off x="6476787" y="3580400"/>
            <a:ext cx="3250500" cy="834000"/>
          </a:xfrm>
          <a:prstGeom prst="rect">
            <a:avLst/>
          </a:prstGeom>
        </p:spPr>
        <p:txBody>
          <a:bodyPr spcFirstLastPara="1" wrap="square" lIns="121900" tIns="121900" rIns="121900" bIns="121900" anchor="t" anchorCtr="0">
            <a:noAutofit/>
          </a:bodyPr>
          <a:lstStyle>
            <a:lvl1pPr marL="457200" lvl="0" indent="-317500" rtl="0">
              <a:spcBef>
                <a:spcPts val="0"/>
              </a:spcBef>
              <a:spcAft>
                <a:spcPts val="0"/>
              </a:spcAft>
              <a:buClr>
                <a:srgbClr val="000000"/>
              </a:buClr>
              <a:buSzPts val="1400"/>
              <a:buChar char="●"/>
              <a:defRPr sz="1400">
                <a:solidFill>
                  <a:srgbClr val="000000"/>
                </a:solidFill>
              </a:defRPr>
            </a:lvl1pPr>
            <a:lvl2pPr marL="914400" lvl="1" indent="-317500" rtl="0">
              <a:spcBef>
                <a:spcPts val="2100"/>
              </a:spcBef>
              <a:spcAft>
                <a:spcPts val="0"/>
              </a:spcAft>
              <a:buClr>
                <a:srgbClr val="000000"/>
              </a:buClr>
              <a:buSzPts val="1400"/>
              <a:buChar char="○"/>
              <a:defRPr sz="1400">
                <a:solidFill>
                  <a:srgbClr val="000000"/>
                </a:solidFill>
              </a:defRPr>
            </a:lvl2pPr>
            <a:lvl3pPr marL="1371600" lvl="2" indent="-317500" rtl="0">
              <a:spcBef>
                <a:spcPts val="2100"/>
              </a:spcBef>
              <a:spcAft>
                <a:spcPts val="0"/>
              </a:spcAft>
              <a:buClr>
                <a:srgbClr val="000000"/>
              </a:buClr>
              <a:buSzPts val="1400"/>
              <a:buChar char="■"/>
              <a:defRPr sz="1400">
                <a:solidFill>
                  <a:srgbClr val="000000"/>
                </a:solidFill>
              </a:defRPr>
            </a:lvl3pPr>
            <a:lvl4pPr marL="1828800" lvl="3" indent="-317500" rtl="0">
              <a:spcBef>
                <a:spcPts val="2100"/>
              </a:spcBef>
              <a:spcAft>
                <a:spcPts val="0"/>
              </a:spcAft>
              <a:buClr>
                <a:srgbClr val="000000"/>
              </a:buClr>
              <a:buSzPts val="1400"/>
              <a:buChar char="●"/>
              <a:defRPr sz="1400">
                <a:solidFill>
                  <a:srgbClr val="000000"/>
                </a:solidFill>
              </a:defRPr>
            </a:lvl4pPr>
            <a:lvl5pPr marL="2286000" lvl="4" indent="-317500" rtl="0">
              <a:spcBef>
                <a:spcPts val="2100"/>
              </a:spcBef>
              <a:spcAft>
                <a:spcPts val="0"/>
              </a:spcAft>
              <a:buClr>
                <a:srgbClr val="000000"/>
              </a:buClr>
              <a:buSzPts val="1400"/>
              <a:buChar char="○"/>
              <a:defRPr sz="1400">
                <a:solidFill>
                  <a:srgbClr val="000000"/>
                </a:solidFill>
              </a:defRPr>
            </a:lvl5pPr>
            <a:lvl6pPr marL="2743200" lvl="5" indent="-317500" rtl="0">
              <a:spcBef>
                <a:spcPts val="2100"/>
              </a:spcBef>
              <a:spcAft>
                <a:spcPts val="0"/>
              </a:spcAft>
              <a:buClr>
                <a:srgbClr val="000000"/>
              </a:buClr>
              <a:buSzPts val="1400"/>
              <a:buChar char="■"/>
              <a:defRPr sz="1400">
                <a:solidFill>
                  <a:srgbClr val="000000"/>
                </a:solidFill>
              </a:defRPr>
            </a:lvl6pPr>
            <a:lvl7pPr marL="3200400" lvl="6" indent="-317500" rtl="0">
              <a:spcBef>
                <a:spcPts val="2100"/>
              </a:spcBef>
              <a:spcAft>
                <a:spcPts val="0"/>
              </a:spcAft>
              <a:buClr>
                <a:srgbClr val="000000"/>
              </a:buClr>
              <a:buSzPts val="1400"/>
              <a:buChar char="●"/>
              <a:defRPr sz="1400">
                <a:solidFill>
                  <a:srgbClr val="000000"/>
                </a:solidFill>
              </a:defRPr>
            </a:lvl7pPr>
            <a:lvl8pPr marL="3657600" lvl="7" indent="-317500" rtl="0">
              <a:spcBef>
                <a:spcPts val="2100"/>
              </a:spcBef>
              <a:spcAft>
                <a:spcPts val="0"/>
              </a:spcAft>
              <a:buClr>
                <a:srgbClr val="000000"/>
              </a:buClr>
              <a:buSzPts val="1400"/>
              <a:buChar char="○"/>
              <a:defRPr sz="1400">
                <a:solidFill>
                  <a:srgbClr val="000000"/>
                </a:solidFill>
              </a:defRPr>
            </a:lvl8pPr>
            <a:lvl9pPr marL="4114800" lvl="8" indent="-317500" rtl="0">
              <a:spcBef>
                <a:spcPts val="2100"/>
              </a:spcBef>
              <a:spcAft>
                <a:spcPts val="2100"/>
              </a:spcAft>
              <a:buClr>
                <a:srgbClr val="000000"/>
              </a:buClr>
              <a:buSzPts val="1400"/>
              <a:buChar char="■"/>
              <a:defRPr sz="1400">
                <a:solidFill>
                  <a:srgbClr val="000000"/>
                </a:solidFill>
              </a:defRPr>
            </a:lvl9pPr>
          </a:lstStyle>
          <a:p>
            <a:endParaRPr/>
          </a:p>
        </p:txBody>
      </p:sp>
      <p:sp>
        <p:nvSpPr>
          <p:cNvPr id="192" name="Google Shape;192;p16"/>
          <p:cNvSpPr txBox="1">
            <a:spLocks noGrp="1"/>
          </p:cNvSpPr>
          <p:nvPr>
            <p:ph type="body" idx="13"/>
          </p:nvPr>
        </p:nvSpPr>
        <p:spPr>
          <a:xfrm>
            <a:off x="2625400" y="2132600"/>
            <a:ext cx="3250500" cy="834000"/>
          </a:xfrm>
          <a:prstGeom prst="rect">
            <a:avLst/>
          </a:prstGeom>
        </p:spPr>
        <p:txBody>
          <a:bodyPr spcFirstLastPara="1" wrap="square" lIns="121900" tIns="121900" rIns="121900" bIns="121900" anchor="t" anchorCtr="0">
            <a:noAutofit/>
          </a:bodyPr>
          <a:lstStyle>
            <a:lvl1pPr marL="457200" lvl="0" indent="-317500" rtl="0">
              <a:spcBef>
                <a:spcPts val="0"/>
              </a:spcBef>
              <a:spcAft>
                <a:spcPts val="0"/>
              </a:spcAft>
              <a:buClr>
                <a:srgbClr val="000000"/>
              </a:buClr>
              <a:buSzPts val="1400"/>
              <a:buChar char="●"/>
              <a:defRPr sz="1400">
                <a:solidFill>
                  <a:srgbClr val="000000"/>
                </a:solidFill>
              </a:defRPr>
            </a:lvl1pPr>
            <a:lvl2pPr marL="914400" lvl="1" indent="-317500" rtl="0">
              <a:spcBef>
                <a:spcPts val="2100"/>
              </a:spcBef>
              <a:spcAft>
                <a:spcPts val="0"/>
              </a:spcAft>
              <a:buClr>
                <a:srgbClr val="000000"/>
              </a:buClr>
              <a:buSzPts val="1400"/>
              <a:buChar char="○"/>
              <a:defRPr sz="1400">
                <a:solidFill>
                  <a:srgbClr val="000000"/>
                </a:solidFill>
              </a:defRPr>
            </a:lvl2pPr>
            <a:lvl3pPr marL="1371600" lvl="2" indent="-317500" rtl="0">
              <a:spcBef>
                <a:spcPts val="2100"/>
              </a:spcBef>
              <a:spcAft>
                <a:spcPts val="0"/>
              </a:spcAft>
              <a:buClr>
                <a:srgbClr val="000000"/>
              </a:buClr>
              <a:buSzPts val="1400"/>
              <a:buChar char="■"/>
              <a:defRPr sz="1400">
                <a:solidFill>
                  <a:srgbClr val="000000"/>
                </a:solidFill>
              </a:defRPr>
            </a:lvl3pPr>
            <a:lvl4pPr marL="1828800" lvl="3" indent="-317500" rtl="0">
              <a:spcBef>
                <a:spcPts val="2100"/>
              </a:spcBef>
              <a:spcAft>
                <a:spcPts val="0"/>
              </a:spcAft>
              <a:buClr>
                <a:srgbClr val="000000"/>
              </a:buClr>
              <a:buSzPts val="1400"/>
              <a:buChar char="●"/>
              <a:defRPr sz="1400">
                <a:solidFill>
                  <a:srgbClr val="000000"/>
                </a:solidFill>
              </a:defRPr>
            </a:lvl4pPr>
            <a:lvl5pPr marL="2286000" lvl="4" indent="-317500" rtl="0">
              <a:spcBef>
                <a:spcPts val="2100"/>
              </a:spcBef>
              <a:spcAft>
                <a:spcPts val="0"/>
              </a:spcAft>
              <a:buClr>
                <a:srgbClr val="000000"/>
              </a:buClr>
              <a:buSzPts val="1400"/>
              <a:buChar char="○"/>
              <a:defRPr sz="1400">
                <a:solidFill>
                  <a:srgbClr val="000000"/>
                </a:solidFill>
              </a:defRPr>
            </a:lvl5pPr>
            <a:lvl6pPr marL="2743200" lvl="5" indent="-317500" rtl="0">
              <a:spcBef>
                <a:spcPts val="2100"/>
              </a:spcBef>
              <a:spcAft>
                <a:spcPts val="0"/>
              </a:spcAft>
              <a:buClr>
                <a:srgbClr val="000000"/>
              </a:buClr>
              <a:buSzPts val="1400"/>
              <a:buChar char="■"/>
              <a:defRPr sz="1400">
                <a:solidFill>
                  <a:srgbClr val="000000"/>
                </a:solidFill>
              </a:defRPr>
            </a:lvl6pPr>
            <a:lvl7pPr marL="3200400" lvl="6" indent="-317500" rtl="0">
              <a:spcBef>
                <a:spcPts val="2100"/>
              </a:spcBef>
              <a:spcAft>
                <a:spcPts val="0"/>
              </a:spcAft>
              <a:buClr>
                <a:srgbClr val="000000"/>
              </a:buClr>
              <a:buSzPts val="1400"/>
              <a:buChar char="●"/>
              <a:defRPr sz="1400">
                <a:solidFill>
                  <a:srgbClr val="000000"/>
                </a:solidFill>
              </a:defRPr>
            </a:lvl7pPr>
            <a:lvl8pPr marL="3657600" lvl="7" indent="-317500" rtl="0">
              <a:spcBef>
                <a:spcPts val="2100"/>
              </a:spcBef>
              <a:spcAft>
                <a:spcPts val="0"/>
              </a:spcAft>
              <a:buClr>
                <a:srgbClr val="000000"/>
              </a:buClr>
              <a:buSzPts val="1400"/>
              <a:buChar char="○"/>
              <a:defRPr sz="1400">
                <a:solidFill>
                  <a:srgbClr val="000000"/>
                </a:solidFill>
              </a:defRPr>
            </a:lvl8pPr>
            <a:lvl9pPr marL="4114800" lvl="8" indent="-317500" rtl="0">
              <a:spcBef>
                <a:spcPts val="2100"/>
              </a:spcBef>
              <a:spcAft>
                <a:spcPts val="2100"/>
              </a:spcAft>
              <a:buClr>
                <a:srgbClr val="000000"/>
              </a:buClr>
              <a:buSzPts val="1400"/>
              <a:buChar char="■"/>
              <a:defRPr sz="1400">
                <a:solidFill>
                  <a:srgbClr val="000000"/>
                </a:solidFill>
              </a:defRPr>
            </a:lvl9pPr>
          </a:lstStyle>
          <a:p>
            <a:endParaRPr/>
          </a:p>
        </p:txBody>
      </p:sp>
      <p:sp>
        <p:nvSpPr>
          <p:cNvPr id="193" name="Google Shape;193;p16"/>
          <p:cNvSpPr txBox="1">
            <a:spLocks noGrp="1"/>
          </p:cNvSpPr>
          <p:nvPr>
            <p:ph type="body" idx="14"/>
          </p:nvPr>
        </p:nvSpPr>
        <p:spPr>
          <a:xfrm>
            <a:off x="2625400" y="5104400"/>
            <a:ext cx="3250500" cy="834000"/>
          </a:xfrm>
          <a:prstGeom prst="rect">
            <a:avLst/>
          </a:prstGeom>
        </p:spPr>
        <p:txBody>
          <a:bodyPr spcFirstLastPara="1" wrap="square" lIns="121900" tIns="121900" rIns="121900" bIns="121900" anchor="t" anchorCtr="0">
            <a:noAutofit/>
          </a:bodyPr>
          <a:lstStyle>
            <a:lvl1pPr marL="457200" lvl="0" indent="-317500" rtl="0">
              <a:spcBef>
                <a:spcPts val="0"/>
              </a:spcBef>
              <a:spcAft>
                <a:spcPts val="0"/>
              </a:spcAft>
              <a:buClr>
                <a:srgbClr val="000000"/>
              </a:buClr>
              <a:buSzPts val="1400"/>
              <a:buChar char="●"/>
              <a:defRPr sz="1400">
                <a:solidFill>
                  <a:srgbClr val="000000"/>
                </a:solidFill>
              </a:defRPr>
            </a:lvl1pPr>
            <a:lvl2pPr marL="914400" lvl="1" indent="-317500" rtl="0">
              <a:spcBef>
                <a:spcPts val="2100"/>
              </a:spcBef>
              <a:spcAft>
                <a:spcPts val="0"/>
              </a:spcAft>
              <a:buClr>
                <a:srgbClr val="000000"/>
              </a:buClr>
              <a:buSzPts val="1400"/>
              <a:buChar char="○"/>
              <a:defRPr sz="1400">
                <a:solidFill>
                  <a:srgbClr val="000000"/>
                </a:solidFill>
              </a:defRPr>
            </a:lvl2pPr>
            <a:lvl3pPr marL="1371600" lvl="2" indent="-317500" rtl="0">
              <a:spcBef>
                <a:spcPts val="2100"/>
              </a:spcBef>
              <a:spcAft>
                <a:spcPts val="0"/>
              </a:spcAft>
              <a:buClr>
                <a:srgbClr val="000000"/>
              </a:buClr>
              <a:buSzPts val="1400"/>
              <a:buChar char="■"/>
              <a:defRPr sz="1400">
                <a:solidFill>
                  <a:srgbClr val="000000"/>
                </a:solidFill>
              </a:defRPr>
            </a:lvl3pPr>
            <a:lvl4pPr marL="1828800" lvl="3" indent="-317500" rtl="0">
              <a:spcBef>
                <a:spcPts val="2100"/>
              </a:spcBef>
              <a:spcAft>
                <a:spcPts val="0"/>
              </a:spcAft>
              <a:buClr>
                <a:srgbClr val="000000"/>
              </a:buClr>
              <a:buSzPts val="1400"/>
              <a:buChar char="●"/>
              <a:defRPr sz="1400">
                <a:solidFill>
                  <a:srgbClr val="000000"/>
                </a:solidFill>
              </a:defRPr>
            </a:lvl4pPr>
            <a:lvl5pPr marL="2286000" lvl="4" indent="-317500" rtl="0">
              <a:spcBef>
                <a:spcPts val="2100"/>
              </a:spcBef>
              <a:spcAft>
                <a:spcPts val="0"/>
              </a:spcAft>
              <a:buClr>
                <a:srgbClr val="000000"/>
              </a:buClr>
              <a:buSzPts val="1400"/>
              <a:buChar char="○"/>
              <a:defRPr sz="1400">
                <a:solidFill>
                  <a:srgbClr val="000000"/>
                </a:solidFill>
              </a:defRPr>
            </a:lvl5pPr>
            <a:lvl6pPr marL="2743200" lvl="5" indent="-317500" rtl="0">
              <a:spcBef>
                <a:spcPts val="2100"/>
              </a:spcBef>
              <a:spcAft>
                <a:spcPts val="0"/>
              </a:spcAft>
              <a:buClr>
                <a:srgbClr val="000000"/>
              </a:buClr>
              <a:buSzPts val="1400"/>
              <a:buChar char="■"/>
              <a:defRPr sz="1400">
                <a:solidFill>
                  <a:srgbClr val="000000"/>
                </a:solidFill>
              </a:defRPr>
            </a:lvl6pPr>
            <a:lvl7pPr marL="3200400" lvl="6" indent="-317500" rtl="0">
              <a:spcBef>
                <a:spcPts val="2100"/>
              </a:spcBef>
              <a:spcAft>
                <a:spcPts val="0"/>
              </a:spcAft>
              <a:buClr>
                <a:srgbClr val="000000"/>
              </a:buClr>
              <a:buSzPts val="1400"/>
              <a:buChar char="●"/>
              <a:defRPr sz="1400">
                <a:solidFill>
                  <a:srgbClr val="000000"/>
                </a:solidFill>
              </a:defRPr>
            </a:lvl7pPr>
            <a:lvl8pPr marL="3657600" lvl="7" indent="-317500" rtl="0">
              <a:spcBef>
                <a:spcPts val="2100"/>
              </a:spcBef>
              <a:spcAft>
                <a:spcPts val="0"/>
              </a:spcAft>
              <a:buClr>
                <a:srgbClr val="000000"/>
              </a:buClr>
              <a:buSzPts val="1400"/>
              <a:buChar char="○"/>
              <a:defRPr sz="1400">
                <a:solidFill>
                  <a:srgbClr val="000000"/>
                </a:solidFill>
              </a:defRPr>
            </a:lvl8pPr>
            <a:lvl9pPr marL="4114800" lvl="8" indent="-317500" rtl="0">
              <a:spcBef>
                <a:spcPts val="2100"/>
              </a:spcBef>
              <a:spcAft>
                <a:spcPts val="2100"/>
              </a:spcAft>
              <a:buClr>
                <a:srgbClr val="000000"/>
              </a:buClr>
              <a:buSzPts val="1400"/>
              <a:buChar char="■"/>
              <a:defRPr sz="1400">
                <a:solidFill>
                  <a:srgbClr val="000000"/>
                </a:solidFill>
              </a:defRPr>
            </a:lvl9pPr>
          </a:lstStyle>
          <a:p>
            <a:endParaRPr/>
          </a:p>
        </p:txBody>
      </p:sp>
      <p:sp>
        <p:nvSpPr>
          <p:cNvPr id="194" name="Google Shape;194;p16"/>
          <p:cNvSpPr txBox="1">
            <a:spLocks noGrp="1"/>
          </p:cNvSpPr>
          <p:nvPr>
            <p:ph type="body" idx="15"/>
          </p:nvPr>
        </p:nvSpPr>
        <p:spPr>
          <a:xfrm>
            <a:off x="2625400" y="3580400"/>
            <a:ext cx="3250500" cy="834000"/>
          </a:xfrm>
          <a:prstGeom prst="rect">
            <a:avLst/>
          </a:prstGeom>
        </p:spPr>
        <p:txBody>
          <a:bodyPr spcFirstLastPara="1" wrap="square" lIns="121900" tIns="121900" rIns="121900" bIns="121900" anchor="t" anchorCtr="0">
            <a:noAutofit/>
          </a:bodyPr>
          <a:lstStyle>
            <a:lvl1pPr marL="457200" lvl="0" indent="-317500" rtl="0">
              <a:spcBef>
                <a:spcPts val="0"/>
              </a:spcBef>
              <a:spcAft>
                <a:spcPts val="0"/>
              </a:spcAft>
              <a:buClr>
                <a:srgbClr val="000000"/>
              </a:buClr>
              <a:buSzPts val="1400"/>
              <a:buChar char="●"/>
              <a:defRPr sz="1400">
                <a:solidFill>
                  <a:srgbClr val="000000"/>
                </a:solidFill>
              </a:defRPr>
            </a:lvl1pPr>
            <a:lvl2pPr marL="914400" lvl="1" indent="-317500" rtl="0">
              <a:spcBef>
                <a:spcPts val="2100"/>
              </a:spcBef>
              <a:spcAft>
                <a:spcPts val="0"/>
              </a:spcAft>
              <a:buClr>
                <a:srgbClr val="000000"/>
              </a:buClr>
              <a:buSzPts val="1400"/>
              <a:buChar char="○"/>
              <a:defRPr sz="1400">
                <a:solidFill>
                  <a:srgbClr val="000000"/>
                </a:solidFill>
              </a:defRPr>
            </a:lvl2pPr>
            <a:lvl3pPr marL="1371600" lvl="2" indent="-317500" rtl="0">
              <a:spcBef>
                <a:spcPts val="2100"/>
              </a:spcBef>
              <a:spcAft>
                <a:spcPts val="0"/>
              </a:spcAft>
              <a:buClr>
                <a:srgbClr val="000000"/>
              </a:buClr>
              <a:buSzPts val="1400"/>
              <a:buChar char="■"/>
              <a:defRPr sz="1400">
                <a:solidFill>
                  <a:srgbClr val="000000"/>
                </a:solidFill>
              </a:defRPr>
            </a:lvl3pPr>
            <a:lvl4pPr marL="1828800" lvl="3" indent="-317500" rtl="0">
              <a:spcBef>
                <a:spcPts val="2100"/>
              </a:spcBef>
              <a:spcAft>
                <a:spcPts val="0"/>
              </a:spcAft>
              <a:buClr>
                <a:srgbClr val="000000"/>
              </a:buClr>
              <a:buSzPts val="1400"/>
              <a:buChar char="●"/>
              <a:defRPr sz="1400">
                <a:solidFill>
                  <a:srgbClr val="000000"/>
                </a:solidFill>
              </a:defRPr>
            </a:lvl4pPr>
            <a:lvl5pPr marL="2286000" lvl="4" indent="-317500" rtl="0">
              <a:spcBef>
                <a:spcPts val="2100"/>
              </a:spcBef>
              <a:spcAft>
                <a:spcPts val="0"/>
              </a:spcAft>
              <a:buClr>
                <a:srgbClr val="000000"/>
              </a:buClr>
              <a:buSzPts val="1400"/>
              <a:buChar char="○"/>
              <a:defRPr sz="1400">
                <a:solidFill>
                  <a:srgbClr val="000000"/>
                </a:solidFill>
              </a:defRPr>
            </a:lvl5pPr>
            <a:lvl6pPr marL="2743200" lvl="5" indent="-317500" rtl="0">
              <a:spcBef>
                <a:spcPts val="2100"/>
              </a:spcBef>
              <a:spcAft>
                <a:spcPts val="0"/>
              </a:spcAft>
              <a:buClr>
                <a:srgbClr val="000000"/>
              </a:buClr>
              <a:buSzPts val="1400"/>
              <a:buChar char="■"/>
              <a:defRPr sz="1400">
                <a:solidFill>
                  <a:srgbClr val="000000"/>
                </a:solidFill>
              </a:defRPr>
            </a:lvl6pPr>
            <a:lvl7pPr marL="3200400" lvl="6" indent="-317500" rtl="0">
              <a:spcBef>
                <a:spcPts val="2100"/>
              </a:spcBef>
              <a:spcAft>
                <a:spcPts val="0"/>
              </a:spcAft>
              <a:buClr>
                <a:srgbClr val="000000"/>
              </a:buClr>
              <a:buSzPts val="1400"/>
              <a:buChar char="●"/>
              <a:defRPr sz="1400">
                <a:solidFill>
                  <a:srgbClr val="000000"/>
                </a:solidFill>
              </a:defRPr>
            </a:lvl7pPr>
            <a:lvl8pPr marL="3657600" lvl="7" indent="-317500" rtl="0">
              <a:spcBef>
                <a:spcPts val="2100"/>
              </a:spcBef>
              <a:spcAft>
                <a:spcPts val="0"/>
              </a:spcAft>
              <a:buClr>
                <a:srgbClr val="000000"/>
              </a:buClr>
              <a:buSzPts val="1400"/>
              <a:buChar char="○"/>
              <a:defRPr sz="1400">
                <a:solidFill>
                  <a:srgbClr val="000000"/>
                </a:solidFill>
              </a:defRPr>
            </a:lvl8pPr>
            <a:lvl9pPr marL="4114800" lvl="8" indent="-317500" rtl="0">
              <a:spcBef>
                <a:spcPts val="2100"/>
              </a:spcBef>
              <a:spcAft>
                <a:spcPts val="2100"/>
              </a:spcAft>
              <a:buClr>
                <a:srgbClr val="000000"/>
              </a:buClr>
              <a:buSzPts val="1400"/>
              <a:buChar char="■"/>
              <a:defRPr sz="1400">
                <a:solidFill>
                  <a:srgbClr val="000000"/>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4 Map">
  <p:cSld name="CUSTOM_13">
    <p:bg>
      <p:bgPr>
        <a:solidFill>
          <a:schemeClr val="accent2"/>
        </a:solidFill>
        <a:effectLst/>
      </p:bgPr>
    </p:bg>
    <p:spTree>
      <p:nvGrpSpPr>
        <p:cNvPr id="1" name="Shape 195"/>
        <p:cNvGrpSpPr/>
        <p:nvPr/>
      </p:nvGrpSpPr>
      <p:grpSpPr>
        <a:xfrm>
          <a:off x="0" y="0"/>
          <a:ext cx="0" cy="0"/>
          <a:chOff x="0" y="0"/>
          <a:chExt cx="0" cy="0"/>
        </a:xfrm>
      </p:grpSpPr>
      <p:sp>
        <p:nvSpPr>
          <p:cNvPr id="196" name="Google Shape;196;p17"/>
          <p:cNvSpPr txBox="1">
            <a:spLocks noGrp="1"/>
          </p:cNvSpPr>
          <p:nvPr>
            <p:ph type="subTitle" idx="1"/>
          </p:nvPr>
        </p:nvSpPr>
        <p:spPr>
          <a:xfrm>
            <a:off x="8225931" y="1882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2100"/>
              </a:spcBef>
              <a:spcAft>
                <a:spcPts val="0"/>
              </a:spcAft>
              <a:buClr>
                <a:schemeClr val="lt1"/>
              </a:buClr>
              <a:buSzPts val="1800"/>
              <a:buNone/>
              <a:defRPr sz="1800" b="1">
                <a:solidFill>
                  <a:schemeClr val="lt1"/>
                </a:solidFill>
              </a:defRPr>
            </a:lvl2pPr>
            <a:lvl3pPr lvl="2" rtl="0">
              <a:spcBef>
                <a:spcPts val="2100"/>
              </a:spcBef>
              <a:spcAft>
                <a:spcPts val="0"/>
              </a:spcAft>
              <a:buClr>
                <a:schemeClr val="lt1"/>
              </a:buClr>
              <a:buSzPts val="1800"/>
              <a:buNone/>
              <a:defRPr sz="1800" b="1">
                <a:solidFill>
                  <a:schemeClr val="lt1"/>
                </a:solidFill>
              </a:defRPr>
            </a:lvl3pPr>
            <a:lvl4pPr lvl="3" rtl="0">
              <a:spcBef>
                <a:spcPts val="2100"/>
              </a:spcBef>
              <a:spcAft>
                <a:spcPts val="0"/>
              </a:spcAft>
              <a:buClr>
                <a:schemeClr val="lt1"/>
              </a:buClr>
              <a:buSzPts val="1800"/>
              <a:buNone/>
              <a:defRPr sz="1800" b="1">
                <a:solidFill>
                  <a:schemeClr val="lt1"/>
                </a:solidFill>
              </a:defRPr>
            </a:lvl4pPr>
            <a:lvl5pPr lvl="4" rtl="0">
              <a:spcBef>
                <a:spcPts val="2100"/>
              </a:spcBef>
              <a:spcAft>
                <a:spcPts val="0"/>
              </a:spcAft>
              <a:buClr>
                <a:schemeClr val="lt1"/>
              </a:buClr>
              <a:buSzPts val="1800"/>
              <a:buNone/>
              <a:defRPr sz="1800" b="1">
                <a:solidFill>
                  <a:schemeClr val="lt1"/>
                </a:solidFill>
              </a:defRPr>
            </a:lvl5pPr>
            <a:lvl6pPr lvl="5" rtl="0">
              <a:spcBef>
                <a:spcPts val="2100"/>
              </a:spcBef>
              <a:spcAft>
                <a:spcPts val="0"/>
              </a:spcAft>
              <a:buClr>
                <a:schemeClr val="lt1"/>
              </a:buClr>
              <a:buSzPts val="1800"/>
              <a:buNone/>
              <a:defRPr sz="1800" b="1">
                <a:solidFill>
                  <a:schemeClr val="lt1"/>
                </a:solidFill>
              </a:defRPr>
            </a:lvl6pPr>
            <a:lvl7pPr lvl="6" rtl="0">
              <a:spcBef>
                <a:spcPts val="2100"/>
              </a:spcBef>
              <a:spcAft>
                <a:spcPts val="0"/>
              </a:spcAft>
              <a:buClr>
                <a:schemeClr val="lt1"/>
              </a:buClr>
              <a:buSzPts val="1800"/>
              <a:buNone/>
              <a:defRPr sz="1800" b="1">
                <a:solidFill>
                  <a:schemeClr val="lt1"/>
                </a:solidFill>
              </a:defRPr>
            </a:lvl7pPr>
            <a:lvl8pPr lvl="7" rtl="0">
              <a:spcBef>
                <a:spcPts val="2100"/>
              </a:spcBef>
              <a:spcAft>
                <a:spcPts val="0"/>
              </a:spcAft>
              <a:buClr>
                <a:schemeClr val="lt1"/>
              </a:buClr>
              <a:buSzPts val="1800"/>
              <a:buNone/>
              <a:defRPr sz="1800" b="1">
                <a:solidFill>
                  <a:schemeClr val="lt1"/>
                </a:solidFill>
              </a:defRPr>
            </a:lvl8pPr>
            <a:lvl9pPr lvl="8" rtl="0">
              <a:spcBef>
                <a:spcPts val="2100"/>
              </a:spcBef>
              <a:spcAft>
                <a:spcPts val="2100"/>
              </a:spcAft>
              <a:buClr>
                <a:schemeClr val="lt1"/>
              </a:buClr>
              <a:buSzPts val="1800"/>
              <a:buNone/>
              <a:defRPr sz="1800" b="1">
                <a:solidFill>
                  <a:schemeClr val="lt1"/>
                </a:solidFill>
              </a:defRPr>
            </a:lvl9pPr>
          </a:lstStyle>
          <a:p>
            <a:endParaRPr/>
          </a:p>
        </p:txBody>
      </p:sp>
      <p:sp>
        <p:nvSpPr>
          <p:cNvPr id="197" name="Google Shape;197;p17"/>
          <p:cNvSpPr txBox="1">
            <a:spLocks noGrp="1"/>
          </p:cNvSpPr>
          <p:nvPr>
            <p:ph type="subTitle" idx="2"/>
          </p:nvPr>
        </p:nvSpPr>
        <p:spPr>
          <a:xfrm>
            <a:off x="8225931"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2100"/>
              </a:spcBef>
              <a:spcAft>
                <a:spcPts val="0"/>
              </a:spcAft>
              <a:buClr>
                <a:schemeClr val="lt1"/>
              </a:buClr>
              <a:buSzPts val="1800"/>
              <a:buNone/>
              <a:defRPr sz="1800" b="1">
                <a:solidFill>
                  <a:schemeClr val="lt1"/>
                </a:solidFill>
              </a:defRPr>
            </a:lvl2pPr>
            <a:lvl3pPr lvl="2" rtl="0">
              <a:spcBef>
                <a:spcPts val="2100"/>
              </a:spcBef>
              <a:spcAft>
                <a:spcPts val="0"/>
              </a:spcAft>
              <a:buClr>
                <a:schemeClr val="lt1"/>
              </a:buClr>
              <a:buSzPts val="1800"/>
              <a:buNone/>
              <a:defRPr sz="1800" b="1">
                <a:solidFill>
                  <a:schemeClr val="lt1"/>
                </a:solidFill>
              </a:defRPr>
            </a:lvl3pPr>
            <a:lvl4pPr lvl="3" rtl="0">
              <a:spcBef>
                <a:spcPts val="2100"/>
              </a:spcBef>
              <a:spcAft>
                <a:spcPts val="0"/>
              </a:spcAft>
              <a:buClr>
                <a:schemeClr val="lt1"/>
              </a:buClr>
              <a:buSzPts val="1800"/>
              <a:buNone/>
              <a:defRPr sz="1800" b="1">
                <a:solidFill>
                  <a:schemeClr val="lt1"/>
                </a:solidFill>
              </a:defRPr>
            </a:lvl4pPr>
            <a:lvl5pPr lvl="4" rtl="0">
              <a:spcBef>
                <a:spcPts val="2100"/>
              </a:spcBef>
              <a:spcAft>
                <a:spcPts val="0"/>
              </a:spcAft>
              <a:buClr>
                <a:schemeClr val="lt1"/>
              </a:buClr>
              <a:buSzPts val="1800"/>
              <a:buNone/>
              <a:defRPr sz="1800" b="1">
                <a:solidFill>
                  <a:schemeClr val="lt1"/>
                </a:solidFill>
              </a:defRPr>
            </a:lvl5pPr>
            <a:lvl6pPr lvl="5" rtl="0">
              <a:spcBef>
                <a:spcPts val="2100"/>
              </a:spcBef>
              <a:spcAft>
                <a:spcPts val="0"/>
              </a:spcAft>
              <a:buClr>
                <a:schemeClr val="lt1"/>
              </a:buClr>
              <a:buSzPts val="1800"/>
              <a:buNone/>
              <a:defRPr sz="1800" b="1">
                <a:solidFill>
                  <a:schemeClr val="lt1"/>
                </a:solidFill>
              </a:defRPr>
            </a:lvl6pPr>
            <a:lvl7pPr lvl="6" rtl="0">
              <a:spcBef>
                <a:spcPts val="2100"/>
              </a:spcBef>
              <a:spcAft>
                <a:spcPts val="0"/>
              </a:spcAft>
              <a:buClr>
                <a:schemeClr val="lt1"/>
              </a:buClr>
              <a:buSzPts val="1800"/>
              <a:buNone/>
              <a:defRPr sz="1800" b="1">
                <a:solidFill>
                  <a:schemeClr val="lt1"/>
                </a:solidFill>
              </a:defRPr>
            </a:lvl7pPr>
            <a:lvl8pPr lvl="7" rtl="0">
              <a:spcBef>
                <a:spcPts val="2100"/>
              </a:spcBef>
              <a:spcAft>
                <a:spcPts val="0"/>
              </a:spcAft>
              <a:buClr>
                <a:schemeClr val="lt1"/>
              </a:buClr>
              <a:buSzPts val="1800"/>
              <a:buNone/>
              <a:defRPr sz="1800" b="1">
                <a:solidFill>
                  <a:schemeClr val="lt1"/>
                </a:solidFill>
              </a:defRPr>
            </a:lvl8pPr>
            <a:lvl9pPr lvl="8" rtl="0">
              <a:spcBef>
                <a:spcPts val="2100"/>
              </a:spcBef>
              <a:spcAft>
                <a:spcPts val="2100"/>
              </a:spcAft>
              <a:buClr>
                <a:schemeClr val="lt1"/>
              </a:buClr>
              <a:buSzPts val="1800"/>
              <a:buNone/>
              <a:defRPr sz="1800" b="1">
                <a:solidFill>
                  <a:schemeClr val="lt1"/>
                </a:solidFill>
              </a:defRPr>
            </a:lvl9pPr>
          </a:lstStyle>
          <a:p>
            <a:endParaRPr/>
          </a:p>
        </p:txBody>
      </p:sp>
      <p:sp>
        <p:nvSpPr>
          <p:cNvPr id="198" name="Google Shape;198;p1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99" name="Google Shape;199;p17"/>
          <p:cNvSpPr txBox="1">
            <a:spLocks noGrp="1"/>
          </p:cNvSpPr>
          <p:nvPr>
            <p:ph type="body" idx="3"/>
          </p:nvPr>
        </p:nvSpPr>
        <p:spPr>
          <a:xfrm>
            <a:off x="8225925" y="2318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Clr>
                <a:schemeClr val="lt1"/>
              </a:buClr>
              <a:buSzPts val="1400"/>
              <a:buChar char="●"/>
              <a:defRPr sz="1400">
                <a:solidFill>
                  <a:schemeClr val="lt1"/>
                </a:solidFill>
              </a:defRPr>
            </a:lvl1pPr>
            <a:lvl2pPr marL="914400" lvl="1" indent="-317500">
              <a:lnSpc>
                <a:spcPct val="100000"/>
              </a:lnSpc>
              <a:spcBef>
                <a:spcPts val="0"/>
              </a:spcBef>
              <a:spcAft>
                <a:spcPts val="0"/>
              </a:spcAft>
              <a:buClr>
                <a:schemeClr val="lt1"/>
              </a:buClr>
              <a:buSzPts val="1400"/>
              <a:buChar char="○"/>
              <a:defRPr sz="1400">
                <a:solidFill>
                  <a:schemeClr val="lt1"/>
                </a:solidFill>
              </a:defRPr>
            </a:lvl2pPr>
            <a:lvl3pPr marL="1371600" lvl="2" indent="-317500">
              <a:lnSpc>
                <a:spcPct val="100000"/>
              </a:lnSpc>
              <a:spcBef>
                <a:spcPts val="0"/>
              </a:spcBef>
              <a:spcAft>
                <a:spcPts val="0"/>
              </a:spcAft>
              <a:buClr>
                <a:schemeClr val="lt1"/>
              </a:buClr>
              <a:buSzPts val="1400"/>
              <a:buChar char="■"/>
              <a:defRPr sz="1400">
                <a:solidFill>
                  <a:schemeClr val="lt1"/>
                </a:solidFill>
              </a:defRPr>
            </a:lvl3pPr>
            <a:lvl4pPr marL="1828800" lvl="3" indent="-317500">
              <a:lnSpc>
                <a:spcPct val="100000"/>
              </a:lnSpc>
              <a:spcBef>
                <a:spcPts val="0"/>
              </a:spcBef>
              <a:spcAft>
                <a:spcPts val="0"/>
              </a:spcAft>
              <a:buClr>
                <a:schemeClr val="lt1"/>
              </a:buClr>
              <a:buSzPts val="1400"/>
              <a:buChar char="●"/>
              <a:defRPr sz="1400">
                <a:solidFill>
                  <a:schemeClr val="lt1"/>
                </a:solidFill>
              </a:defRPr>
            </a:lvl4pPr>
            <a:lvl5pPr marL="2286000" lvl="4" indent="-317500">
              <a:lnSpc>
                <a:spcPct val="100000"/>
              </a:lnSpc>
              <a:spcBef>
                <a:spcPts val="0"/>
              </a:spcBef>
              <a:spcAft>
                <a:spcPts val="0"/>
              </a:spcAft>
              <a:buClr>
                <a:schemeClr val="lt1"/>
              </a:buClr>
              <a:buSzPts val="1400"/>
              <a:buChar char="○"/>
              <a:defRPr sz="1400">
                <a:solidFill>
                  <a:schemeClr val="lt1"/>
                </a:solidFill>
              </a:defRPr>
            </a:lvl5pPr>
            <a:lvl6pPr marL="2743200" lvl="5" indent="-317500">
              <a:lnSpc>
                <a:spcPct val="100000"/>
              </a:lnSpc>
              <a:spcBef>
                <a:spcPts val="0"/>
              </a:spcBef>
              <a:spcAft>
                <a:spcPts val="0"/>
              </a:spcAft>
              <a:buClr>
                <a:schemeClr val="lt1"/>
              </a:buClr>
              <a:buSzPts val="1400"/>
              <a:buChar char="■"/>
              <a:defRPr sz="1400">
                <a:solidFill>
                  <a:schemeClr val="lt1"/>
                </a:solidFill>
              </a:defRPr>
            </a:lvl6pPr>
            <a:lvl7pPr marL="3200400" lvl="6" indent="-317500">
              <a:lnSpc>
                <a:spcPct val="100000"/>
              </a:lnSpc>
              <a:spcBef>
                <a:spcPts val="0"/>
              </a:spcBef>
              <a:spcAft>
                <a:spcPts val="0"/>
              </a:spcAft>
              <a:buClr>
                <a:schemeClr val="lt1"/>
              </a:buClr>
              <a:buSzPts val="1400"/>
              <a:buChar char="●"/>
              <a:defRPr sz="1400">
                <a:solidFill>
                  <a:schemeClr val="lt1"/>
                </a:solidFill>
              </a:defRPr>
            </a:lvl7pPr>
            <a:lvl8pPr marL="3657600" lvl="7" indent="-317500">
              <a:lnSpc>
                <a:spcPct val="100000"/>
              </a:lnSpc>
              <a:spcBef>
                <a:spcPts val="0"/>
              </a:spcBef>
              <a:spcAft>
                <a:spcPts val="0"/>
              </a:spcAft>
              <a:buClr>
                <a:schemeClr val="lt1"/>
              </a:buClr>
              <a:buSzPts val="1400"/>
              <a:buChar char="○"/>
              <a:defRPr sz="1400">
                <a:solidFill>
                  <a:schemeClr val="lt1"/>
                </a:solidFill>
              </a:defRPr>
            </a:lvl8pPr>
            <a:lvl9pPr marL="4114800" lvl="8" indent="-317500">
              <a:lnSpc>
                <a:spcPct val="100000"/>
              </a:lnSpc>
              <a:spcBef>
                <a:spcPts val="0"/>
              </a:spcBef>
              <a:spcAft>
                <a:spcPts val="0"/>
              </a:spcAft>
              <a:buClr>
                <a:schemeClr val="lt1"/>
              </a:buClr>
              <a:buSzPts val="1400"/>
              <a:buChar char="■"/>
              <a:defRPr sz="1400">
                <a:solidFill>
                  <a:schemeClr val="lt1"/>
                </a:solidFill>
              </a:defRPr>
            </a:lvl9pPr>
          </a:lstStyle>
          <a:p>
            <a:endParaRPr/>
          </a:p>
        </p:txBody>
      </p:sp>
      <p:sp>
        <p:nvSpPr>
          <p:cNvPr id="200" name="Google Shape;200;p17"/>
          <p:cNvSpPr txBox="1">
            <a:spLocks noGrp="1"/>
          </p:cNvSpPr>
          <p:nvPr>
            <p:ph type="body" idx="4"/>
          </p:nvPr>
        </p:nvSpPr>
        <p:spPr>
          <a:xfrm>
            <a:off x="8225925"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Clr>
                <a:schemeClr val="lt1"/>
              </a:buClr>
              <a:buSzPts val="1400"/>
              <a:buChar char="●"/>
              <a:defRPr sz="1400">
                <a:solidFill>
                  <a:schemeClr val="lt1"/>
                </a:solidFill>
              </a:defRPr>
            </a:lvl1pPr>
            <a:lvl2pPr marL="914400" lvl="1" indent="-317500" rtl="0">
              <a:lnSpc>
                <a:spcPct val="100000"/>
              </a:lnSpc>
              <a:spcBef>
                <a:spcPts val="0"/>
              </a:spcBef>
              <a:spcAft>
                <a:spcPts val="0"/>
              </a:spcAft>
              <a:buClr>
                <a:schemeClr val="lt1"/>
              </a:buClr>
              <a:buSzPts val="1400"/>
              <a:buChar char="○"/>
              <a:defRPr sz="1400">
                <a:solidFill>
                  <a:schemeClr val="lt1"/>
                </a:solidFill>
              </a:defRPr>
            </a:lvl2pPr>
            <a:lvl3pPr marL="1371600" lvl="2" indent="-317500" rtl="0">
              <a:lnSpc>
                <a:spcPct val="100000"/>
              </a:lnSpc>
              <a:spcBef>
                <a:spcPts val="0"/>
              </a:spcBef>
              <a:spcAft>
                <a:spcPts val="0"/>
              </a:spcAft>
              <a:buClr>
                <a:schemeClr val="lt1"/>
              </a:buClr>
              <a:buSzPts val="1400"/>
              <a:buChar char="■"/>
              <a:defRPr sz="1400">
                <a:solidFill>
                  <a:schemeClr val="lt1"/>
                </a:solidFill>
              </a:defRPr>
            </a:lvl3pPr>
            <a:lvl4pPr marL="1828800" lvl="3" indent="-317500" rtl="0">
              <a:lnSpc>
                <a:spcPct val="100000"/>
              </a:lnSpc>
              <a:spcBef>
                <a:spcPts val="0"/>
              </a:spcBef>
              <a:spcAft>
                <a:spcPts val="0"/>
              </a:spcAft>
              <a:buClr>
                <a:schemeClr val="lt1"/>
              </a:buClr>
              <a:buSzPts val="1400"/>
              <a:buChar char="●"/>
              <a:defRPr sz="1400">
                <a:solidFill>
                  <a:schemeClr val="lt1"/>
                </a:solidFill>
              </a:defRPr>
            </a:lvl4pPr>
            <a:lvl5pPr marL="2286000" lvl="4" indent="-317500" rtl="0">
              <a:lnSpc>
                <a:spcPct val="100000"/>
              </a:lnSpc>
              <a:spcBef>
                <a:spcPts val="0"/>
              </a:spcBef>
              <a:spcAft>
                <a:spcPts val="0"/>
              </a:spcAft>
              <a:buClr>
                <a:schemeClr val="lt1"/>
              </a:buClr>
              <a:buSzPts val="1400"/>
              <a:buChar char="○"/>
              <a:defRPr sz="1400">
                <a:solidFill>
                  <a:schemeClr val="lt1"/>
                </a:solidFill>
              </a:defRPr>
            </a:lvl5pPr>
            <a:lvl6pPr marL="2743200" lvl="5" indent="-317500" rtl="0">
              <a:lnSpc>
                <a:spcPct val="100000"/>
              </a:lnSpc>
              <a:spcBef>
                <a:spcPts val="0"/>
              </a:spcBef>
              <a:spcAft>
                <a:spcPts val="0"/>
              </a:spcAft>
              <a:buClr>
                <a:schemeClr val="lt1"/>
              </a:buClr>
              <a:buSzPts val="1400"/>
              <a:buChar char="■"/>
              <a:defRPr sz="1400">
                <a:solidFill>
                  <a:schemeClr val="lt1"/>
                </a:solidFill>
              </a:defRPr>
            </a:lvl6pPr>
            <a:lvl7pPr marL="3200400" lvl="6" indent="-317500" rtl="0">
              <a:lnSpc>
                <a:spcPct val="100000"/>
              </a:lnSpc>
              <a:spcBef>
                <a:spcPts val="0"/>
              </a:spcBef>
              <a:spcAft>
                <a:spcPts val="0"/>
              </a:spcAft>
              <a:buClr>
                <a:schemeClr val="lt1"/>
              </a:buClr>
              <a:buSzPts val="1400"/>
              <a:buChar char="●"/>
              <a:defRPr sz="1400">
                <a:solidFill>
                  <a:schemeClr val="lt1"/>
                </a:solidFill>
              </a:defRPr>
            </a:lvl7pPr>
            <a:lvl8pPr marL="3657600" lvl="7" indent="-317500" rtl="0">
              <a:lnSpc>
                <a:spcPct val="100000"/>
              </a:lnSpc>
              <a:spcBef>
                <a:spcPts val="0"/>
              </a:spcBef>
              <a:spcAft>
                <a:spcPts val="0"/>
              </a:spcAft>
              <a:buClr>
                <a:schemeClr val="lt1"/>
              </a:buClr>
              <a:buSzPts val="1400"/>
              <a:buChar char="○"/>
              <a:defRPr sz="1400">
                <a:solidFill>
                  <a:schemeClr val="lt1"/>
                </a:solidFill>
              </a:defRPr>
            </a:lvl8pPr>
            <a:lvl9pPr marL="4114800" lvl="8" indent="-317500" rtl="0">
              <a:lnSpc>
                <a:spcPct val="100000"/>
              </a:lnSpc>
              <a:spcBef>
                <a:spcPts val="0"/>
              </a:spcBef>
              <a:spcAft>
                <a:spcPts val="0"/>
              </a:spcAft>
              <a:buClr>
                <a:schemeClr val="lt1"/>
              </a:buClr>
              <a:buSzPts val="1400"/>
              <a:buChar char="■"/>
              <a:defRPr sz="1400">
                <a:solidFill>
                  <a:schemeClr val="lt1"/>
                </a:solidFill>
              </a:defRPr>
            </a:lvl9pPr>
          </a:lstStyle>
          <a:p>
            <a:endParaRPr/>
          </a:p>
        </p:txBody>
      </p:sp>
      <p:sp>
        <p:nvSpPr>
          <p:cNvPr id="201" name="Google Shape;201;p17"/>
          <p:cNvSpPr/>
          <p:nvPr/>
        </p:nvSpPr>
        <p:spPr>
          <a:xfrm rot="5400000">
            <a:off x="78238" y="68788"/>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rot="5400000">
            <a:off x="109661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3" name="Google Shape;203;p17"/>
          <p:cNvSpPr/>
          <p:nvPr/>
        </p:nvSpPr>
        <p:spPr>
          <a:xfrm rot="5400000">
            <a:off x="68276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4" name="Google Shape;204;p17"/>
          <p:cNvSpPr/>
          <p:nvPr/>
        </p:nvSpPr>
        <p:spPr>
          <a:xfrm>
            <a:off x="11669100" y="0"/>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11834250" y="67425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6" name="Google Shape;206;p17"/>
          <p:cNvSpPr/>
          <p:nvPr/>
        </p:nvSpPr>
        <p:spPr>
          <a:xfrm>
            <a:off x="11834250" y="108810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207" name="Google Shape;207;p17"/>
          <p:cNvCxnSpPr/>
          <p:nvPr/>
        </p:nvCxnSpPr>
        <p:spPr>
          <a:xfrm>
            <a:off x="11926050" y="1582475"/>
            <a:ext cx="4500" cy="2834700"/>
          </a:xfrm>
          <a:prstGeom prst="straightConnector1">
            <a:avLst/>
          </a:prstGeom>
          <a:noFill/>
          <a:ln w="19050" cap="flat" cmpd="sng">
            <a:solidFill>
              <a:schemeClr val="dk1"/>
            </a:solidFill>
            <a:prstDash val="solid"/>
            <a:round/>
            <a:headEnd type="none" w="med" len="med"/>
            <a:tailEnd type="none" w="med" len="med"/>
          </a:ln>
        </p:spPr>
      </p:cxnSp>
      <p:sp>
        <p:nvSpPr>
          <p:cNvPr id="208" name="Google Shape;208;p17"/>
          <p:cNvSpPr/>
          <p:nvPr/>
        </p:nvSpPr>
        <p:spPr>
          <a:xfrm>
            <a:off x="601150" y="1586950"/>
            <a:ext cx="7404600" cy="527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209"/>
        <p:cNvGrpSpPr/>
        <p:nvPr/>
      </p:nvGrpSpPr>
      <p:grpSpPr>
        <a:xfrm>
          <a:off x="0" y="0"/>
          <a:ext cx="0" cy="0"/>
          <a:chOff x="0" y="0"/>
          <a:chExt cx="0" cy="0"/>
        </a:xfrm>
      </p:grpSpPr>
      <p:sp>
        <p:nvSpPr>
          <p:cNvPr id="210" name="Google Shape;210;p18"/>
          <p:cNvSpPr/>
          <p:nvPr/>
        </p:nvSpPr>
        <p:spPr>
          <a:xfrm>
            <a:off x="0" y="1881975"/>
            <a:ext cx="12192000" cy="361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txBox="1">
            <a:spLocks noGrp="1"/>
          </p:cNvSpPr>
          <p:nvPr>
            <p:ph type="subTitle" idx="1"/>
          </p:nvPr>
        </p:nvSpPr>
        <p:spPr>
          <a:xfrm>
            <a:off x="601150" y="2316000"/>
            <a:ext cx="19308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sz="2200" b="1">
                <a:solidFill>
                  <a:schemeClr val="lt1"/>
                </a:solidFill>
              </a:defRPr>
            </a:lvl1pPr>
            <a:lvl2pPr lvl="1" algn="ctr" rtl="0">
              <a:spcBef>
                <a:spcPts val="2100"/>
              </a:spcBef>
              <a:spcAft>
                <a:spcPts val="0"/>
              </a:spcAft>
              <a:buClr>
                <a:schemeClr val="lt1"/>
              </a:buClr>
              <a:buSzPts val="2200"/>
              <a:buNone/>
              <a:defRPr sz="2200" b="1">
                <a:solidFill>
                  <a:schemeClr val="lt1"/>
                </a:solidFill>
              </a:defRPr>
            </a:lvl2pPr>
            <a:lvl3pPr lvl="2" algn="ctr" rtl="0">
              <a:spcBef>
                <a:spcPts val="2100"/>
              </a:spcBef>
              <a:spcAft>
                <a:spcPts val="0"/>
              </a:spcAft>
              <a:buClr>
                <a:schemeClr val="lt1"/>
              </a:buClr>
              <a:buSzPts val="2200"/>
              <a:buNone/>
              <a:defRPr sz="2200" b="1">
                <a:solidFill>
                  <a:schemeClr val="lt1"/>
                </a:solidFill>
              </a:defRPr>
            </a:lvl3pPr>
            <a:lvl4pPr lvl="3" algn="ctr" rtl="0">
              <a:spcBef>
                <a:spcPts val="2100"/>
              </a:spcBef>
              <a:spcAft>
                <a:spcPts val="0"/>
              </a:spcAft>
              <a:buClr>
                <a:schemeClr val="lt1"/>
              </a:buClr>
              <a:buSzPts val="2200"/>
              <a:buNone/>
              <a:defRPr sz="2200" b="1">
                <a:solidFill>
                  <a:schemeClr val="lt1"/>
                </a:solidFill>
              </a:defRPr>
            </a:lvl4pPr>
            <a:lvl5pPr lvl="4" algn="ctr" rtl="0">
              <a:spcBef>
                <a:spcPts val="2100"/>
              </a:spcBef>
              <a:spcAft>
                <a:spcPts val="0"/>
              </a:spcAft>
              <a:buClr>
                <a:schemeClr val="lt1"/>
              </a:buClr>
              <a:buSzPts val="2200"/>
              <a:buNone/>
              <a:defRPr sz="2200" b="1">
                <a:solidFill>
                  <a:schemeClr val="lt1"/>
                </a:solidFill>
              </a:defRPr>
            </a:lvl5pPr>
            <a:lvl6pPr lvl="5" algn="ctr" rtl="0">
              <a:spcBef>
                <a:spcPts val="2100"/>
              </a:spcBef>
              <a:spcAft>
                <a:spcPts val="0"/>
              </a:spcAft>
              <a:buClr>
                <a:schemeClr val="lt1"/>
              </a:buClr>
              <a:buSzPts val="2200"/>
              <a:buNone/>
              <a:defRPr sz="2200" b="1">
                <a:solidFill>
                  <a:schemeClr val="lt1"/>
                </a:solidFill>
              </a:defRPr>
            </a:lvl6pPr>
            <a:lvl7pPr lvl="6" algn="ctr" rtl="0">
              <a:spcBef>
                <a:spcPts val="2100"/>
              </a:spcBef>
              <a:spcAft>
                <a:spcPts val="0"/>
              </a:spcAft>
              <a:buClr>
                <a:schemeClr val="lt1"/>
              </a:buClr>
              <a:buSzPts val="2200"/>
              <a:buNone/>
              <a:defRPr sz="2200" b="1">
                <a:solidFill>
                  <a:schemeClr val="lt1"/>
                </a:solidFill>
              </a:defRPr>
            </a:lvl7pPr>
            <a:lvl8pPr lvl="7" algn="ctr" rtl="0">
              <a:spcBef>
                <a:spcPts val="2100"/>
              </a:spcBef>
              <a:spcAft>
                <a:spcPts val="0"/>
              </a:spcAft>
              <a:buClr>
                <a:schemeClr val="lt1"/>
              </a:buClr>
              <a:buSzPts val="2200"/>
              <a:buNone/>
              <a:defRPr sz="2200" b="1">
                <a:solidFill>
                  <a:schemeClr val="lt1"/>
                </a:solidFill>
              </a:defRPr>
            </a:lvl8pPr>
            <a:lvl9pPr lvl="8" algn="ctr" rtl="0">
              <a:spcBef>
                <a:spcPts val="2100"/>
              </a:spcBef>
              <a:spcAft>
                <a:spcPts val="2100"/>
              </a:spcAft>
              <a:buClr>
                <a:schemeClr val="lt1"/>
              </a:buClr>
              <a:buSzPts val="2200"/>
              <a:buNone/>
              <a:defRPr sz="2200" b="1">
                <a:solidFill>
                  <a:schemeClr val="lt1"/>
                </a:solidFill>
              </a:defRPr>
            </a:lvl9pPr>
          </a:lstStyle>
          <a:p>
            <a:endParaRPr/>
          </a:p>
        </p:txBody>
      </p:sp>
      <p:sp>
        <p:nvSpPr>
          <p:cNvPr id="212" name="Google Shape;212;p18"/>
          <p:cNvSpPr txBox="1">
            <a:spLocks noGrp="1"/>
          </p:cNvSpPr>
          <p:nvPr>
            <p:ph type="subTitle" idx="2"/>
          </p:nvPr>
        </p:nvSpPr>
        <p:spPr>
          <a:xfrm>
            <a:off x="2881882" y="2316000"/>
            <a:ext cx="19308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sz="2200" b="1">
                <a:solidFill>
                  <a:schemeClr val="lt1"/>
                </a:solidFill>
              </a:defRPr>
            </a:lvl1pPr>
            <a:lvl2pPr lvl="1" algn="ctr" rtl="0">
              <a:spcBef>
                <a:spcPts val="2100"/>
              </a:spcBef>
              <a:spcAft>
                <a:spcPts val="0"/>
              </a:spcAft>
              <a:buClr>
                <a:schemeClr val="lt1"/>
              </a:buClr>
              <a:buSzPts val="2200"/>
              <a:buNone/>
              <a:defRPr sz="2200" b="1">
                <a:solidFill>
                  <a:schemeClr val="lt1"/>
                </a:solidFill>
              </a:defRPr>
            </a:lvl2pPr>
            <a:lvl3pPr lvl="2" algn="ctr" rtl="0">
              <a:spcBef>
                <a:spcPts val="2100"/>
              </a:spcBef>
              <a:spcAft>
                <a:spcPts val="0"/>
              </a:spcAft>
              <a:buClr>
                <a:schemeClr val="lt1"/>
              </a:buClr>
              <a:buSzPts val="2200"/>
              <a:buNone/>
              <a:defRPr sz="2200" b="1">
                <a:solidFill>
                  <a:schemeClr val="lt1"/>
                </a:solidFill>
              </a:defRPr>
            </a:lvl3pPr>
            <a:lvl4pPr lvl="3" algn="ctr" rtl="0">
              <a:spcBef>
                <a:spcPts val="2100"/>
              </a:spcBef>
              <a:spcAft>
                <a:spcPts val="0"/>
              </a:spcAft>
              <a:buClr>
                <a:schemeClr val="lt1"/>
              </a:buClr>
              <a:buSzPts val="2200"/>
              <a:buNone/>
              <a:defRPr sz="2200" b="1">
                <a:solidFill>
                  <a:schemeClr val="lt1"/>
                </a:solidFill>
              </a:defRPr>
            </a:lvl4pPr>
            <a:lvl5pPr lvl="4" algn="ctr" rtl="0">
              <a:spcBef>
                <a:spcPts val="2100"/>
              </a:spcBef>
              <a:spcAft>
                <a:spcPts val="0"/>
              </a:spcAft>
              <a:buClr>
                <a:schemeClr val="lt1"/>
              </a:buClr>
              <a:buSzPts val="2200"/>
              <a:buNone/>
              <a:defRPr sz="2200" b="1">
                <a:solidFill>
                  <a:schemeClr val="lt1"/>
                </a:solidFill>
              </a:defRPr>
            </a:lvl5pPr>
            <a:lvl6pPr lvl="5" algn="ctr" rtl="0">
              <a:spcBef>
                <a:spcPts val="2100"/>
              </a:spcBef>
              <a:spcAft>
                <a:spcPts val="0"/>
              </a:spcAft>
              <a:buClr>
                <a:schemeClr val="lt1"/>
              </a:buClr>
              <a:buSzPts val="2200"/>
              <a:buNone/>
              <a:defRPr sz="2200" b="1">
                <a:solidFill>
                  <a:schemeClr val="lt1"/>
                </a:solidFill>
              </a:defRPr>
            </a:lvl6pPr>
            <a:lvl7pPr lvl="6" algn="ctr" rtl="0">
              <a:spcBef>
                <a:spcPts val="2100"/>
              </a:spcBef>
              <a:spcAft>
                <a:spcPts val="0"/>
              </a:spcAft>
              <a:buClr>
                <a:schemeClr val="lt1"/>
              </a:buClr>
              <a:buSzPts val="2200"/>
              <a:buNone/>
              <a:defRPr sz="2200" b="1">
                <a:solidFill>
                  <a:schemeClr val="lt1"/>
                </a:solidFill>
              </a:defRPr>
            </a:lvl7pPr>
            <a:lvl8pPr lvl="7" algn="ctr" rtl="0">
              <a:spcBef>
                <a:spcPts val="2100"/>
              </a:spcBef>
              <a:spcAft>
                <a:spcPts val="0"/>
              </a:spcAft>
              <a:buClr>
                <a:schemeClr val="lt1"/>
              </a:buClr>
              <a:buSzPts val="2200"/>
              <a:buNone/>
              <a:defRPr sz="2200" b="1">
                <a:solidFill>
                  <a:schemeClr val="lt1"/>
                </a:solidFill>
              </a:defRPr>
            </a:lvl8pPr>
            <a:lvl9pPr lvl="8" algn="ctr" rtl="0">
              <a:spcBef>
                <a:spcPts val="2100"/>
              </a:spcBef>
              <a:spcAft>
                <a:spcPts val="2100"/>
              </a:spcAft>
              <a:buClr>
                <a:schemeClr val="lt1"/>
              </a:buClr>
              <a:buSzPts val="2200"/>
              <a:buNone/>
              <a:defRPr sz="2200" b="1">
                <a:solidFill>
                  <a:schemeClr val="lt1"/>
                </a:solidFill>
              </a:defRPr>
            </a:lvl9pPr>
          </a:lstStyle>
          <a:p>
            <a:endParaRPr/>
          </a:p>
        </p:txBody>
      </p:sp>
      <p:sp>
        <p:nvSpPr>
          <p:cNvPr id="213" name="Google Shape;213;p18"/>
          <p:cNvSpPr txBox="1">
            <a:spLocks noGrp="1"/>
          </p:cNvSpPr>
          <p:nvPr>
            <p:ph type="subTitle" idx="3"/>
          </p:nvPr>
        </p:nvSpPr>
        <p:spPr>
          <a:xfrm>
            <a:off x="5162615" y="2342500"/>
            <a:ext cx="19308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sz="2200" b="1">
                <a:solidFill>
                  <a:schemeClr val="lt1"/>
                </a:solidFill>
              </a:defRPr>
            </a:lvl1pPr>
            <a:lvl2pPr lvl="1" algn="ctr" rtl="0">
              <a:spcBef>
                <a:spcPts val="2100"/>
              </a:spcBef>
              <a:spcAft>
                <a:spcPts val="0"/>
              </a:spcAft>
              <a:buClr>
                <a:schemeClr val="lt1"/>
              </a:buClr>
              <a:buSzPts val="2200"/>
              <a:buNone/>
              <a:defRPr sz="2200" b="1">
                <a:solidFill>
                  <a:schemeClr val="lt1"/>
                </a:solidFill>
              </a:defRPr>
            </a:lvl2pPr>
            <a:lvl3pPr lvl="2" algn="ctr" rtl="0">
              <a:spcBef>
                <a:spcPts val="2100"/>
              </a:spcBef>
              <a:spcAft>
                <a:spcPts val="0"/>
              </a:spcAft>
              <a:buClr>
                <a:schemeClr val="lt1"/>
              </a:buClr>
              <a:buSzPts val="2200"/>
              <a:buNone/>
              <a:defRPr sz="2200" b="1">
                <a:solidFill>
                  <a:schemeClr val="lt1"/>
                </a:solidFill>
              </a:defRPr>
            </a:lvl3pPr>
            <a:lvl4pPr lvl="3" algn="ctr" rtl="0">
              <a:spcBef>
                <a:spcPts val="2100"/>
              </a:spcBef>
              <a:spcAft>
                <a:spcPts val="0"/>
              </a:spcAft>
              <a:buClr>
                <a:schemeClr val="lt1"/>
              </a:buClr>
              <a:buSzPts val="2200"/>
              <a:buNone/>
              <a:defRPr sz="2200" b="1">
                <a:solidFill>
                  <a:schemeClr val="lt1"/>
                </a:solidFill>
              </a:defRPr>
            </a:lvl4pPr>
            <a:lvl5pPr lvl="4" algn="ctr" rtl="0">
              <a:spcBef>
                <a:spcPts val="2100"/>
              </a:spcBef>
              <a:spcAft>
                <a:spcPts val="0"/>
              </a:spcAft>
              <a:buClr>
                <a:schemeClr val="lt1"/>
              </a:buClr>
              <a:buSzPts val="2200"/>
              <a:buNone/>
              <a:defRPr sz="2200" b="1">
                <a:solidFill>
                  <a:schemeClr val="lt1"/>
                </a:solidFill>
              </a:defRPr>
            </a:lvl5pPr>
            <a:lvl6pPr lvl="5" algn="ctr" rtl="0">
              <a:spcBef>
                <a:spcPts val="2100"/>
              </a:spcBef>
              <a:spcAft>
                <a:spcPts val="0"/>
              </a:spcAft>
              <a:buClr>
                <a:schemeClr val="lt1"/>
              </a:buClr>
              <a:buSzPts val="2200"/>
              <a:buNone/>
              <a:defRPr sz="2200" b="1">
                <a:solidFill>
                  <a:schemeClr val="lt1"/>
                </a:solidFill>
              </a:defRPr>
            </a:lvl6pPr>
            <a:lvl7pPr lvl="6" algn="ctr" rtl="0">
              <a:spcBef>
                <a:spcPts val="2100"/>
              </a:spcBef>
              <a:spcAft>
                <a:spcPts val="0"/>
              </a:spcAft>
              <a:buClr>
                <a:schemeClr val="lt1"/>
              </a:buClr>
              <a:buSzPts val="2200"/>
              <a:buNone/>
              <a:defRPr sz="2200" b="1">
                <a:solidFill>
                  <a:schemeClr val="lt1"/>
                </a:solidFill>
              </a:defRPr>
            </a:lvl7pPr>
            <a:lvl8pPr lvl="7" algn="ctr" rtl="0">
              <a:spcBef>
                <a:spcPts val="2100"/>
              </a:spcBef>
              <a:spcAft>
                <a:spcPts val="0"/>
              </a:spcAft>
              <a:buClr>
                <a:schemeClr val="lt1"/>
              </a:buClr>
              <a:buSzPts val="2200"/>
              <a:buNone/>
              <a:defRPr sz="2200" b="1">
                <a:solidFill>
                  <a:schemeClr val="lt1"/>
                </a:solidFill>
              </a:defRPr>
            </a:lvl8pPr>
            <a:lvl9pPr lvl="8" algn="ctr" rtl="0">
              <a:spcBef>
                <a:spcPts val="2100"/>
              </a:spcBef>
              <a:spcAft>
                <a:spcPts val="2100"/>
              </a:spcAft>
              <a:buClr>
                <a:schemeClr val="lt1"/>
              </a:buClr>
              <a:buSzPts val="2200"/>
              <a:buNone/>
              <a:defRPr sz="2200" b="1">
                <a:solidFill>
                  <a:schemeClr val="lt1"/>
                </a:solidFill>
              </a:defRPr>
            </a:lvl9pPr>
          </a:lstStyle>
          <a:p>
            <a:endParaRPr/>
          </a:p>
        </p:txBody>
      </p:sp>
      <p:sp>
        <p:nvSpPr>
          <p:cNvPr id="214" name="Google Shape;214;p18"/>
          <p:cNvSpPr txBox="1">
            <a:spLocks noGrp="1"/>
          </p:cNvSpPr>
          <p:nvPr>
            <p:ph type="subTitle" idx="4"/>
          </p:nvPr>
        </p:nvSpPr>
        <p:spPr>
          <a:xfrm>
            <a:off x="7443347" y="2342500"/>
            <a:ext cx="19308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sz="2200" b="1">
                <a:solidFill>
                  <a:schemeClr val="lt1"/>
                </a:solidFill>
              </a:defRPr>
            </a:lvl1pPr>
            <a:lvl2pPr lvl="1" algn="ctr" rtl="0">
              <a:spcBef>
                <a:spcPts val="2100"/>
              </a:spcBef>
              <a:spcAft>
                <a:spcPts val="0"/>
              </a:spcAft>
              <a:buClr>
                <a:schemeClr val="lt1"/>
              </a:buClr>
              <a:buSzPts val="2200"/>
              <a:buNone/>
              <a:defRPr sz="2200" b="1">
                <a:solidFill>
                  <a:schemeClr val="lt1"/>
                </a:solidFill>
              </a:defRPr>
            </a:lvl2pPr>
            <a:lvl3pPr lvl="2" algn="ctr" rtl="0">
              <a:spcBef>
                <a:spcPts val="2100"/>
              </a:spcBef>
              <a:spcAft>
                <a:spcPts val="0"/>
              </a:spcAft>
              <a:buClr>
                <a:schemeClr val="lt1"/>
              </a:buClr>
              <a:buSzPts val="2200"/>
              <a:buNone/>
              <a:defRPr sz="2200" b="1">
                <a:solidFill>
                  <a:schemeClr val="lt1"/>
                </a:solidFill>
              </a:defRPr>
            </a:lvl3pPr>
            <a:lvl4pPr lvl="3" algn="ctr" rtl="0">
              <a:spcBef>
                <a:spcPts val="2100"/>
              </a:spcBef>
              <a:spcAft>
                <a:spcPts val="0"/>
              </a:spcAft>
              <a:buClr>
                <a:schemeClr val="lt1"/>
              </a:buClr>
              <a:buSzPts val="2200"/>
              <a:buNone/>
              <a:defRPr sz="2200" b="1">
                <a:solidFill>
                  <a:schemeClr val="lt1"/>
                </a:solidFill>
              </a:defRPr>
            </a:lvl4pPr>
            <a:lvl5pPr lvl="4" algn="ctr" rtl="0">
              <a:spcBef>
                <a:spcPts val="2100"/>
              </a:spcBef>
              <a:spcAft>
                <a:spcPts val="0"/>
              </a:spcAft>
              <a:buClr>
                <a:schemeClr val="lt1"/>
              </a:buClr>
              <a:buSzPts val="2200"/>
              <a:buNone/>
              <a:defRPr sz="2200" b="1">
                <a:solidFill>
                  <a:schemeClr val="lt1"/>
                </a:solidFill>
              </a:defRPr>
            </a:lvl5pPr>
            <a:lvl6pPr lvl="5" algn="ctr" rtl="0">
              <a:spcBef>
                <a:spcPts val="2100"/>
              </a:spcBef>
              <a:spcAft>
                <a:spcPts val="0"/>
              </a:spcAft>
              <a:buClr>
                <a:schemeClr val="lt1"/>
              </a:buClr>
              <a:buSzPts val="2200"/>
              <a:buNone/>
              <a:defRPr sz="2200" b="1">
                <a:solidFill>
                  <a:schemeClr val="lt1"/>
                </a:solidFill>
              </a:defRPr>
            </a:lvl6pPr>
            <a:lvl7pPr lvl="6" algn="ctr" rtl="0">
              <a:spcBef>
                <a:spcPts val="2100"/>
              </a:spcBef>
              <a:spcAft>
                <a:spcPts val="0"/>
              </a:spcAft>
              <a:buClr>
                <a:schemeClr val="lt1"/>
              </a:buClr>
              <a:buSzPts val="2200"/>
              <a:buNone/>
              <a:defRPr sz="2200" b="1">
                <a:solidFill>
                  <a:schemeClr val="lt1"/>
                </a:solidFill>
              </a:defRPr>
            </a:lvl7pPr>
            <a:lvl8pPr lvl="7" algn="ctr" rtl="0">
              <a:spcBef>
                <a:spcPts val="2100"/>
              </a:spcBef>
              <a:spcAft>
                <a:spcPts val="0"/>
              </a:spcAft>
              <a:buClr>
                <a:schemeClr val="lt1"/>
              </a:buClr>
              <a:buSzPts val="2200"/>
              <a:buNone/>
              <a:defRPr sz="2200" b="1">
                <a:solidFill>
                  <a:schemeClr val="lt1"/>
                </a:solidFill>
              </a:defRPr>
            </a:lvl8pPr>
            <a:lvl9pPr lvl="8" algn="ctr" rtl="0">
              <a:spcBef>
                <a:spcPts val="2100"/>
              </a:spcBef>
              <a:spcAft>
                <a:spcPts val="2100"/>
              </a:spcAft>
              <a:buClr>
                <a:schemeClr val="lt1"/>
              </a:buClr>
              <a:buSzPts val="2200"/>
              <a:buNone/>
              <a:defRPr sz="2200" b="1">
                <a:solidFill>
                  <a:schemeClr val="lt1"/>
                </a:solidFill>
              </a:defRPr>
            </a:lvl9pPr>
          </a:lstStyle>
          <a:p>
            <a:endParaRPr/>
          </a:p>
        </p:txBody>
      </p:sp>
      <p:sp>
        <p:nvSpPr>
          <p:cNvPr id="215" name="Google Shape;215;p18"/>
          <p:cNvSpPr txBox="1">
            <a:spLocks noGrp="1"/>
          </p:cNvSpPr>
          <p:nvPr>
            <p:ph type="subTitle" idx="5"/>
          </p:nvPr>
        </p:nvSpPr>
        <p:spPr>
          <a:xfrm>
            <a:off x="9724079" y="2316000"/>
            <a:ext cx="19308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sz="2200" b="1">
                <a:solidFill>
                  <a:schemeClr val="lt1"/>
                </a:solidFill>
              </a:defRPr>
            </a:lvl1pPr>
            <a:lvl2pPr lvl="1" algn="ctr" rtl="0">
              <a:spcBef>
                <a:spcPts val="2100"/>
              </a:spcBef>
              <a:spcAft>
                <a:spcPts val="0"/>
              </a:spcAft>
              <a:buClr>
                <a:schemeClr val="lt1"/>
              </a:buClr>
              <a:buSzPts val="2200"/>
              <a:buNone/>
              <a:defRPr sz="2200" b="1">
                <a:solidFill>
                  <a:schemeClr val="lt1"/>
                </a:solidFill>
              </a:defRPr>
            </a:lvl2pPr>
            <a:lvl3pPr lvl="2" algn="ctr" rtl="0">
              <a:spcBef>
                <a:spcPts val="2100"/>
              </a:spcBef>
              <a:spcAft>
                <a:spcPts val="0"/>
              </a:spcAft>
              <a:buClr>
                <a:schemeClr val="lt1"/>
              </a:buClr>
              <a:buSzPts val="2200"/>
              <a:buNone/>
              <a:defRPr sz="2200" b="1">
                <a:solidFill>
                  <a:schemeClr val="lt1"/>
                </a:solidFill>
              </a:defRPr>
            </a:lvl3pPr>
            <a:lvl4pPr lvl="3" algn="ctr" rtl="0">
              <a:spcBef>
                <a:spcPts val="2100"/>
              </a:spcBef>
              <a:spcAft>
                <a:spcPts val="0"/>
              </a:spcAft>
              <a:buClr>
                <a:schemeClr val="lt1"/>
              </a:buClr>
              <a:buSzPts val="2200"/>
              <a:buNone/>
              <a:defRPr sz="2200" b="1">
                <a:solidFill>
                  <a:schemeClr val="lt1"/>
                </a:solidFill>
              </a:defRPr>
            </a:lvl4pPr>
            <a:lvl5pPr lvl="4" algn="ctr" rtl="0">
              <a:spcBef>
                <a:spcPts val="2100"/>
              </a:spcBef>
              <a:spcAft>
                <a:spcPts val="0"/>
              </a:spcAft>
              <a:buClr>
                <a:schemeClr val="lt1"/>
              </a:buClr>
              <a:buSzPts val="2200"/>
              <a:buNone/>
              <a:defRPr sz="2200" b="1">
                <a:solidFill>
                  <a:schemeClr val="lt1"/>
                </a:solidFill>
              </a:defRPr>
            </a:lvl5pPr>
            <a:lvl6pPr lvl="5" algn="ctr" rtl="0">
              <a:spcBef>
                <a:spcPts val="2100"/>
              </a:spcBef>
              <a:spcAft>
                <a:spcPts val="0"/>
              </a:spcAft>
              <a:buClr>
                <a:schemeClr val="lt1"/>
              </a:buClr>
              <a:buSzPts val="2200"/>
              <a:buNone/>
              <a:defRPr sz="2200" b="1">
                <a:solidFill>
                  <a:schemeClr val="lt1"/>
                </a:solidFill>
              </a:defRPr>
            </a:lvl6pPr>
            <a:lvl7pPr lvl="6" algn="ctr" rtl="0">
              <a:spcBef>
                <a:spcPts val="2100"/>
              </a:spcBef>
              <a:spcAft>
                <a:spcPts val="0"/>
              </a:spcAft>
              <a:buClr>
                <a:schemeClr val="lt1"/>
              </a:buClr>
              <a:buSzPts val="2200"/>
              <a:buNone/>
              <a:defRPr sz="2200" b="1">
                <a:solidFill>
                  <a:schemeClr val="lt1"/>
                </a:solidFill>
              </a:defRPr>
            </a:lvl7pPr>
            <a:lvl8pPr lvl="7" algn="ctr" rtl="0">
              <a:spcBef>
                <a:spcPts val="2100"/>
              </a:spcBef>
              <a:spcAft>
                <a:spcPts val="0"/>
              </a:spcAft>
              <a:buClr>
                <a:schemeClr val="lt1"/>
              </a:buClr>
              <a:buSzPts val="2200"/>
              <a:buNone/>
              <a:defRPr sz="2200" b="1">
                <a:solidFill>
                  <a:schemeClr val="lt1"/>
                </a:solidFill>
              </a:defRPr>
            </a:lvl8pPr>
            <a:lvl9pPr lvl="8" algn="ctr" rtl="0">
              <a:spcBef>
                <a:spcPts val="2100"/>
              </a:spcBef>
              <a:spcAft>
                <a:spcPts val="2100"/>
              </a:spcAft>
              <a:buClr>
                <a:schemeClr val="lt1"/>
              </a:buClr>
              <a:buSzPts val="2200"/>
              <a:buNone/>
              <a:defRPr sz="2200" b="1">
                <a:solidFill>
                  <a:schemeClr val="lt1"/>
                </a:solidFill>
              </a:defRPr>
            </a:lvl9pPr>
          </a:lstStyle>
          <a:p>
            <a:endParaRPr/>
          </a:p>
        </p:txBody>
      </p:sp>
      <p:sp>
        <p:nvSpPr>
          <p:cNvPr id="216" name="Google Shape;216;p18"/>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SzPts val="4000"/>
              <a:buFont typeface="Aldrich"/>
              <a:buNone/>
              <a:defRPr/>
            </a:lvl1pPr>
            <a:lvl2pPr lvl="1" algn="r" rtl="0">
              <a:spcBef>
                <a:spcPts val="0"/>
              </a:spcBef>
              <a:spcAft>
                <a:spcPts val="0"/>
              </a:spcAft>
              <a:buSzPts val="4000"/>
              <a:buFont typeface="Abril Fatface" panose="02000503000000020003"/>
              <a:buNone/>
              <a:defRPr sz="4000">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SzPts val="4000"/>
              <a:buFont typeface="Abril Fatface" panose="02000503000000020003"/>
              <a:buNone/>
              <a:defRPr sz="4000">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SzPts val="4000"/>
              <a:buFont typeface="Abril Fatface" panose="02000503000000020003"/>
              <a:buNone/>
              <a:defRPr sz="4000">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SzPts val="4000"/>
              <a:buFont typeface="Abril Fatface" panose="02000503000000020003"/>
              <a:buNone/>
              <a:defRPr sz="4000">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SzPts val="4000"/>
              <a:buFont typeface="Abril Fatface" panose="02000503000000020003"/>
              <a:buNone/>
              <a:defRPr sz="4000">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SzPts val="4000"/>
              <a:buFont typeface="Abril Fatface" panose="02000503000000020003"/>
              <a:buNone/>
              <a:defRPr sz="4000">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SzPts val="4000"/>
              <a:buFont typeface="Abril Fatface" panose="02000503000000020003"/>
              <a:buNone/>
              <a:defRPr sz="4000">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SzPts val="4000"/>
              <a:buFont typeface="Abril Fatface" panose="02000503000000020003"/>
              <a:buNone/>
              <a:defRPr sz="4000">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217" name="Google Shape;217;p18"/>
          <p:cNvSpPr txBox="1">
            <a:spLocks noGrp="1"/>
          </p:cNvSpPr>
          <p:nvPr>
            <p:ph type="body" idx="6"/>
          </p:nvPr>
        </p:nvSpPr>
        <p:spPr>
          <a:xfrm>
            <a:off x="601150" y="3238625"/>
            <a:ext cx="19308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Clr>
                <a:schemeClr val="lt1"/>
              </a:buClr>
              <a:buSzPts val="1600"/>
              <a:buChar char="●"/>
              <a:defRPr sz="1600">
                <a:solidFill>
                  <a:schemeClr val="lt1"/>
                </a:solidFill>
              </a:defRPr>
            </a:lvl1pPr>
            <a:lvl2pPr marL="914400" lvl="1" indent="-330200">
              <a:spcBef>
                <a:spcPts val="2100"/>
              </a:spcBef>
              <a:spcAft>
                <a:spcPts val="0"/>
              </a:spcAft>
              <a:buClr>
                <a:schemeClr val="lt1"/>
              </a:buClr>
              <a:buSzPts val="1600"/>
              <a:buChar char="○"/>
              <a:defRPr sz="1600">
                <a:solidFill>
                  <a:schemeClr val="lt1"/>
                </a:solidFill>
              </a:defRPr>
            </a:lvl2pPr>
            <a:lvl3pPr marL="1371600" lvl="2" indent="-330200">
              <a:spcBef>
                <a:spcPts val="2100"/>
              </a:spcBef>
              <a:spcAft>
                <a:spcPts val="0"/>
              </a:spcAft>
              <a:buClr>
                <a:schemeClr val="lt1"/>
              </a:buClr>
              <a:buSzPts val="1600"/>
              <a:buChar char="■"/>
              <a:defRPr sz="1600">
                <a:solidFill>
                  <a:schemeClr val="lt1"/>
                </a:solidFill>
              </a:defRPr>
            </a:lvl3pPr>
            <a:lvl4pPr marL="1828800" lvl="3" indent="-330200">
              <a:spcBef>
                <a:spcPts val="2100"/>
              </a:spcBef>
              <a:spcAft>
                <a:spcPts val="0"/>
              </a:spcAft>
              <a:buClr>
                <a:schemeClr val="lt1"/>
              </a:buClr>
              <a:buSzPts val="1600"/>
              <a:buChar char="●"/>
              <a:defRPr sz="1600">
                <a:solidFill>
                  <a:schemeClr val="lt1"/>
                </a:solidFill>
              </a:defRPr>
            </a:lvl4pPr>
            <a:lvl5pPr marL="2286000" lvl="4" indent="-330200">
              <a:spcBef>
                <a:spcPts val="2100"/>
              </a:spcBef>
              <a:spcAft>
                <a:spcPts val="0"/>
              </a:spcAft>
              <a:buClr>
                <a:schemeClr val="lt1"/>
              </a:buClr>
              <a:buSzPts val="1600"/>
              <a:buChar char="○"/>
              <a:defRPr sz="1600">
                <a:solidFill>
                  <a:schemeClr val="lt1"/>
                </a:solidFill>
              </a:defRPr>
            </a:lvl5pPr>
            <a:lvl6pPr marL="2743200" lvl="5" indent="-330200">
              <a:spcBef>
                <a:spcPts val="2100"/>
              </a:spcBef>
              <a:spcAft>
                <a:spcPts val="0"/>
              </a:spcAft>
              <a:buClr>
                <a:schemeClr val="lt1"/>
              </a:buClr>
              <a:buSzPts val="1600"/>
              <a:buChar char="■"/>
              <a:defRPr sz="1600">
                <a:solidFill>
                  <a:schemeClr val="lt1"/>
                </a:solidFill>
              </a:defRPr>
            </a:lvl6pPr>
            <a:lvl7pPr marL="3200400" lvl="6" indent="-330200">
              <a:spcBef>
                <a:spcPts val="2100"/>
              </a:spcBef>
              <a:spcAft>
                <a:spcPts val="0"/>
              </a:spcAft>
              <a:buClr>
                <a:schemeClr val="lt1"/>
              </a:buClr>
              <a:buSzPts val="1600"/>
              <a:buChar char="●"/>
              <a:defRPr sz="1600">
                <a:solidFill>
                  <a:schemeClr val="lt1"/>
                </a:solidFill>
              </a:defRPr>
            </a:lvl7pPr>
            <a:lvl8pPr marL="3657600" lvl="7" indent="-330200">
              <a:spcBef>
                <a:spcPts val="2100"/>
              </a:spcBef>
              <a:spcAft>
                <a:spcPts val="0"/>
              </a:spcAft>
              <a:buClr>
                <a:schemeClr val="lt1"/>
              </a:buClr>
              <a:buSzPts val="1600"/>
              <a:buChar char="○"/>
              <a:defRPr sz="1600">
                <a:solidFill>
                  <a:schemeClr val="lt1"/>
                </a:solidFill>
              </a:defRPr>
            </a:lvl8pPr>
            <a:lvl9pPr marL="4114800" lvl="8" indent="-330200">
              <a:spcBef>
                <a:spcPts val="2100"/>
              </a:spcBef>
              <a:spcAft>
                <a:spcPts val="2100"/>
              </a:spcAft>
              <a:buClr>
                <a:schemeClr val="lt1"/>
              </a:buClr>
              <a:buSzPts val="1600"/>
              <a:buChar char="■"/>
              <a:defRPr sz="1600">
                <a:solidFill>
                  <a:schemeClr val="lt1"/>
                </a:solidFill>
              </a:defRPr>
            </a:lvl9pPr>
          </a:lstStyle>
          <a:p>
            <a:endParaRPr/>
          </a:p>
        </p:txBody>
      </p:sp>
      <p:sp>
        <p:nvSpPr>
          <p:cNvPr id="218" name="Google Shape;218;p18"/>
          <p:cNvSpPr txBox="1">
            <a:spLocks noGrp="1"/>
          </p:cNvSpPr>
          <p:nvPr>
            <p:ph type="body" idx="7"/>
          </p:nvPr>
        </p:nvSpPr>
        <p:spPr>
          <a:xfrm>
            <a:off x="2881881" y="3238625"/>
            <a:ext cx="19308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Clr>
                <a:schemeClr val="lt1"/>
              </a:buClr>
              <a:buSzPts val="1600"/>
              <a:buChar char="●"/>
              <a:defRPr sz="1600">
                <a:solidFill>
                  <a:schemeClr val="lt1"/>
                </a:solidFill>
              </a:defRPr>
            </a:lvl1pPr>
            <a:lvl2pPr marL="914400" lvl="1" indent="-330200" rtl="0">
              <a:spcBef>
                <a:spcPts val="2100"/>
              </a:spcBef>
              <a:spcAft>
                <a:spcPts val="0"/>
              </a:spcAft>
              <a:buClr>
                <a:schemeClr val="lt1"/>
              </a:buClr>
              <a:buSzPts val="1600"/>
              <a:buChar char="○"/>
              <a:defRPr sz="1600">
                <a:solidFill>
                  <a:schemeClr val="lt1"/>
                </a:solidFill>
              </a:defRPr>
            </a:lvl2pPr>
            <a:lvl3pPr marL="1371600" lvl="2" indent="-330200" rtl="0">
              <a:spcBef>
                <a:spcPts val="2100"/>
              </a:spcBef>
              <a:spcAft>
                <a:spcPts val="0"/>
              </a:spcAft>
              <a:buClr>
                <a:schemeClr val="lt1"/>
              </a:buClr>
              <a:buSzPts val="1600"/>
              <a:buChar char="■"/>
              <a:defRPr sz="1600">
                <a:solidFill>
                  <a:schemeClr val="lt1"/>
                </a:solidFill>
              </a:defRPr>
            </a:lvl3pPr>
            <a:lvl4pPr marL="1828800" lvl="3" indent="-330200" rtl="0">
              <a:spcBef>
                <a:spcPts val="2100"/>
              </a:spcBef>
              <a:spcAft>
                <a:spcPts val="0"/>
              </a:spcAft>
              <a:buClr>
                <a:schemeClr val="lt1"/>
              </a:buClr>
              <a:buSzPts val="1600"/>
              <a:buChar char="●"/>
              <a:defRPr sz="1600">
                <a:solidFill>
                  <a:schemeClr val="lt1"/>
                </a:solidFill>
              </a:defRPr>
            </a:lvl4pPr>
            <a:lvl5pPr marL="2286000" lvl="4" indent="-330200" rtl="0">
              <a:spcBef>
                <a:spcPts val="2100"/>
              </a:spcBef>
              <a:spcAft>
                <a:spcPts val="0"/>
              </a:spcAft>
              <a:buClr>
                <a:schemeClr val="lt1"/>
              </a:buClr>
              <a:buSzPts val="1600"/>
              <a:buChar char="○"/>
              <a:defRPr sz="1600">
                <a:solidFill>
                  <a:schemeClr val="lt1"/>
                </a:solidFill>
              </a:defRPr>
            </a:lvl5pPr>
            <a:lvl6pPr marL="2743200" lvl="5" indent="-330200" rtl="0">
              <a:spcBef>
                <a:spcPts val="2100"/>
              </a:spcBef>
              <a:spcAft>
                <a:spcPts val="0"/>
              </a:spcAft>
              <a:buClr>
                <a:schemeClr val="lt1"/>
              </a:buClr>
              <a:buSzPts val="1600"/>
              <a:buChar char="■"/>
              <a:defRPr sz="1600">
                <a:solidFill>
                  <a:schemeClr val="lt1"/>
                </a:solidFill>
              </a:defRPr>
            </a:lvl6pPr>
            <a:lvl7pPr marL="3200400" lvl="6" indent="-330200" rtl="0">
              <a:spcBef>
                <a:spcPts val="2100"/>
              </a:spcBef>
              <a:spcAft>
                <a:spcPts val="0"/>
              </a:spcAft>
              <a:buClr>
                <a:schemeClr val="lt1"/>
              </a:buClr>
              <a:buSzPts val="1600"/>
              <a:buChar char="●"/>
              <a:defRPr sz="1600">
                <a:solidFill>
                  <a:schemeClr val="lt1"/>
                </a:solidFill>
              </a:defRPr>
            </a:lvl7pPr>
            <a:lvl8pPr marL="3657600" lvl="7" indent="-330200" rtl="0">
              <a:spcBef>
                <a:spcPts val="2100"/>
              </a:spcBef>
              <a:spcAft>
                <a:spcPts val="0"/>
              </a:spcAft>
              <a:buClr>
                <a:schemeClr val="lt1"/>
              </a:buClr>
              <a:buSzPts val="1600"/>
              <a:buChar char="○"/>
              <a:defRPr sz="1600">
                <a:solidFill>
                  <a:schemeClr val="lt1"/>
                </a:solidFill>
              </a:defRPr>
            </a:lvl8pPr>
            <a:lvl9pPr marL="4114800" lvl="8" indent="-330200" rtl="0">
              <a:spcBef>
                <a:spcPts val="2100"/>
              </a:spcBef>
              <a:spcAft>
                <a:spcPts val="2100"/>
              </a:spcAft>
              <a:buClr>
                <a:schemeClr val="lt1"/>
              </a:buClr>
              <a:buSzPts val="1600"/>
              <a:buChar char="■"/>
              <a:defRPr sz="1600">
                <a:solidFill>
                  <a:schemeClr val="lt1"/>
                </a:solidFill>
              </a:defRPr>
            </a:lvl9pPr>
          </a:lstStyle>
          <a:p>
            <a:endParaRPr/>
          </a:p>
        </p:txBody>
      </p:sp>
      <p:sp>
        <p:nvSpPr>
          <p:cNvPr id="219" name="Google Shape;219;p18"/>
          <p:cNvSpPr txBox="1">
            <a:spLocks noGrp="1"/>
          </p:cNvSpPr>
          <p:nvPr>
            <p:ph type="body" idx="8"/>
          </p:nvPr>
        </p:nvSpPr>
        <p:spPr>
          <a:xfrm>
            <a:off x="5162611" y="3238625"/>
            <a:ext cx="19308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Clr>
                <a:schemeClr val="lt1"/>
              </a:buClr>
              <a:buSzPts val="1600"/>
              <a:buChar char="●"/>
              <a:defRPr sz="1600">
                <a:solidFill>
                  <a:schemeClr val="lt1"/>
                </a:solidFill>
              </a:defRPr>
            </a:lvl1pPr>
            <a:lvl2pPr marL="914400" lvl="1" indent="-330200" rtl="0">
              <a:spcBef>
                <a:spcPts val="2100"/>
              </a:spcBef>
              <a:spcAft>
                <a:spcPts val="0"/>
              </a:spcAft>
              <a:buClr>
                <a:schemeClr val="lt1"/>
              </a:buClr>
              <a:buSzPts val="1600"/>
              <a:buChar char="○"/>
              <a:defRPr sz="1600">
                <a:solidFill>
                  <a:schemeClr val="lt1"/>
                </a:solidFill>
              </a:defRPr>
            </a:lvl2pPr>
            <a:lvl3pPr marL="1371600" lvl="2" indent="-330200" rtl="0">
              <a:spcBef>
                <a:spcPts val="2100"/>
              </a:spcBef>
              <a:spcAft>
                <a:spcPts val="0"/>
              </a:spcAft>
              <a:buClr>
                <a:schemeClr val="lt1"/>
              </a:buClr>
              <a:buSzPts val="1600"/>
              <a:buChar char="■"/>
              <a:defRPr sz="1600">
                <a:solidFill>
                  <a:schemeClr val="lt1"/>
                </a:solidFill>
              </a:defRPr>
            </a:lvl3pPr>
            <a:lvl4pPr marL="1828800" lvl="3" indent="-330200" rtl="0">
              <a:spcBef>
                <a:spcPts val="2100"/>
              </a:spcBef>
              <a:spcAft>
                <a:spcPts val="0"/>
              </a:spcAft>
              <a:buClr>
                <a:schemeClr val="lt1"/>
              </a:buClr>
              <a:buSzPts val="1600"/>
              <a:buChar char="●"/>
              <a:defRPr sz="1600">
                <a:solidFill>
                  <a:schemeClr val="lt1"/>
                </a:solidFill>
              </a:defRPr>
            </a:lvl4pPr>
            <a:lvl5pPr marL="2286000" lvl="4" indent="-330200" rtl="0">
              <a:spcBef>
                <a:spcPts val="2100"/>
              </a:spcBef>
              <a:spcAft>
                <a:spcPts val="0"/>
              </a:spcAft>
              <a:buClr>
                <a:schemeClr val="lt1"/>
              </a:buClr>
              <a:buSzPts val="1600"/>
              <a:buChar char="○"/>
              <a:defRPr sz="1600">
                <a:solidFill>
                  <a:schemeClr val="lt1"/>
                </a:solidFill>
              </a:defRPr>
            </a:lvl5pPr>
            <a:lvl6pPr marL="2743200" lvl="5" indent="-330200" rtl="0">
              <a:spcBef>
                <a:spcPts val="2100"/>
              </a:spcBef>
              <a:spcAft>
                <a:spcPts val="0"/>
              </a:spcAft>
              <a:buClr>
                <a:schemeClr val="lt1"/>
              </a:buClr>
              <a:buSzPts val="1600"/>
              <a:buChar char="■"/>
              <a:defRPr sz="1600">
                <a:solidFill>
                  <a:schemeClr val="lt1"/>
                </a:solidFill>
              </a:defRPr>
            </a:lvl6pPr>
            <a:lvl7pPr marL="3200400" lvl="6" indent="-330200" rtl="0">
              <a:spcBef>
                <a:spcPts val="2100"/>
              </a:spcBef>
              <a:spcAft>
                <a:spcPts val="0"/>
              </a:spcAft>
              <a:buClr>
                <a:schemeClr val="lt1"/>
              </a:buClr>
              <a:buSzPts val="1600"/>
              <a:buChar char="●"/>
              <a:defRPr sz="1600">
                <a:solidFill>
                  <a:schemeClr val="lt1"/>
                </a:solidFill>
              </a:defRPr>
            </a:lvl7pPr>
            <a:lvl8pPr marL="3657600" lvl="7" indent="-330200" rtl="0">
              <a:spcBef>
                <a:spcPts val="2100"/>
              </a:spcBef>
              <a:spcAft>
                <a:spcPts val="0"/>
              </a:spcAft>
              <a:buClr>
                <a:schemeClr val="lt1"/>
              </a:buClr>
              <a:buSzPts val="1600"/>
              <a:buChar char="○"/>
              <a:defRPr sz="1600">
                <a:solidFill>
                  <a:schemeClr val="lt1"/>
                </a:solidFill>
              </a:defRPr>
            </a:lvl8pPr>
            <a:lvl9pPr marL="4114800" lvl="8" indent="-330200" rtl="0">
              <a:spcBef>
                <a:spcPts val="2100"/>
              </a:spcBef>
              <a:spcAft>
                <a:spcPts val="2100"/>
              </a:spcAft>
              <a:buClr>
                <a:schemeClr val="lt1"/>
              </a:buClr>
              <a:buSzPts val="1600"/>
              <a:buChar char="■"/>
              <a:defRPr sz="1600">
                <a:solidFill>
                  <a:schemeClr val="lt1"/>
                </a:solidFill>
              </a:defRPr>
            </a:lvl9pPr>
          </a:lstStyle>
          <a:p>
            <a:endParaRPr/>
          </a:p>
        </p:txBody>
      </p:sp>
      <p:sp>
        <p:nvSpPr>
          <p:cNvPr id="220" name="Google Shape;220;p18"/>
          <p:cNvSpPr txBox="1">
            <a:spLocks noGrp="1"/>
          </p:cNvSpPr>
          <p:nvPr>
            <p:ph type="body" idx="9"/>
          </p:nvPr>
        </p:nvSpPr>
        <p:spPr>
          <a:xfrm>
            <a:off x="7443342" y="3238625"/>
            <a:ext cx="19308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Clr>
                <a:schemeClr val="lt1"/>
              </a:buClr>
              <a:buSzPts val="1600"/>
              <a:buChar char="●"/>
              <a:defRPr sz="1600">
                <a:solidFill>
                  <a:schemeClr val="lt1"/>
                </a:solidFill>
              </a:defRPr>
            </a:lvl1pPr>
            <a:lvl2pPr marL="914400" lvl="1" indent="-330200" rtl="0">
              <a:spcBef>
                <a:spcPts val="2100"/>
              </a:spcBef>
              <a:spcAft>
                <a:spcPts val="0"/>
              </a:spcAft>
              <a:buClr>
                <a:schemeClr val="lt1"/>
              </a:buClr>
              <a:buSzPts val="1600"/>
              <a:buChar char="○"/>
              <a:defRPr sz="1600">
                <a:solidFill>
                  <a:schemeClr val="lt1"/>
                </a:solidFill>
              </a:defRPr>
            </a:lvl2pPr>
            <a:lvl3pPr marL="1371600" lvl="2" indent="-330200" rtl="0">
              <a:spcBef>
                <a:spcPts val="2100"/>
              </a:spcBef>
              <a:spcAft>
                <a:spcPts val="0"/>
              </a:spcAft>
              <a:buClr>
                <a:schemeClr val="lt1"/>
              </a:buClr>
              <a:buSzPts val="1600"/>
              <a:buChar char="■"/>
              <a:defRPr sz="1600">
                <a:solidFill>
                  <a:schemeClr val="lt1"/>
                </a:solidFill>
              </a:defRPr>
            </a:lvl3pPr>
            <a:lvl4pPr marL="1828800" lvl="3" indent="-330200" rtl="0">
              <a:spcBef>
                <a:spcPts val="2100"/>
              </a:spcBef>
              <a:spcAft>
                <a:spcPts val="0"/>
              </a:spcAft>
              <a:buClr>
                <a:schemeClr val="lt1"/>
              </a:buClr>
              <a:buSzPts val="1600"/>
              <a:buChar char="●"/>
              <a:defRPr sz="1600">
                <a:solidFill>
                  <a:schemeClr val="lt1"/>
                </a:solidFill>
              </a:defRPr>
            </a:lvl4pPr>
            <a:lvl5pPr marL="2286000" lvl="4" indent="-330200" rtl="0">
              <a:spcBef>
                <a:spcPts val="2100"/>
              </a:spcBef>
              <a:spcAft>
                <a:spcPts val="0"/>
              </a:spcAft>
              <a:buClr>
                <a:schemeClr val="lt1"/>
              </a:buClr>
              <a:buSzPts val="1600"/>
              <a:buChar char="○"/>
              <a:defRPr sz="1600">
                <a:solidFill>
                  <a:schemeClr val="lt1"/>
                </a:solidFill>
              </a:defRPr>
            </a:lvl5pPr>
            <a:lvl6pPr marL="2743200" lvl="5" indent="-330200" rtl="0">
              <a:spcBef>
                <a:spcPts val="2100"/>
              </a:spcBef>
              <a:spcAft>
                <a:spcPts val="0"/>
              </a:spcAft>
              <a:buClr>
                <a:schemeClr val="lt1"/>
              </a:buClr>
              <a:buSzPts val="1600"/>
              <a:buChar char="■"/>
              <a:defRPr sz="1600">
                <a:solidFill>
                  <a:schemeClr val="lt1"/>
                </a:solidFill>
              </a:defRPr>
            </a:lvl6pPr>
            <a:lvl7pPr marL="3200400" lvl="6" indent="-330200" rtl="0">
              <a:spcBef>
                <a:spcPts val="2100"/>
              </a:spcBef>
              <a:spcAft>
                <a:spcPts val="0"/>
              </a:spcAft>
              <a:buClr>
                <a:schemeClr val="lt1"/>
              </a:buClr>
              <a:buSzPts val="1600"/>
              <a:buChar char="●"/>
              <a:defRPr sz="1600">
                <a:solidFill>
                  <a:schemeClr val="lt1"/>
                </a:solidFill>
              </a:defRPr>
            </a:lvl7pPr>
            <a:lvl8pPr marL="3657600" lvl="7" indent="-330200" rtl="0">
              <a:spcBef>
                <a:spcPts val="2100"/>
              </a:spcBef>
              <a:spcAft>
                <a:spcPts val="0"/>
              </a:spcAft>
              <a:buClr>
                <a:schemeClr val="lt1"/>
              </a:buClr>
              <a:buSzPts val="1600"/>
              <a:buChar char="○"/>
              <a:defRPr sz="1600">
                <a:solidFill>
                  <a:schemeClr val="lt1"/>
                </a:solidFill>
              </a:defRPr>
            </a:lvl8pPr>
            <a:lvl9pPr marL="4114800" lvl="8" indent="-330200" rtl="0">
              <a:spcBef>
                <a:spcPts val="2100"/>
              </a:spcBef>
              <a:spcAft>
                <a:spcPts val="2100"/>
              </a:spcAft>
              <a:buClr>
                <a:schemeClr val="lt1"/>
              </a:buClr>
              <a:buSzPts val="1600"/>
              <a:buChar char="■"/>
              <a:defRPr sz="1600">
                <a:solidFill>
                  <a:schemeClr val="lt1"/>
                </a:solidFill>
              </a:defRPr>
            </a:lvl9pPr>
          </a:lstStyle>
          <a:p>
            <a:endParaRPr/>
          </a:p>
        </p:txBody>
      </p:sp>
      <p:sp>
        <p:nvSpPr>
          <p:cNvPr id="221" name="Google Shape;221;p18"/>
          <p:cNvSpPr txBox="1">
            <a:spLocks noGrp="1"/>
          </p:cNvSpPr>
          <p:nvPr>
            <p:ph type="body" idx="13"/>
          </p:nvPr>
        </p:nvSpPr>
        <p:spPr>
          <a:xfrm>
            <a:off x="9724073" y="3238625"/>
            <a:ext cx="19308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Clr>
                <a:schemeClr val="lt1"/>
              </a:buClr>
              <a:buSzPts val="1600"/>
              <a:buChar char="●"/>
              <a:defRPr sz="1600">
                <a:solidFill>
                  <a:schemeClr val="lt1"/>
                </a:solidFill>
              </a:defRPr>
            </a:lvl1pPr>
            <a:lvl2pPr marL="914400" lvl="1" indent="-330200" rtl="0">
              <a:spcBef>
                <a:spcPts val="2100"/>
              </a:spcBef>
              <a:spcAft>
                <a:spcPts val="0"/>
              </a:spcAft>
              <a:buClr>
                <a:schemeClr val="lt1"/>
              </a:buClr>
              <a:buSzPts val="1600"/>
              <a:buChar char="○"/>
              <a:defRPr sz="1600">
                <a:solidFill>
                  <a:schemeClr val="lt1"/>
                </a:solidFill>
              </a:defRPr>
            </a:lvl2pPr>
            <a:lvl3pPr marL="1371600" lvl="2" indent="-330200" rtl="0">
              <a:spcBef>
                <a:spcPts val="2100"/>
              </a:spcBef>
              <a:spcAft>
                <a:spcPts val="0"/>
              </a:spcAft>
              <a:buClr>
                <a:schemeClr val="lt1"/>
              </a:buClr>
              <a:buSzPts val="1600"/>
              <a:buChar char="■"/>
              <a:defRPr sz="1600">
                <a:solidFill>
                  <a:schemeClr val="lt1"/>
                </a:solidFill>
              </a:defRPr>
            </a:lvl3pPr>
            <a:lvl4pPr marL="1828800" lvl="3" indent="-330200" rtl="0">
              <a:spcBef>
                <a:spcPts val="2100"/>
              </a:spcBef>
              <a:spcAft>
                <a:spcPts val="0"/>
              </a:spcAft>
              <a:buClr>
                <a:schemeClr val="lt1"/>
              </a:buClr>
              <a:buSzPts val="1600"/>
              <a:buChar char="●"/>
              <a:defRPr sz="1600">
                <a:solidFill>
                  <a:schemeClr val="lt1"/>
                </a:solidFill>
              </a:defRPr>
            </a:lvl4pPr>
            <a:lvl5pPr marL="2286000" lvl="4" indent="-330200" rtl="0">
              <a:spcBef>
                <a:spcPts val="2100"/>
              </a:spcBef>
              <a:spcAft>
                <a:spcPts val="0"/>
              </a:spcAft>
              <a:buClr>
                <a:schemeClr val="lt1"/>
              </a:buClr>
              <a:buSzPts val="1600"/>
              <a:buChar char="○"/>
              <a:defRPr sz="1600">
                <a:solidFill>
                  <a:schemeClr val="lt1"/>
                </a:solidFill>
              </a:defRPr>
            </a:lvl5pPr>
            <a:lvl6pPr marL="2743200" lvl="5" indent="-330200" rtl="0">
              <a:spcBef>
                <a:spcPts val="2100"/>
              </a:spcBef>
              <a:spcAft>
                <a:spcPts val="0"/>
              </a:spcAft>
              <a:buClr>
                <a:schemeClr val="lt1"/>
              </a:buClr>
              <a:buSzPts val="1600"/>
              <a:buChar char="■"/>
              <a:defRPr sz="1600">
                <a:solidFill>
                  <a:schemeClr val="lt1"/>
                </a:solidFill>
              </a:defRPr>
            </a:lvl6pPr>
            <a:lvl7pPr marL="3200400" lvl="6" indent="-330200" rtl="0">
              <a:spcBef>
                <a:spcPts val="2100"/>
              </a:spcBef>
              <a:spcAft>
                <a:spcPts val="0"/>
              </a:spcAft>
              <a:buClr>
                <a:schemeClr val="lt1"/>
              </a:buClr>
              <a:buSzPts val="1600"/>
              <a:buChar char="●"/>
              <a:defRPr sz="1600">
                <a:solidFill>
                  <a:schemeClr val="lt1"/>
                </a:solidFill>
              </a:defRPr>
            </a:lvl7pPr>
            <a:lvl8pPr marL="3657600" lvl="7" indent="-330200" rtl="0">
              <a:spcBef>
                <a:spcPts val="2100"/>
              </a:spcBef>
              <a:spcAft>
                <a:spcPts val="0"/>
              </a:spcAft>
              <a:buClr>
                <a:schemeClr val="lt1"/>
              </a:buClr>
              <a:buSzPts val="1600"/>
              <a:buChar char="○"/>
              <a:defRPr sz="1600">
                <a:solidFill>
                  <a:schemeClr val="lt1"/>
                </a:solidFill>
              </a:defRPr>
            </a:lvl8pPr>
            <a:lvl9pPr marL="4114800" lvl="8" indent="-330200" rtl="0">
              <a:spcBef>
                <a:spcPts val="2100"/>
              </a:spcBef>
              <a:spcAft>
                <a:spcPts val="2100"/>
              </a:spcAft>
              <a:buClr>
                <a:schemeClr val="lt1"/>
              </a:buClr>
              <a:buSzPts val="1600"/>
              <a:buChar char="■"/>
              <a:defRPr sz="1600">
                <a:solidFill>
                  <a:schemeClr val="lt1"/>
                </a:solidFill>
              </a:defRPr>
            </a:lvl9pPr>
          </a:lstStyle>
          <a:p>
            <a:endParaRPr/>
          </a:p>
        </p:txBody>
      </p:sp>
      <p:sp>
        <p:nvSpPr>
          <p:cNvPr id="222" name="Google Shape;222;p18"/>
          <p:cNvSpPr/>
          <p:nvPr/>
        </p:nvSpPr>
        <p:spPr>
          <a:xfrm>
            <a:off x="11586525" y="13750"/>
            <a:ext cx="6054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3" name="Google Shape;223;p18"/>
          <p:cNvCxnSpPr/>
          <p:nvPr/>
        </p:nvCxnSpPr>
        <p:spPr>
          <a:xfrm>
            <a:off x="11889225" y="646750"/>
            <a:ext cx="9000" cy="4210800"/>
          </a:xfrm>
          <a:prstGeom prst="straightConnector1">
            <a:avLst/>
          </a:prstGeom>
          <a:noFill/>
          <a:ln w="19050" cap="flat" cmpd="sng">
            <a:solidFill>
              <a:schemeClr val="dk1"/>
            </a:solidFill>
            <a:prstDash val="solid"/>
            <a:round/>
            <a:headEnd type="none" w="med" len="med"/>
            <a:tailEnd type="none" w="med" len="med"/>
          </a:ln>
        </p:spPr>
      </p:cxnSp>
      <p:cxnSp>
        <p:nvCxnSpPr>
          <p:cNvPr id="224" name="Google Shape;224;p18"/>
          <p:cNvCxnSpPr/>
          <p:nvPr/>
        </p:nvCxnSpPr>
        <p:spPr>
          <a:xfrm flipH="1">
            <a:off x="376400" y="2586925"/>
            <a:ext cx="9000" cy="4238400"/>
          </a:xfrm>
          <a:prstGeom prst="straightConnector1">
            <a:avLst/>
          </a:prstGeom>
          <a:noFill/>
          <a:ln w="19050" cap="flat" cmpd="sng">
            <a:solidFill>
              <a:schemeClr val="dk1"/>
            </a:solidFill>
            <a:prstDash val="solid"/>
            <a:round/>
            <a:headEnd type="none" w="med" len="med"/>
            <a:tailEnd type="none" w="med" len="med"/>
          </a:ln>
        </p:spPr>
      </p:cxnSp>
      <p:sp>
        <p:nvSpPr>
          <p:cNvPr id="225" name="Google Shape;225;p18"/>
          <p:cNvSpPr/>
          <p:nvPr/>
        </p:nvSpPr>
        <p:spPr>
          <a:xfrm rot="5400000">
            <a:off x="78238" y="6878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rot="5400000">
            <a:off x="1096613" y="2339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7" name="Google Shape;227;p18"/>
          <p:cNvSpPr/>
          <p:nvPr/>
        </p:nvSpPr>
        <p:spPr>
          <a:xfrm rot="5400000">
            <a:off x="682763" y="2339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228" name="Google Shape;228;p18"/>
          <p:cNvCxnSpPr/>
          <p:nvPr/>
        </p:nvCxnSpPr>
        <p:spPr>
          <a:xfrm>
            <a:off x="5407825" y="6550275"/>
            <a:ext cx="4348500" cy="135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229"/>
        <p:cNvGrpSpPr/>
        <p:nvPr/>
      </p:nvGrpSpPr>
      <p:grpSpPr>
        <a:xfrm>
          <a:off x="0" y="0"/>
          <a:ext cx="0" cy="0"/>
          <a:chOff x="0" y="0"/>
          <a:chExt cx="0" cy="0"/>
        </a:xfrm>
      </p:grpSpPr>
      <p:sp>
        <p:nvSpPr>
          <p:cNvPr id="230" name="Google Shape;230;p19"/>
          <p:cNvSpPr/>
          <p:nvPr/>
        </p:nvSpPr>
        <p:spPr>
          <a:xfrm rot="10800000">
            <a:off x="5779425" y="-13625"/>
            <a:ext cx="6412500" cy="5628000"/>
          </a:xfrm>
          <a:prstGeom prst="snip1Rect">
            <a:avLst>
              <a:gd name="adj" fmla="val 3884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flipH="1">
            <a:off x="0" y="13750"/>
            <a:ext cx="605400" cy="63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2" name="Google Shape;232;p19"/>
          <p:cNvCxnSpPr/>
          <p:nvPr/>
        </p:nvCxnSpPr>
        <p:spPr>
          <a:xfrm flipH="1">
            <a:off x="293700" y="646750"/>
            <a:ext cx="9000" cy="4210800"/>
          </a:xfrm>
          <a:prstGeom prst="straightConnector1">
            <a:avLst/>
          </a:prstGeom>
          <a:noFill/>
          <a:ln w="19050" cap="flat" cmpd="sng">
            <a:solidFill>
              <a:schemeClr val="dk1"/>
            </a:solidFill>
            <a:prstDash val="solid"/>
            <a:round/>
            <a:headEnd type="none" w="med" len="med"/>
            <a:tailEnd type="none" w="med" len="med"/>
          </a:ln>
        </p:spPr>
      </p:cxnSp>
      <p:cxnSp>
        <p:nvCxnSpPr>
          <p:cNvPr id="233" name="Google Shape;233;p19"/>
          <p:cNvCxnSpPr/>
          <p:nvPr/>
        </p:nvCxnSpPr>
        <p:spPr>
          <a:xfrm>
            <a:off x="11806525" y="2586925"/>
            <a:ext cx="9000" cy="4238400"/>
          </a:xfrm>
          <a:prstGeom prst="straightConnector1">
            <a:avLst/>
          </a:prstGeom>
          <a:noFill/>
          <a:ln w="19050" cap="flat" cmpd="sng">
            <a:solidFill>
              <a:schemeClr val="dk1"/>
            </a:solidFill>
            <a:prstDash val="solid"/>
            <a:round/>
            <a:headEnd type="none" w="med" len="med"/>
            <a:tailEnd type="none" w="med" len="med"/>
          </a:ln>
        </p:spPr>
      </p:cxnSp>
      <p:sp>
        <p:nvSpPr>
          <p:cNvPr id="234" name="Google Shape;234;p19"/>
          <p:cNvSpPr/>
          <p:nvPr/>
        </p:nvSpPr>
        <p:spPr>
          <a:xfrm rot="-5400000" flipH="1">
            <a:off x="11590788" y="68788"/>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rot="-5400000" flipH="1">
            <a:off x="1090271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6" name="Google Shape;236;p19"/>
          <p:cNvSpPr/>
          <p:nvPr/>
        </p:nvSpPr>
        <p:spPr>
          <a:xfrm rot="-5400000" flipH="1">
            <a:off x="1131656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7" name="Google Shape;237;p19"/>
          <p:cNvSpPr txBox="1">
            <a:spLocks noGrp="1"/>
          </p:cNvSpPr>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238" name="Google Shape;238;p19"/>
          <p:cNvSpPr txBox="1">
            <a:spLocks noGrp="1"/>
          </p:cNvSpPr>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239"/>
        <p:cNvGrpSpPr/>
        <p:nvPr/>
      </p:nvGrpSpPr>
      <p:grpSpPr>
        <a:xfrm>
          <a:off x="0" y="0"/>
          <a:ext cx="0" cy="0"/>
          <a:chOff x="0" y="0"/>
          <a:chExt cx="0" cy="0"/>
        </a:xfrm>
      </p:grpSpPr>
      <p:sp>
        <p:nvSpPr>
          <p:cNvPr id="240" name="Google Shape;240;p20"/>
          <p:cNvSpPr/>
          <p:nvPr/>
        </p:nvSpPr>
        <p:spPr>
          <a:xfrm rot="10800000" flipH="1">
            <a:off x="0" y="-13625"/>
            <a:ext cx="6412500" cy="5628000"/>
          </a:xfrm>
          <a:prstGeom prst="snip1Rect">
            <a:avLst>
              <a:gd name="adj" fmla="val 3884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0"/>
          <p:cNvSpPr/>
          <p:nvPr/>
        </p:nvSpPr>
        <p:spPr>
          <a:xfrm>
            <a:off x="11586525" y="13750"/>
            <a:ext cx="6054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20"/>
          <p:cNvCxnSpPr/>
          <p:nvPr/>
        </p:nvCxnSpPr>
        <p:spPr>
          <a:xfrm>
            <a:off x="11889225" y="646750"/>
            <a:ext cx="9000" cy="4210800"/>
          </a:xfrm>
          <a:prstGeom prst="straightConnector1">
            <a:avLst/>
          </a:prstGeom>
          <a:noFill/>
          <a:ln w="19050" cap="flat" cmpd="sng">
            <a:solidFill>
              <a:schemeClr val="dk1"/>
            </a:solidFill>
            <a:prstDash val="solid"/>
            <a:round/>
            <a:headEnd type="none" w="med" len="med"/>
            <a:tailEnd type="none" w="med" len="med"/>
          </a:ln>
        </p:spPr>
      </p:cxnSp>
      <p:cxnSp>
        <p:nvCxnSpPr>
          <p:cNvPr id="243" name="Google Shape;243;p20"/>
          <p:cNvCxnSpPr/>
          <p:nvPr/>
        </p:nvCxnSpPr>
        <p:spPr>
          <a:xfrm flipH="1">
            <a:off x="376400" y="2586925"/>
            <a:ext cx="9000" cy="4238400"/>
          </a:xfrm>
          <a:prstGeom prst="straightConnector1">
            <a:avLst/>
          </a:prstGeom>
          <a:noFill/>
          <a:ln w="19050" cap="flat" cmpd="sng">
            <a:solidFill>
              <a:schemeClr val="dk1"/>
            </a:solidFill>
            <a:prstDash val="solid"/>
            <a:round/>
            <a:headEnd type="none" w="med" len="med"/>
            <a:tailEnd type="none" w="med" len="med"/>
          </a:ln>
        </p:spPr>
      </p:cxnSp>
      <p:sp>
        <p:nvSpPr>
          <p:cNvPr id="244" name="Google Shape;244;p20"/>
          <p:cNvSpPr/>
          <p:nvPr/>
        </p:nvSpPr>
        <p:spPr>
          <a:xfrm rot="5400000">
            <a:off x="78238" y="68788"/>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0"/>
          <p:cNvSpPr/>
          <p:nvPr/>
        </p:nvSpPr>
        <p:spPr>
          <a:xfrm rot="5400000">
            <a:off x="109661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6" name="Google Shape;246;p20"/>
          <p:cNvSpPr/>
          <p:nvPr/>
        </p:nvSpPr>
        <p:spPr>
          <a:xfrm rot="5400000">
            <a:off x="68276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7" name="Google Shape;247;p20"/>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248" name="Google Shape;248;p20"/>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28" name="Google Shape;28;p3"/>
          <p:cNvSpPr/>
          <p:nvPr/>
        </p:nvSpPr>
        <p:spPr>
          <a:xfrm flipH="1">
            <a:off x="1338125" y="0"/>
            <a:ext cx="96078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 name="Google Shape;29;p3"/>
          <p:cNvSpPr/>
          <p:nvPr/>
        </p:nvSpPr>
        <p:spPr>
          <a:xfrm>
            <a:off x="11586525" y="13750"/>
            <a:ext cx="6054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30;p3"/>
          <p:cNvCxnSpPr/>
          <p:nvPr/>
        </p:nvCxnSpPr>
        <p:spPr>
          <a:xfrm>
            <a:off x="11889225" y="646750"/>
            <a:ext cx="9000" cy="4210800"/>
          </a:xfrm>
          <a:prstGeom prst="straightConnector1">
            <a:avLst/>
          </a:prstGeom>
          <a:noFill/>
          <a:ln w="19050" cap="flat" cmpd="sng">
            <a:solidFill>
              <a:schemeClr val="dk1"/>
            </a:solidFill>
            <a:prstDash val="solid"/>
            <a:round/>
            <a:headEnd type="none" w="med" len="med"/>
            <a:tailEnd type="none" w="med" len="med"/>
          </a:ln>
        </p:spPr>
      </p:cxnSp>
      <p:sp>
        <p:nvSpPr>
          <p:cNvPr id="31" name="Google Shape;31;p3"/>
          <p:cNvSpPr/>
          <p:nvPr/>
        </p:nvSpPr>
        <p:spPr>
          <a:xfrm rot="5400000">
            <a:off x="1453138" y="6214488"/>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2471513" y="63796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p3"/>
          <p:cNvSpPr/>
          <p:nvPr/>
        </p:nvSpPr>
        <p:spPr>
          <a:xfrm rot="5400000">
            <a:off x="2057663" y="63796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249"/>
        <p:cNvGrpSpPr/>
        <p:nvPr/>
      </p:nvGrpSpPr>
      <p:grpSpPr>
        <a:xfrm>
          <a:off x="0" y="0"/>
          <a:ext cx="0" cy="0"/>
          <a:chOff x="0" y="0"/>
          <a:chExt cx="0" cy="0"/>
        </a:xfrm>
      </p:grpSpPr>
      <p:sp>
        <p:nvSpPr>
          <p:cNvPr id="250" name="Google Shape;250;p21"/>
          <p:cNvSpPr/>
          <p:nvPr/>
        </p:nvSpPr>
        <p:spPr>
          <a:xfrm flipH="1">
            <a:off x="5727725" y="0"/>
            <a:ext cx="65046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1" name="Google Shape;251;p21"/>
          <p:cNvSpPr txBox="1">
            <a:spLocks noGrp="1"/>
          </p:cNvSpPr>
          <p:nvPr>
            <p:ph type="subTitle" idx="1"/>
          </p:nvPr>
        </p:nvSpPr>
        <p:spPr>
          <a:xfrm>
            <a:off x="6130600" y="2516825"/>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2100"/>
              <a:buNone/>
              <a:defRPr sz="2100" b="1">
                <a:solidFill>
                  <a:schemeClr val="lt1"/>
                </a:solidFill>
              </a:defRPr>
            </a:lvl1pPr>
            <a:lvl2pPr lvl="1" rtl="0">
              <a:spcBef>
                <a:spcPts val="2100"/>
              </a:spcBef>
              <a:spcAft>
                <a:spcPts val="0"/>
              </a:spcAft>
              <a:buClr>
                <a:schemeClr val="lt1"/>
              </a:buClr>
              <a:buSzPts val="2100"/>
              <a:buNone/>
              <a:defRPr sz="2100" b="1">
                <a:solidFill>
                  <a:schemeClr val="lt1"/>
                </a:solidFill>
              </a:defRPr>
            </a:lvl2pPr>
            <a:lvl3pPr lvl="2" rtl="0">
              <a:spcBef>
                <a:spcPts val="2100"/>
              </a:spcBef>
              <a:spcAft>
                <a:spcPts val="0"/>
              </a:spcAft>
              <a:buClr>
                <a:schemeClr val="lt1"/>
              </a:buClr>
              <a:buSzPts val="2100"/>
              <a:buNone/>
              <a:defRPr sz="2100" b="1">
                <a:solidFill>
                  <a:schemeClr val="lt1"/>
                </a:solidFill>
              </a:defRPr>
            </a:lvl3pPr>
            <a:lvl4pPr lvl="3" rtl="0">
              <a:spcBef>
                <a:spcPts val="2100"/>
              </a:spcBef>
              <a:spcAft>
                <a:spcPts val="0"/>
              </a:spcAft>
              <a:buClr>
                <a:schemeClr val="lt1"/>
              </a:buClr>
              <a:buSzPts val="2100"/>
              <a:buNone/>
              <a:defRPr sz="2100" b="1">
                <a:solidFill>
                  <a:schemeClr val="lt1"/>
                </a:solidFill>
              </a:defRPr>
            </a:lvl4pPr>
            <a:lvl5pPr lvl="4" rtl="0">
              <a:spcBef>
                <a:spcPts val="2100"/>
              </a:spcBef>
              <a:spcAft>
                <a:spcPts val="0"/>
              </a:spcAft>
              <a:buClr>
                <a:schemeClr val="lt1"/>
              </a:buClr>
              <a:buSzPts val="2100"/>
              <a:buNone/>
              <a:defRPr sz="2100" b="1">
                <a:solidFill>
                  <a:schemeClr val="lt1"/>
                </a:solidFill>
              </a:defRPr>
            </a:lvl5pPr>
            <a:lvl6pPr lvl="5" rtl="0">
              <a:spcBef>
                <a:spcPts val="2100"/>
              </a:spcBef>
              <a:spcAft>
                <a:spcPts val="0"/>
              </a:spcAft>
              <a:buClr>
                <a:schemeClr val="lt1"/>
              </a:buClr>
              <a:buSzPts val="2100"/>
              <a:buNone/>
              <a:defRPr sz="2100" b="1">
                <a:solidFill>
                  <a:schemeClr val="lt1"/>
                </a:solidFill>
              </a:defRPr>
            </a:lvl6pPr>
            <a:lvl7pPr lvl="6" rtl="0">
              <a:spcBef>
                <a:spcPts val="2100"/>
              </a:spcBef>
              <a:spcAft>
                <a:spcPts val="0"/>
              </a:spcAft>
              <a:buClr>
                <a:schemeClr val="lt1"/>
              </a:buClr>
              <a:buSzPts val="2100"/>
              <a:buNone/>
              <a:defRPr sz="2100" b="1">
                <a:solidFill>
                  <a:schemeClr val="lt1"/>
                </a:solidFill>
              </a:defRPr>
            </a:lvl7pPr>
            <a:lvl8pPr lvl="7" rtl="0">
              <a:spcBef>
                <a:spcPts val="2100"/>
              </a:spcBef>
              <a:spcAft>
                <a:spcPts val="0"/>
              </a:spcAft>
              <a:buClr>
                <a:schemeClr val="lt1"/>
              </a:buClr>
              <a:buSzPts val="2100"/>
              <a:buNone/>
              <a:defRPr sz="2100" b="1">
                <a:solidFill>
                  <a:schemeClr val="lt1"/>
                </a:solidFill>
              </a:defRPr>
            </a:lvl8pPr>
            <a:lvl9pPr lvl="8" rtl="0">
              <a:spcBef>
                <a:spcPts val="2100"/>
              </a:spcBef>
              <a:spcAft>
                <a:spcPts val="2100"/>
              </a:spcAft>
              <a:buClr>
                <a:schemeClr val="lt1"/>
              </a:buClr>
              <a:buSzPts val="2100"/>
              <a:buNone/>
              <a:defRPr sz="2100" b="1">
                <a:solidFill>
                  <a:schemeClr val="lt1"/>
                </a:solidFill>
              </a:defRPr>
            </a:lvl9pPr>
          </a:lstStyle>
          <a:p>
            <a:endParaRPr/>
          </a:p>
        </p:txBody>
      </p:sp>
      <p:sp>
        <p:nvSpPr>
          <p:cNvPr id="252" name="Google Shape;252;p21"/>
          <p:cNvSpPr txBox="1">
            <a:spLocks noGrp="1"/>
          </p:cNvSpPr>
          <p:nvPr>
            <p:ph type="title"/>
          </p:nvPr>
        </p:nvSpPr>
        <p:spPr>
          <a:xfrm>
            <a:off x="61306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lt1"/>
              </a:buClr>
              <a:buSzPts val="7000"/>
              <a:buFont typeface="Aldrich"/>
              <a:buNone/>
              <a:defRPr sz="7000">
                <a:solidFill>
                  <a:schemeClr val="lt1"/>
                </a:solidFill>
              </a:defRPr>
            </a:lvl1pPr>
            <a:lvl2pPr lvl="1" rtl="0">
              <a:spcBef>
                <a:spcPts val="0"/>
              </a:spcBef>
              <a:spcAft>
                <a:spcPts val="0"/>
              </a:spcAft>
              <a:buClr>
                <a:schemeClr val="lt1"/>
              </a:buClr>
              <a:buSzPts val="8000"/>
              <a:buFont typeface="Abril Fatface" panose="02000503000000020003"/>
              <a:buNone/>
              <a:defRPr sz="8000">
                <a:solidFill>
                  <a:schemeClr val="lt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lt1"/>
              </a:buClr>
              <a:buSzPts val="8000"/>
              <a:buFont typeface="Abril Fatface" panose="02000503000000020003"/>
              <a:buNone/>
              <a:defRPr sz="8000">
                <a:solidFill>
                  <a:schemeClr val="lt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lt1"/>
              </a:buClr>
              <a:buSzPts val="8000"/>
              <a:buFont typeface="Abril Fatface" panose="02000503000000020003"/>
              <a:buNone/>
              <a:defRPr sz="8000">
                <a:solidFill>
                  <a:schemeClr val="lt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lt1"/>
              </a:buClr>
              <a:buSzPts val="8000"/>
              <a:buFont typeface="Abril Fatface" panose="02000503000000020003"/>
              <a:buNone/>
              <a:defRPr sz="8000">
                <a:solidFill>
                  <a:schemeClr val="lt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lt1"/>
              </a:buClr>
              <a:buSzPts val="8000"/>
              <a:buFont typeface="Abril Fatface" panose="02000503000000020003"/>
              <a:buNone/>
              <a:defRPr sz="8000">
                <a:solidFill>
                  <a:schemeClr val="lt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lt1"/>
              </a:buClr>
              <a:buSzPts val="8000"/>
              <a:buFont typeface="Abril Fatface" panose="02000503000000020003"/>
              <a:buNone/>
              <a:defRPr sz="8000">
                <a:solidFill>
                  <a:schemeClr val="lt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lt1"/>
              </a:buClr>
              <a:buSzPts val="8000"/>
              <a:buFont typeface="Abril Fatface" panose="02000503000000020003"/>
              <a:buNone/>
              <a:defRPr sz="8000">
                <a:solidFill>
                  <a:schemeClr val="lt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lt1"/>
              </a:buClr>
              <a:buSzPts val="8000"/>
              <a:buFont typeface="Abril Fatface" panose="02000503000000020003"/>
              <a:buNone/>
              <a:defRPr sz="8000">
                <a:solidFill>
                  <a:schemeClr val="lt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253" name="Google Shape;253;p21"/>
          <p:cNvSpPr txBox="1">
            <a:spLocks noGrp="1"/>
          </p:cNvSpPr>
          <p:nvPr>
            <p:ph type="body" idx="2"/>
          </p:nvPr>
        </p:nvSpPr>
        <p:spPr>
          <a:xfrm>
            <a:off x="6130650" y="3381625"/>
            <a:ext cx="5581500" cy="1341600"/>
          </a:xfrm>
          <a:prstGeom prst="rect">
            <a:avLst/>
          </a:prstGeom>
        </p:spPr>
        <p:txBody>
          <a:bodyPr spcFirstLastPara="1" wrap="square" lIns="121900" tIns="121900" rIns="121900" bIns="121900" anchor="t" anchorCtr="0">
            <a:noAutofit/>
          </a:bodyPr>
          <a:lstStyle>
            <a:lvl1pPr marL="457200" lvl="0" indent="-349250">
              <a:lnSpc>
                <a:spcPct val="100000"/>
              </a:lnSpc>
              <a:spcBef>
                <a:spcPts val="0"/>
              </a:spcBef>
              <a:spcAft>
                <a:spcPts val="0"/>
              </a:spcAft>
              <a:buClr>
                <a:schemeClr val="lt1"/>
              </a:buClr>
              <a:buSzPts val="1900"/>
              <a:buChar char="●"/>
              <a:defRPr>
                <a:solidFill>
                  <a:schemeClr val="lt1"/>
                </a:solidFill>
              </a:defRPr>
            </a:lvl1pPr>
            <a:lvl2pPr marL="914400" lvl="1" indent="-349250">
              <a:lnSpc>
                <a:spcPct val="100000"/>
              </a:lnSpc>
              <a:spcBef>
                <a:spcPts val="0"/>
              </a:spcBef>
              <a:spcAft>
                <a:spcPts val="0"/>
              </a:spcAft>
              <a:buClr>
                <a:schemeClr val="lt1"/>
              </a:buClr>
              <a:buSzPts val="1900"/>
              <a:buChar char="○"/>
              <a:defRPr>
                <a:solidFill>
                  <a:schemeClr val="lt1"/>
                </a:solidFill>
              </a:defRPr>
            </a:lvl2pPr>
            <a:lvl3pPr marL="1371600" lvl="2" indent="-349250">
              <a:lnSpc>
                <a:spcPct val="100000"/>
              </a:lnSpc>
              <a:spcBef>
                <a:spcPts val="0"/>
              </a:spcBef>
              <a:spcAft>
                <a:spcPts val="0"/>
              </a:spcAft>
              <a:buClr>
                <a:schemeClr val="lt1"/>
              </a:buClr>
              <a:buSzPts val="1900"/>
              <a:buChar char="■"/>
              <a:defRPr>
                <a:solidFill>
                  <a:schemeClr val="lt1"/>
                </a:solidFill>
              </a:defRPr>
            </a:lvl3pPr>
            <a:lvl4pPr marL="1828800" lvl="3" indent="-349250">
              <a:lnSpc>
                <a:spcPct val="100000"/>
              </a:lnSpc>
              <a:spcBef>
                <a:spcPts val="0"/>
              </a:spcBef>
              <a:spcAft>
                <a:spcPts val="0"/>
              </a:spcAft>
              <a:buClr>
                <a:schemeClr val="lt1"/>
              </a:buClr>
              <a:buSzPts val="1900"/>
              <a:buChar char="●"/>
              <a:defRPr>
                <a:solidFill>
                  <a:schemeClr val="lt1"/>
                </a:solidFill>
              </a:defRPr>
            </a:lvl4pPr>
            <a:lvl5pPr marL="2286000" lvl="4" indent="-349250">
              <a:lnSpc>
                <a:spcPct val="100000"/>
              </a:lnSpc>
              <a:spcBef>
                <a:spcPts val="0"/>
              </a:spcBef>
              <a:spcAft>
                <a:spcPts val="0"/>
              </a:spcAft>
              <a:buClr>
                <a:schemeClr val="lt1"/>
              </a:buClr>
              <a:buSzPts val="1900"/>
              <a:buChar char="○"/>
              <a:defRPr>
                <a:solidFill>
                  <a:schemeClr val="lt1"/>
                </a:solidFill>
              </a:defRPr>
            </a:lvl5pPr>
            <a:lvl6pPr marL="2743200" lvl="5" indent="-349250">
              <a:lnSpc>
                <a:spcPct val="100000"/>
              </a:lnSpc>
              <a:spcBef>
                <a:spcPts val="0"/>
              </a:spcBef>
              <a:spcAft>
                <a:spcPts val="0"/>
              </a:spcAft>
              <a:buClr>
                <a:schemeClr val="lt1"/>
              </a:buClr>
              <a:buSzPts val="1900"/>
              <a:buChar char="■"/>
              <a:defRPr>
                <a:solidFill>
                  <a:schemeClr val="lt1"/>
                </a:solidFill>
              </a:defRPr>
            </a:lvl6pPr>
            <a:lvl7pPr marL="3200400" lvl="6" indent="-349250">
              <a:lnSpc>
                <a:spcPct val="100000"/>
              </a:lnSpc>
              <a:spcBef>
                <a:spcPts val="0"/>
              </a:spcBef>
              <a:spcAft>
                <a:spcPts val="0"/>
              </a:spcAft>
              <a:buClr>
                <a:schemeClr val="lt1"/>
              </a:buClr>
              <a:buSzPts val="1900"/>
              <a:buChar char="●"/>
              <a:defRPr>
                <a:solidFill>
                  <a:schemeClr val="lt1"/>
                </a:solidFill>
              </a:defRPr>
            </a:lvl7pPr>
            <a:lvl8pPr marL="3657600" lvl="7" indent="-349250">
              <a:lnSpc>
                <a:spcPct val="100000"/>
              </a:lnSpc>
              <a:spcBef>
                <a:spcPts val="0"/>
              </a:spcBef>
              <a:spcAft>
                <a:spcPts val="0"/>
              </a:spcAft>
              <a:buClr>
                <a:schemeClr val="lt1"/>
              </a:buClr>
              <a:buSzPts val="1900"/>
              <a:buChar char="○"/>
              <a:defRPr>
                <a:solidFill>
                  <a:schemeClr val="lt1"/>
                </a:solidFill>
              </a:defRPr>
            </a:lvl8pPr>
            <a:lvl9pPr marL="4114800" lvl="8" indent="-349250">
              <a:lnSpc>
                <a:spcPct val="100000"/>
              </a:lnSpc>
              <a:spcBef>
                <a:spcPts val="0"/>
              </a:spcBef>
              <a:spcAft>
                <a:spcPts val="0"/>
              </a:spcAft>
              <a:buClr>
                <a:schemeClr val="lt1"/>
              </a:buClr>
              <a:buSzPts val="1900"/>
              <a:buChar char="■"/>
              <a:defRPr>
                <a:solidFill>
                  <a:schemeClr val="lt1"/>
                </a:solidFill>
              </a:defRPr>
            </a:lvl9pPr>
          </a:lstStyle>
          <a:p>
            <a:endParaRPr/>
          </a:p>
        </p:txBody>
      </p:sp>
      <p:sp>
        <p:nvSpPr>
          <p:cNvPr id="254" name="Google Shape;254;p21"/>
          <p:cNvSpPr/>
          <p:nvPr/>
        </p:nvSpPr>
        <p:spPr>
          <a:xfrm rot="5400000">
            <a:off x="180238" y="16128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rot="5400000">
            <a:off x="1198613" y="3264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6" name="Google Shape;256;p21"/>
          <p:cNvSpPr/>
          <p:nvPr/>
        </p:nvSpPr>
        <p:spPr>
          <a:xfrm rot="5400000">
            <a:off x="784763" y="3264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7" name="Google Shape;257;p21"/>
          <p:cNvSpPr/>
          <p:nvPr/>
        </p:nvSpPr>
        <p:spPr>
          <a:xfrm rot="10800000" flipH="1">
            <a:off x="197975" y="6242600"/>
            <a:ext cx="6054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8" name="Google Shape;258;p21"/>
          <p:cNvCxnSpPr/>
          <p:nvPr/>
        </p:nvCxnSpPr>
        <p:spPr>
          <a:xfrm rot="10800000" flipH="1">
            <a:off x="500675" y="2031800"/>
            <a:ext cx="13800" cy="42108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t>5/20/2024</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00 DO NOT REMOVE · SlidesMania">
  <p:cSld name="CUSTOM_19">
    <p:spTree>
      <p:nvGrpSpPr>
        <p:cNvPr id="1" name="Shape 34"/>
        <p:cNvGrpSpPr/>
        <p:nvPr/>
      </p:nvGrpSpPr>
      <p:grpSpPr>
        <a:xfrm>
          <a:off x="0" y="0"/>
          <a:ext cx="0" cy="0"/>
          <a:chOff x="0" y="0"/>
          <a:chExt cx="0" cy="0"/>
        </a:xfrm>
      </p:grpSpPr>
      <p:grpSp>
        <p:nvGrpSpPr>
          <p:cNvPr id="35" name="Google Shape;35;p4"/>
          <p:cNvGrpSpPr/>
          <p:nvPr/>
        </p:nvGrpSpPr>
        <p:grpSpPr>
          <a:xfrm>
            <a:off x="0" y="0"/>
            <a:ext cx="12192000" cy="6858000"/>
            <a:chOff x="0" y="0"/>
            <a:chExt cx="12192000" cy="6858000"/>
          </a:xfrm>
        </p:grpSpPr>
        <p:sp>
          <p:nvSpPr>
            <p:cNvPr id="36" name="Google Shape;36;p4"/>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Google Shape;37;p4">
              <a:hlinkClick r:id="rId2"/>
            </p:cNvPr>
            <p:cNvPicPr preferRelativeResize="0"/>
            <p:nvPr/>
          </p:nvPicPr>
          <p:blipFill rotWithShape="1">
            <a:blip r:embed="rId3"/>
            <a:srcRect/>
            <a:stretch>
              <a:fillRect/>
            </a:stretch>
          </p:blipFill>
          <p:spPr>
            <a:xfrm>
              <a:off x="465600" y="331100"/>
              <a:ext cx="5101466" cy="2201299"/>
            </a:xfrm>
            <a:prstGeom prst="rect">
              <a:avLst/>
            </a:prstGeom>
            <a:noFill/>
            <a:ln>
              <a:noFill/>
            </a:ln>
          </p:spPr>
        </p:pic>
        <p:sp>
          <p:nvSpPr>
            <p:cNvPr id="38" name="Google Shape;38;p4"/>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400000000000000"/>
                  <a:ea typeface="Poppins" panose="00000400000000000000"/>
                  <a:cs typeface="Poppins" panose="00000400000000000000"/>
                  <a:sym typeface="Poppins" panose="00000400000000000000"/>
                </a:rPr>
                <a:t>Free </a:t>
              </a:r>
              <a:r>
                <a:rPr lang="en-GB" sz="3600">
                  <a:solidFill>
                    <a:srgbClr val="3F3F3F"/>
                  </a:solidFill>
                  <a:latin typeface="Poppins" panose="00000400000000000000"/>
                  <a:ea typeface="Poppins" panose="00000400000000000000"/>
                  <a:cs typeface="Poppins" panose="00000400000000000000"/>
                  <a:sym typeface="Poppins" panose="00000400000000000000"/>
                </a:rPr>
                <a:t>themes and templates for </a:t>
              </a:r>
              <a:r>
                <a:rPr lang="en-GB" sz="3600" b="1">
                  <a:solidFill>
                    <a:srgbClr val="3F3F3F"/>
                  </a:solidFill>
                  <a:latin typeface="Poppins" panose="00000400000000000000"/>
                  <a:ea typeface="Poppins" panose="00000400000000000000"/>
                  <a:cs typeface="Poppins" panose="00000400000000000000"/>
                  <a:sym typeface="Poppins" panose="00000400000000000000"/>
                </a:rPr>
                <a:t>Google Slides</a:t>
              </a:r>
              <a:r>
                <a:rPr lang="en-GB" sz="3600">
                  <a:solidFill>
                    <a:srgbClr val="3F3F3F"/>
                  </a:solidFill>
                  <a:latin typeface="Poppins" panose="00000400000000000000"/>
                  <a:ea typeface="Poppins" panose="00000400000000000000"/>
                  <a:cs typeface="Poppins" panose="00000400000000000000"/>
                  <a:sym typeface="Poppins" panose="00000400000000000000"/>
                </a:rPr>
                <a:t> or </a:t>
              </a:r>
              <a:r>
                <a:rPr lang="en-GB" sz="3600" b="1">
                  <a:solidFill>
                    <a:srgbClr val="3F3F3F"/>
                  </a:solidFill>
                  <a:latin typeface="Poppins" panose="00000400000000000000"/>
                  <a:ea typeface="Poppins" panose="00000400000000000000"/>
                  <a:cs typeface="Poppins" panose="00000400000000000000"/>
                  <a:sym typeface="Poppins" panose="00000400000000000000"/>
                </a:rPr>
                <a:t>PowerPoint</a:t>
              </a: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r>
                <a:rPr lang="en-GB" sz="3000" b="1">
                  <a:solidFill>
                    <a:srgbClr val="FFCB25"/>
                  </a:solidFill>
                  <a:latin typeface="Poppins" panose="00000400000000000000"/>
                  <a:ea typeface="Poppins" panose="00000400000000000000"/>
                  <a:cs typeface="Poppins" panose="00000400000000000000"/>
                  <a:sym typeface="Poppins" panose="00000400000000000000"/>
                </a:rPr>
                <a:t>NOT to be sold as is or modified!</a:t>
              </a:r>
              <a:endParaRPr sz="3000" b="1">
                <a:solidFill>
                  <a:srgbClr val="FFCB25"/>
                </a:solidFill>
                <a:latin typeface="Poppins" panose="00000400000000000000"/>
                <a:ea typeface="Poppins" panose="00000400000000000000"/>
                <a:cs typeface="Poppins" panose="00000400000000000000"/>
                <a:sym typeface="Poppins" panose="00000400000000000000"/>
              </a:endParaRPr>
            </a:p>
            <a:p>
              <a:pPr marL="0" lvl="0" indent="0" algn="l" rtl="0">
                <a:spcBef>
                  <a:spcPts val="0"/>
                </a:spcBef>
                <a:spcAft>
                  <a:spcPts val="0"/>
                </a:spcAft>
                <a:buNone/>
              </a:pPr>
              <a:r>
                <a:rPr lang="en-GB" sz="2700">
                  <a:solidFill>
                    <a:srgbClr val="3F3F3F"/>
                  </a:solidFill>
                  <a:latin typeface="Poppins" panose="00000400000000000000"/>
                  <a:ea typeface="Poppins" panose="00000400000000000000"/>
                  <a:cs typeface="Poppins" panose="00000400000000000000"/>
                  <a:sym typeface="Poppins" panose="00000400000000000000"/>
                </a:rPr>
                <a:t>Read </a:t>
              </a:r>
              <a:r>
                <a:rPr lang="en-GB" sz="2700" u="sng">
                  <a:solidFill>
                    <a:srgbClr val="3F3F3F"/>
                  </a:solidFill>
                  <a:latin typeface="Poppins" panose="00000400000000000000"/>
                  <a:ea typeface="Poppins" panose="00000400000000000000"/>
                  <a:cs typeface="Poppins" panose="00000400000000000000"/>
                  <a:sym typeface="Poppins" panose="00000400000000000000"/>
                  <a:hlinkClick r:id="rId4"/>
                </a:rPr>
                <a:t>FAQ</a:t>
              </a:r>
              <a:r>
                <a:rPr lang="en-GB" sz="4400" b="1">
                  <a:solidFill>
                    <a:srgbClr val="FFCB25"/>
                  </a:solidFill>
                  <a:latin typeface="Poppins" panose="00000400000000000000"/>
                  <a:ea typeface="Poppins" panose="00000400000000000000"/>
                  <a:cs typeface="Poppins" panose="00000400000000000000"/>
                  <a:sym typeface="Poppins" panose="00000400000000000000"/>
                </a:rPr>
                <a:t> </a:t>
              </a:r>
              <a:r>
                <a:rPr lang="en-GB" sz="2700">
                  <a:solidFill>
                    <a:srgbClr val="3F3F3F"/>
                  </a:solidFill>
                  <a:latin typeface="Poppins" panose="00000400000000000000"/>
                  <a:ea typeface="Poppins" panose="00000400000000000000"/>
                  <a:cs typeface="Poppins" panose="00000400000000000000"/>
                  <a:sym typeface="Poppins" panose="00000400000000000000"/>
                </a:rPr>
                <a:t>on slidesmania.com</a:t>
              </a:r>
              <a:endParaRPr sz="2700">
                <a:solidFill>
                  <a:srgbClr val="3F3F3F"/>
                </a:solidFill>
                <a:latin typeface="Poppins" panose="00000400000000000000"/>
                <a:ea typeface="Poppins" panose="00000400000000000000"/>
                <a:cs typeface="Poppins" panose="00000400000000000000"/>
                <a:sym typeface="Poppins" panose="00000400000000000000"/>
              </a:endParaRPr>
            </a:p>
            <a:p>
              <a:pPr marL="0" lvl="0" indent="0" algn="l" rtl="0">
                <a:spcBef>
                  <a:spcPts val="0"/>
                </a:spcBef>
                <a:spcAft>
                  <a:spcPts val="0"/>
                </a:spcAft>
                <a:buNone/>
              </a:pPr>
              <a:r>
                <a:rPr lang="en-GB" sz="2000">
                  <a:solidFill>
                    <a:srgbClr val="3F3F3F"/>
                  </a:solidFill>
                  <a:latin typeface="Poppins" panose="00000400000000000000"/>
                  <a:ea typeface="Poppins" panose="00000400000000000000"/>
                  <a:cs typeface="Poppins" panose="00000400000000000000"/>
                  <a:sym typeface="Poppins" panose="00000400000000000000"/>
                </a:rPr>
                <a:t>Do not remove the slidesmania.com text on the sides.</a:t>
              </a:r>
              <a:endParaRPr sz="2000">
                <a:solidFill>
                  <a:srgbClr val="3F3F3F"/>
                </a:solidFill>
                <a:latin typeface="Poppins" panose="00000400000000000000"/>
                <a:ea typeface="Poppins" panose="00000400000000000000"/>
                <a:cs typeface="Poppins" panose="00000400000000000000"/>
                <a:sym typeface="Poppins" panose="00000400000000000000"/>
              </a:endParaRPr>
            </a:p>
          </p:txBody>
        </p:sp>
        <p:cxnSp>
          <p:nvCxnSpPr>
            <p:cNvPr id="39" name="Google Shape;39;p4"/>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40" name="Google Shape;40;p4">
              <a:hlinkClick r:id="rId5"/>
            </p:cNvPr>
            <p:cNvPicPr preferRelativeResize="0"/>
            <p:nvPr/>
          </p:nvPicPr>
          <p:blipFill>
            <a:blip r:embed="rId6"/>
            <a:stretch>
              <a:fillRect/>
            </a:stretch>
          </p:blipFill>
          <p:spPr>
            <a:xfrm>
              <a:off x="8982558" y="5912306"/>
              <a:ext cx="713232" cy="637863"/>
            </a:xfrm>
            <a:prstGeom prst="rect">
              <a:avLst/>
            </a:prstGeom>
            <a:noFill/>
            <a:ln>
              <a:noFill/>
            </a:ln>
          </p:spPr>
        </p:pic>
        <p:pic>
          <p:nvPicPr>
            <p:cNvPr id="41" name="Google Shape;41;p4">
              <a:hlinkClick r:id="rId7"/>
            </p:cNvPr>
            <p:cNvPicPr preferRelativeResize="0"/>
            <p:nvPr/>
          </p:nvPicPr>
          <p:blipFill>
            <a:blip r:embed="rId8"/>
            <a:stretch>
              <a:fillRect/>
            </a:stretch>
          </p:blipFill>
          <p:spPr>
            <a:xfrm>
              <a:off x="9764428" y="5916798"/>
              <a:ext cx="708660" cy="628879"/>
            </a:xfrm>
            <a:prstGeom prst="rect">
              <a:avLst/>
            </a:prstGeom>
            <a:noFill/>
            <a:ln>
              <a:noFill/>
            </a:ln>
          </p:spPr>
        </p:pic>
        <p:pic>
          <p:nvPicPr>
            <p:cNvPr id="42" name="Google Shape;42;p4">
              <a:hlinkClick r:id="rId9"/>
            </p:cNvPr>
            <p:cNvPicPr preferRelativeResize="0"/>
            <p:nvPr/>
          </p:nvPicPr>
          <p:blipFill>
            <a:blip r:embed="rId10"/>
            <a:stretch>
              <a:fillRect/>
            </a:stretch>
          </p:blipFill>
          <p:spPr>
            <a:xfrm>
              <a:off x="10541715" y="5905569"/>
              <a:ext cx="612648" cy="624387"/>
            </a:xfrm>
            <a:prstGeom prst="rect">
              <a:avLst/>
            </a:prstGeom>
            <a:noFill/>
            <a:ln>
              <a:noFill/>
            </a:ln>
          </p:spPr>
        </p:pic>
        <p:pic>
          <p:nvPicPr>
            <p:cNvPr id="43" name="Google Shape;43;p4">
              <a:hlinkClick r:id="rId11"/>
            </p:cNvPr>
            <p:cNvPicPr preferRelativeResize="0"/>
            <p:nvPr/>
          </p:nvPicPr>
          <p:blipFill>
            <a:blip r:embed="rId12"/>
            <a:stretch>
              <a:fillRect/>
            </a:stretch>
          </p:blipFill>
          <p:spPr>
            <a:xfrm>
              <a:off x="11219049" y="5916799"/>
              <a:ext cx="699516" cy="601927"/>
            </a:xfrm>
            <a:prstGeom prst="rect">
              <a:avLst/>
            </a:prstGeom>
            <a:noFill/>
            <a:ln>
              <a:noFill/>
            </a:ln>
          </p:spPr>
        </p:pic>
        <p:sp>
          <p:nvSpPr>
            <p:cNvPr id="44" name="Google Shape;44;p4"/>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5691725" y="1964975"/>
            <a:ext cx="5322600" cy="13248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accent3"/>
              </a:buClr>
              <a:buSzPts val="7000"/>
              <a:buFont typeface="Aldrich"/>
              <a:buNone/>
              <a:defRPr sz="7000">
                <a:solidFill>
                  <a:schemeClr val="accent3"/>
                </a:solidFill>
              </a:defRPr>
            </a:lvl1pPr>
            <a:lvl2pPr lvl="1" algn="r" rtl="0">
              <a:spcBef>
                <a:spcPts val="0"/>
              </a:spcBef>
              <a:spcAft>
                <a:spcPts val="0"/>
              </a:spcAft>
              <a:buClr>
                <a:schemeClr val="accent3"/>
              </a:buClr>
              <a:buSzPts val="7000"/>
              <a:buFont typeface="Abril Fatface" panose="02000503000000020003"/>
              <a:buNone/>
              <a:defRPr sz="7000">
                <a:solidFill>
                  <a:schemeClr val="accent3"/>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accent3"/>
              </a:buClr>
              <a:buSzPts val="7000"/>
              <a:buFont typeface="Abril Fatface" panose="02000503000000020003"/>
              <a:buNone/>
              <a:defRPr sz="7000">
                <a:solidFill>
                  <a:schemeClr val="accent3"/>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accent3"/>
              </a:buClr>
              <a:buSzPts val="7000"/>
              <a:buFont typeface="Abril Fatface" panose="02000503000000020003"/>
              <a:buNone/>
              <a:defRPr sz="7000">
                <a:solidFill>
                  <a:schemeClr val="accent3"/>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accent3"/>
              </a:buClr>
              <a:buSzPts val="7000"/>
              <a:buFont typeface="Abril Fatface" panose="02000503000000020003"/>
              <a:buNone/>
              <a:defRPr sz="7000">
                <a:solidFill>
                  <a:schemeClr val="accent3"/>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accent3"/>
              </a:buClr>
              <a:buSzPts val="7000"/>
              <a:buFont typeface="Abril Fatface" panose="02000503000000020003"/>
              <a:buNone/>
              <a:defRPr sz="7000">
                <a:solidFill>
                  <a:schemeClr val="accent3"/>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accent3"/>
              </a:buClr>
              <a:buSzPts val="7000"/>
              <a:buFont typeface="Abril Fatface" panose="02000503000000020003"/>
              <a:buNone/>
              <a:defRPr sz="7000">
                <a:solidFill>
                  <a:schemeClr val="accent3"/>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accent3"/>
              </a:buClr>
              <a:buSzPts val="7000"/>
              <a:buFont typeface="Abril Fatface" panose="02000503000000020003"/>
              <a:buNone/>
              <a:defRPr sz="7000">
                <a:solidFill>
                  <a:schemeClr val="accent3"/>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accent3"/>
              </a:buClr>
              <a:buSzPts val="7000"/>
              <a:buFont typeface="Abril Fatface" panose="02000503000000020003"/>
              <a:buNone/>
              <a:defRPr sz="7000">
                <a:solidFill>
                  <a:schemeClr val="accent3"/>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47" name="Google Shape;47;p5"/>
          <p:cNvSpPr txBox="1">
            <a:spLocks noGrp="1"/>
          </p:cNvSpPr>
          <p:nvPr>
            <p:ph type="body" idx="1"/>
          </p:nvPr>
        </p:nvSpPr>
        <p:spPr>
          <a:xfrm>
            <a:off x="5691700" y="3369275"/>
            <a:ext cx="5322600" cy="22359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48" name="Google Shape;48;p5"/>
          <p:cNvSpPr/>
          <p:nvPr/>
        </p:nvSpPr>
        <p:spPr>
          <a:xfrm rot="10800000" flipH="1">
            <a:off x="0" y="-13775"/>
            <a:ext cx="6412500" cy="5579700"/>
          </a:xfrm>
          <a:prstGeom prst="snip1Rect">
            <a:avLst>
              <a:gd name="adj" fmla="val 3884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1586525" y="13750"/>
            <a:ext cx="6054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5"/>
          <p:cNvCxnSpPr/>
          <p:nvPr/>
        </p:nvCxnSpPr>
        <p:spPr>
          <a:xfrm>
            <a:off x="11889225" y="646750"/>
            <a:ext cx="9000" cy="4210800"/>
          </a:xfrm>
          <a:prstGeom prst="straightConnector1">
            <a:avLst/>
          </a:prstGeom>
          <a:noFill/>
          <a:ln w="19050" cap="flat" cmpd="sng">
            <a:solidFill>
              <a:schemeClr val="dk1"/>
            </a:solidFill>
            <a:prstDash val="solid"/>
            <a:round/>
            <a:headEnd type="none" w="med" len="med"/>
            <a:tailEnd type="none" w="med" len="med"/>
          </a:ln>
        </p:spPr>
      </p:cxnSp>
      <p:cxnSp>
        <p:nvCxnSpPr>
          <p:cNvPr id="51" name="Google Shape;51;p5"/>
          <p:cNvCxnSpPr/>
          <p:nvPr/>
        </p:nvCxnSpPr>
        <p:spPr>
          <a:xfrm flipH="1">
            <a:off x="376400" y="2586925"/>
            <a:ext cx="9000" cy="4238400"/>
          </a:xfrm>
          <a:prstGeom prst="straightConnector1">
            <a:avLst/>
          </a:prstGeom>
          <a:noFill/>
          <a:ln w="19050" cap="flat" cmpd="sng">
            <a:solidFill>
              <a:schemeClr val="dk1"/>
            </a:solidFill>
            <a:prstDash val="solid"/>
            <a:round/>
            <a:headEnd type="none" w="med" len="med"/>
            <a:tailEnd type="none" w="med" len="med"/>
          </a:ln>
        </p:spPr>
      </p:cxnSp>
      <p:sp>
        <p:nvSpPr>
          <p:cNvPr id="52" name="Google Shape;52;p5"/>
          <p:cNvSpPr/>
          <p:nvPr/>
        </p:nvSpPr>
        <p:spPr>
          <a:xfrm rot="5400000">
            <a:off x="78238" y="68788"/>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5400000">
            <a:off x="109661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54;p5"/>
          <p:cNvSpPr/>
          <p:nvPr/>
        </p:nvSpPr>
        <p:spPr>
          <a:xfrm rot="5400000">
            <a:off x="68276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55"/>
        <p:cNvGrpSpPr/>
        <p:nvPr/>
      </p:nvGrpSpPr>
      <p:grpSpPr>
        <a:xfrm>
          <a:off x="0" y="0"/>
          <a:ext cx="0" cy="0"/>
          <a:chOff x="0" y="0"/>
          <a:chExt cx="0" cy="0"/>
        </a:xfrm>
      </p:grpSpPr>
      <p:sp>
        <p:nvSpPr>
          <p:cNvPr id="56" name="Google Shape;56;p6"/>
          <p:cNvSpPr/>
          <p:nvPr/>
        </p:nvSpPr>
        <p:spPr>
          <a:xfrm>
            <a:off x="0" y="0"/>
            <a:ext cx="11476500" cy="3990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580725" y="610225"/>
            <a:ext cx="11360700" cy="4151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 name="Google Shape;58;p6"/>
          <p:cNvCxnSpPr/>
          <p:nvPr/>
        </p:nvCxnSpPr>
        <p:spPr>
          <a:xfrm>
            <a:off x="2352950" y="6302575"/>
            <a:ext cx="4348500" cy="13500"/>
          </a:xfrm>
          <a:prstGeom prst="straightConnector1">
            <a:avLst/>
          </a:prstGeom>
          <a:noFill/>
          <a:ln w="19050" cap="flat" cmpd="sng">
            <a:solidFill>
              <a:schemeClr val="dk1"/>
            </a:solidFill>
            <a:prstDash val="solid"/>
            <a:round/>
            <a:headEnd type="none" w="med" len="med"/>
            <a:tailEnd type="none" w="med" len="med"/>
          </a:ln>
        </p:spPr>
      </p:cxnSp>
      <p:sp>
        <p:nvSpPr>
          <p:cNvPr id="59" name="Google Shape;59;p6"/>
          <p:cNvSpPr/>
          <p:nvPr/>
        </p:nvSpPr>
        <p:spPr>
          <a:xfrm>
            <a:off x="6701450" y="5903350"/>
            <a:ext cx="55167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57825" y="3473275"/>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222975" y="278520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6"/>
          <p:cNvSpPr/>
          <p:nvPr/>
        </p:nvSpPr>
        <p:spPr>
          <a:xfrm>
            <a:off x="222975" y="319905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 name="Google Shape;63;p6"/>
          <p:cNvSpPr txBox="1">
            <a:spLocks noGrp="1"/>
          </p:cNvSpPr>
          <p:nvPr>
            <p:ph type="title"/>
          </p:nvPr>
        </p:nvSpPr>
        <p:spPr>
          <a:xfrm>
            <a:off x="1669400" y="1050575"/>
            <a:ext cx="7437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64" name="Google Shape;64;p6"/>
          <p:cNvSpPr txBox="1">
            <a:spLocks noGrp="1"/>
          </p:cNvSpPr>
          <p:nvPr>
            <p:ph type="body" idx="1"/>
          </p:nvPr>
        </p:nvSpPr>
        <p:spPr>
          <a:xfrm>
            <a:off x="2657025" y="3153925"/>
            <a:ext cx="8955600" cy="28833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65"/>
        <p:cNvGrpSpPr/>
        <p:nvPr/>
      </p:nvGrpSpPr>
      <p:grpSpPr>
        <a:xfrm>
          <a:off x="0" y="0"/>
          <a:ext cx="0" cy="0"/>
          <a:chOff x="0" y="0"/>
          <a:chExt cx="0" cy="0"/>
        </a:xfrm>
      </p:grpSpPr>
      <p:sp>
        <p:nvSpPr>
          <p:cNvPr id="66" name="Google Shape;66;p7"/>
          <p:cNvSpPr/>
          <p:nvPr/>
        </p:nvSpPr>
        <p:spPr>
          <a:xfrm>
            <a:off x="4269150" y="0"/>
            <a:ext cx="3653700" cy="349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rot="10800000">
            <a:off x="11626925" y="6242600"/>
            <a:ext cx="6054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 name="Google Shape;68;p7"/>
          <p:cNvCxnSpPr/>
          <p:nvPr/>
        </p:nvCxnSpPr>
        <p:spPr>
          <a:xfrm rot="10800000">
            <a:off x="11915825" y="2031800"/>
            <a:ext cx="13800" cy="4210800"/>
          </a:xfrm>
          <a:prstGeom prst="straightConnector1">
            <a:avLst/>
          </a:prstGeom>
          <a:noFill/>
          <a:ln w="19050" cap="flat" cmpd="sng">
            <a:solidFill>
              <a:schemeClr val="dk1"/>
            </a:solidFill>
            <a:prstDash val="solid"/>
            <a:round/>
            <a:headEnd type="none" w="med" len="med"/>
            <a:tailEnd type="none" w="med" len="med"/>
          </a:ln>
        </p:spPr>
      </p:cxnSp>
      <p:sp>
        <p:nvSpPr>
          <p:cNvPr id="69" name="Google Shape;69;p7"/>
          <p:cNvSpPr/>
          <p:nvPr/>
        </p:nvSpPr>
        <p:spPr>
          <a:xfrm rot="5400000">
            <a:off x="481863" y="6242588"/>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5400000">
            <a:off x="1500238" y="64077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1" name="Google Shape;71;p7"/>
          <p:cNvSpPr/>
          <p:nvPr/>
        </p:nvSpPr>
        <p:spPr>
          <a:xfrm rot="5400000">
            <a:off x="1086388" y="64077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 name="Google Shape;72;p7"/>
          <p:cNvSpPr txBox="1">
            <a:spLocks noGrp="1"/>
          </p:cNvSpPr>
          <p:nvPr>
            <p:ph type="title"/>
          </p:nvPr>
        </p:nvSpPr>
        <p:spPr>
          <a:xfrm>
            <a:off x="4253600" y="0"/>
            <a:ext cx="3653700" cy="34917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5000"/>
              <a:buNone/>
              <a:defRPr sz="15000"/>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a:endParaRPr/>
          </a:p>
        </p:txBody>
      </p:sp>
      <p:sp>
        <p:nvSpPr>
          <p:cNvPr id="73" name="Google Shape;73;p7"/>
          <p:cNvSpPr txBox="1">
            <a:spLocks noGrp="1"/>
          </p:cNvSpPr>
          <p:nvPr>
            <p:ph type="subTitle" idx="1"/>
          </p:nvPr>
        </p:nvSpPr>
        <p:spPr>
          <a:xfrm>
            <a:off x="2689913" y="3718125"/>
            <a:ext cx="68319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3600"/>
              <a:buNone/>
              <a:defRPr sz="3600" b="1"/>
            </a:lvl1pPr>
            <a:lvl2pPr lvl="1" algn="ctr" rtl="0">
              <a:spcBef>
                <a:spcPts val="2100"/>
              </a:spcBef>
              <a:spcAft>
                <a:spcPts val="0"/>
              </a:spcAft>
              <a:buSzPts val="3600"/>
              <a:buNone/>
              <a:defRPr sz="3600" b="1"/>
            </a:lvl2pPr>
            <a:lvl3pPr lvl="2" algn="ctr" rtl="0">
              <a:spcBef>
                <a:spcPts val="2100"/>
              </a:spcBef>
              <a:spcAft>
                <a:spcPts val="0"/>
              </a:spcAft>
              <a:buSzPts val="3600"/>
              <a:buNone/>
              <a:defRPr sz="3600" b="1"/>
            </a:lvl3pPr>
            <a:lvl4pPr lvl="3" algn="ctr" rtl="0">
              <a:spcBef>
                <a:spcPts val="2100"/>
              </a:spcBef>
              <a:spcAft>
                <a:spcPts val="0"/>
              </a:spcAft>
              <a:buSzPts val="3600"/>
              <a:buNone/>
              <a:defRPr sz="3600" b="1"/>
            </a:lvl4pPr>
            <a:lvl5pPr lvl="4" algn="ctr" rtl="0">
              <a:spcBef>
                <a:spcPts val="2100"/>
              </a:spcBef>
              <a:spcAft>
                <a:spcPts val="0"/>
              </a:spcAft>
              <a:buSzPts val="3600"/>
              <a:buNone/>
              <a:defRPr sz="3600" b="1"/>
            </a:lvl5pPr>
            <a:lvl6pPr lvl="5" algn="ctr" rtl="0">
              <a:spcBef>
                <a:spcPts val="2100"/>
              </a:spcBef>
              <a:spcAft>
                <a:spcPts val="0"/>
              </a:spcAft>
              <a:buSzPts val="3600"/>
              <a:buNone/>
              <a:defRPr sz="3600" b="1"/>
            </a:lvl6pPr>
            <a:lvl7pPr lvl="6" algn="ctr" rtl="0">
              <a:spcBef>
                <a:spcPts val="2100"/>
              </a:spcBef>
              <a:spcAft>
                <a:spcPts val="0"/>
              </a:spcAft>
              <a:buSzPts val="3600"/>
              <a:buNone/>
              <a:defRPr sz="3600" b="1"/>
            </a:lvl7pPr>
            <a:lvl8pPr lvl="7" algn="ctr" rtl="0">
              <a:spcBef>
                <a:spcPts val="2100"/>
              </a:spcBef>
              <a:spcAft>
                <a:spcPts val="0"/>
              </a:spcAft>
              <a:buSzPts val="3600"/>
              <a:buNone/>
              <a:defRPr sz="3600" b="1"/>
            </a:lvl8pPr>
            <a:lvl9pPr lvl="8" algn="ctr" rtl="0">
              <a:spcBef>
                <a:spcPts val="2100"/>
              </a:spcBef>
              <a:spcAft>
                <a:spcPts val="2100"/>
              </a:spcAft>
              <a:buSzPts val="3600"/>
              <a:buNone/>
              <a:defRPr sz="3600" b="1"/>
            </a:lvl9pPr>
          </a:lstStyle>
          <a:p>
            <a:endParaRPr/>
          </a:p>
        </p:txBody>
      </p:sp>
      <p:sp>
        <p:nvSpPr>
          <p:cNvPr id="74" name="Google Shape;74;p7"/>
          <p:cNvSpPr txBox="1">
            <a:spLocks noGrp="1"/>
          </p:cNvSpPr>
          <p:nvPr>
            <p:ph type="body" idx="2"/>
          </p:nvPr>
        </p:nvSpPr>
        <p:spPr>
          <a:xfrm>
            <a:off x="2670188" y="4651950"/>
            <a:ext cx="6820500" cy="2075100"/>
          </a:xfrm>
          <a:prstGeom prst="rect">
            <a:avLst/>
          </a:prstGeom>
        </p:spPr>
        <p:txBody>
          <a:bodyPr spcFirstLastPara="1" wrap="square" lIns="121900" tIns="121900" rIns="121900" bIns="121900" anchor="ctr"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75" name="Google Shape;75;p7"/>
          <p:cNvSpPr/>
          <p:nvPr/>
        </p:nvSpPr>
        <p:spPr>
          <a:xfrm flipH="1">
            <a:off x="-31125" y="0"/>
            <a:ext cx="6054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 name="Google Shape;76;p7"/>
          <p:cNvCxnSpPr/>
          <p:nvPr/>
        </p:nvCxnSpPr>
        <p:spPr>
          <a:xfrm flipH="1">
            <a:off x="257775" y="633000"/>
            <a:ext cx="13800" cy="4210800"/>
          </a:xfrm>
          <a:prstGeom prst="straightConnector1">
            <a:avLst/>
          </a:prstGeom>
          <a:noFill/>
          <a:ln w="19050" cap="flat" cmpd="sng">
            <a:solidFill>
              <a:schemeClr val="dk1"/>
            </a:solidFill>
            <a:prstDash val="solid"/>
            <a:round/>
            <a:headEnd type="none" w="med" len="med"/>
            <a:tailEnd type="none" w="med" len="med"/>
          </a:ln>
        </p:spPr>
      </p:cxnSp>
      <p:sp>
        <p:nvSpPr>
          <p:cNvPr id="77" name="Google Shape;77;p7"/>
          <p:cNvSpPr/>
          <p:nvPr/>
        </p:nvSpPr>
        <p:spPr>
          <a:xfrm rot="-5400000" flipH="1">
            <a:off x="11498563" y="16128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5400000" flipH="1">
            <a:off x="10810488" y="3264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 name="Google Shape;79;p7"/>
          <p:cNvSpPr/>
          <p:nvPr/>
        </p:nvSpPr>
        <p:spPr>
          <a:xfrm rot="-5400000" flipH="1">
            <a:off x="11224338" y="3264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80"/>
        <p:cNvGrpSpPr/>
        <p:nvPr/>
      </p:nvGrpSpPr>
      <p:grpSpPr>
        <a:xfrm>
          <a:off x="0" y="0"/>
          <a:ext cx="0" cy="0"/>
          <a:chOff x="0" y="0"/>
          <a:chExt cx="0" cy="0"/>
        </a:xfrm>
      </p:grpSpPr>
      <p:sp>
        <p:nvSpPr>
          <p:cNvPr id="81" name="Google Shape;81;p8"/>
          <p:cNvSpPr/>
          <p:nvPr/>
        </p:nvSpPr>
        <p:spPr>
          <a:xfrm>
            <a:off x="426575" y="0"/>
            <a:ext cx="53919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flipH="1">
            <a:off x="11498563" y="16128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400000" flipH="1">
            <a:off x="10810488" y="3264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 name="Google Shape;84;p8"/>
          <p:cNvSpPr/>
          <p:nvPr/>
        </p:nvSpPr>
        <p:spPr>
          <a:xfrm rot="-5400000" flipH="1">
            <a:off x="11224338" y="3264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5" name="Google Shape;85;p8"/>
          <p:cNvSpPr/>
          <p:nvPr/>
        </p:nvSpPr>
        <p:spPr>
          <a:xfrm rot="10800000">
            <a:off x="11626925" y="6242600"/>
            <a:ext cx="6054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 name="Google Shape;86;p8"/>
          <p:cNvCxnSpPr/>
          <p:nvPr/>
        </p:nvCxnSpPr>
        <p:spPr>
          <a:xfrm rot="10800000">
            <a:off x="11915825" y="2031800"/>
            <a:ext cx="13800" cy="4210800"/>
          </a:xfrm>
          <a:prstGeom prst="straightConnector1">
            <a:avLst/>
          </a:prstGeom>
          <a:noFill/>
          <a:ln w="19050" cap="flat" cmpd="sng">
            <a:solidFill>
              <a:schemeClr val="dk1"/>
            </a:solidFill>
            <a:prstDash val="solid"/>
            <a:round/>
            <a:headEnd type="none" w="med" len="med"/>
            <a:tailEnd type="none" w="med" len="med"/>
          </a:ln>
        </p:spPr>
      </p:cxnSp>
      <p:sp>
        <p:nvSpPr>
          <p:cNvPr id="87" name="Google Shape;87;p8"/>
          <p:cNvSpPr txBox="1">
            <a:spLocks noGrp="1"/>
          </p:cNvSpPr>
          <p:nvPr>
            <p:ph type="subTitle" idx="1"/>
          </p:nvPr>
        </p:nvSpPr>
        <p:spPr>
          <a:xfrm>
            <a:off x="753667" y="2024167"/>
            <a:ext cx="39897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dk1"/>
              </a:buClr>
              <a:buSzPts val="2100"/>
              <a:buNone/>
              <a:defRPr sz="2100" b="1">
                <a:solidFill>
                  <a:schemeClr val="dk1"/>
                </a:solidFill>
              </a:defRPr>
            </a:lvl1pPr>
            <a:lvl2pPr lvl="1" rtl="0">
              <a:spcBef>
                <a:spcPts val="2100"/>
              </a:spcBef>
              <a:spcAft>
                <a:spcPts val="0"/>
              </a:spcAft>
              <a:buClr>
                <a:schemeClr val="dk1"/>
              </a:buClr>
              <a:buSzPts val="2100"/>
              <a:buNone/>
              <a:defRPr sz="2100" b="1">
                <a:solidFill>
                  <a:schemeClr val="dk1"/>
                </a:solidFill>
              </a:defRPr>
            </a:lvl2pPr>
            <a:lvl3pPr lvl="2" rtl="0">
              <a:spcBef>
                <a:spcPts val="2100"/>
              </a:spcBef>
              <a:spcAft>
                <a:spcPts val="0"/>
              </a:spcAft>
              <a:buClr>
                <a:schemeClr val="dk1"/>
              </a:buClr>
              <a:buSzPts val="2100"/>
              <a:buNone/>
              <a:defRPr sz="2100" b="1">
                <a:solidFill>
                  <a:schemeClr val="dk1"/>
                </a:solidFill>
              </a:defRPr>
            </a:lvl3pPr>
            <a:lvl4pPr lvl="3" rtl="0">
              <a:spcBef>
                <a:spcPts val="2100"/>
              </a:spcBef>
              <a:spcAft>
                <a:spcPts val="0"/>
              </a:spcAft>
              <a:buClr>
                <a:schemeClr val="dk1"/>
              </a:buClr>
              <a:buSzPts val="2100"/>
              <a:buNone/>
              <a:defRPr sz="2100" b="1">
                <a:solidFill>
                  <a:schemeClr val="dk1"/>
                </a:solidFill>
              </a:defRPr>
            </a:lvl4pPr>
            <a:lvl5pPr lvl="4" rtl="0">
              <a:spcBef>
                <a:spcPts val="2100"/>
              </a:spcBef>
              <a:spcAft>
                <a:spcPts val="0"/>
              </a:spcAft>
              <a:buClr>
                <a:schemeClr val="dk1"/>
              </a:buClr>
              <a:buSzPts val="2100"/>
              <a:buNone/>
              <a:defRPr sz="2100" b="1">
                <a:solidFill>
                  <a:schemeClr val="dk1"/>
                </a:solidFill>
              </a:defRPr>
            </a:lvl5pPr>
            <a:lvl6pPr lvl="5" rtl="0">
              <a:spcBef>
                <a:spcPts val="2100"/>
              </a:spcBef>
              <a:spcAft>
                <a:spcPts val="0"/>
              </a:spcAft>
              <a:buClr>
                <a:schemeClr val="dk1"/>
              </a:buClr>
              <a:buSzPts val="2100"/>
              <a:buNone/>
              <a:defRPr sz="2100" b="1">
                <a:solidFill>
                  <a:schemeClr val="dk1"/>
                </a:solidFill>
              </a:defRPr>
            </a:lvl6pPr>
            <a:lvl7pPr lvl="6" rtl="0">
              <a:spcBef>
                <a:spcPts val="2100"/>
              </a:spcBef>
              <a:spcAft>
                <a:spcPts val="0"/>
              </a:spcAft>
              <a:buClr>
                <a:schemeClr val="dk1"/>
              </a:buClr>
              <a:buSzPts val="2100"/>
              <a:buNone/>
              <a:defRPr sz="2100" b="1">
                <a:solidFill>
                  <a:schemeClr val="dk1"/>
                </a:solidFill>
              </a:defRPr>
            </a:lvl7pPr>
            <a:lvl8pPr lvl="7" rtl="0">
              <a:spcBef>
                <a:spcPts val="2100"/>
              </a:spcBef>
              <a:spcAft>
                <a:spcPts val="0"/>
              </a:spcAft>
              <a:buClr>
                <a:schemeClr val="dk1"/>
              </a:buClr>
              <a:buSzPts val="2100"/>
              <a:buNone/>
              <a:defRPr sz="2100" b="1">
                <a:solidFill>
                  <a:schemeClr val="dk1"/>
                </a:solidFill>
              </a:defRPr>
            </a:lvl8pPr>
            <a:lvl9pPr lvl="8" rtl="0">
              <a:spcBef>
                <a:spcPts val="2100"/>
              </a:spcBef>
              <a:spcAft>
                <a:spcPts val="2100"/>
              </a:spcAft>
              <a:buClr>
                <a:schemeClr val="dk1"/>
              </a:buClr>
              <a:buSzPts val="2100"/>
              <a:buNone/>
              <a:defRPr sz="2100" b="1">
                <a:solidFill>
                  <a:schemeClr val="dk1"/>
                </a:solidFill>
              </a:defRPr>
            </a:lvl9pPr>
          </a:lstStyle>
          <a:p>
            <a:endParaRPr/>
          </a:p>
        </p:txBody>
      </p:sp>
      <p:sp>
        <p:nvSpPr>
          <p:cNvPr id="88" name="Google Shape;88;p8"/>
          <p:cNvSpPr txBox="1">
            <a:spLocks noGrp="1"/>
          </p:cNvSpPr>
          <p:nvPr>
            <p:ph type="subTitle" idx="2"/>
          </p:nvPr>
        </p:nvSpPr>
        <p:spPr>
          <a:xfrm>
            <a:off x="6401267" y="2024167"/>
            <a:ext cx="39897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dk1"/>
              </a:buClr>
              <a:buSzPts val="2100"/>
              <a:buNone/>
              <a:defRPr sz="2100" b="1">
                <a:solidFill>
                  <a:schemeClr val="dk1"/>
                </a:solidFill>
              </a:defRPr>
            </a:lvl1pPr>
            <a:lvl2pPr lvl="1" rtl="0">
              <a:spcBef>
                <a:spcPts val="2100"/>
              </a:spcBef>
              <a:spcAft>
                <a:spcPts val="0"/>
              </a:spcAft>
              <a:buClr>
                <a:schemeClr val="dk1"/>
              </a:buClr>
              <a:buSzPts val="2100"/>
              <a:buNone/>
              <a:defRPr sz="2100" b="1">
                <a:solidFill>
                  <a:schemeClr val="dk1"/>
                </a:solidFill>
              </a:defRPr>
            </a:lvl2pPr>
            <a:lvl3pPr lvl="2" rtl="0">
              <a:spcBef>
                <a:spcPts val="2100"/>
              </a:spcBef>
              <a:spcAft>
                <a:spcPts val="0"/>
              </a:spcAft>
              <a:buClr>
                <a:schemeClr val="dk1"/>
              </a:buClr>
              <a:buSzPts val="2100"/>
              <a:buNone/>
              <a:defRPr sz="2100" b="1">
                <a:solidFill>
                  <a:schemeClr val="dk1"/>
                </a:solidFill>
              </a:defRPr>
            </a:lvl3pPr>
            <a:lvl4pPr lvl="3" rtl="0">
              <a:spcBef>
                <a:spcPts val="2100"/>
              </a:spcBef>
              <a:spcAft>
                <a:spcPts val="0"/>
              </a:spcAft>
              <a:buClr>
                <a:schemeClr val="dk1"/>
              </a:buClr>
              <a:buSzPts val="2100"/>
              <a:buNone/>
              <a:defRPr sz="2100" b="1">
                <a:solidFill>
                  <a:schemeClr val="dk1"/>
                </a:solidFill>
              </a:defRPr>
            </a:lvl4pPr>
            <a:lvl5pPr lvl="4" rtl="0">
              <a:spcBef>
                <a:spcPts val="2100"/>
              </a:spcBef>
              <a:spcAft>
                <a:spcPts val="0"/>
              </a:spcAft>
              <a:buClr>
                <a:schemeClr val="dk1"/>
              </a:buClr>
              <a:buSzPts val="2100"/>
              <a:buNone/>
              <a:defRPr sz="2100" b="1">
                <a:solidFill>
                  <a:schemeClr val="dk1"/>
                </a:solidFill>
              </a:defRPr>
            </a:lvl5pPr>
            <a:lvl6pPr lvl="5" rtl="0">
              <a:spcBef>
                <a:spcPts val="2100"/>
              </a:spcBef>
              <a:spcAft>
                <a:spcPts val="0"/>
              </a:spcAft>
              <a:buClr>
                <a:schemeClr val="dk1"/>
              </a:buClr>
              <a:buSzPts val="2100"/>
              <a:buNone/>
              <a:defRPr sz="2100" b="1">
                <a:solidFill>
                  <a:schemeClr val="dk1"/>
                </a:solidFill>
              </a:defRPr>
            </a:lvl6pPr>
            <a:lvl7pPr lvl="6" rtl="0">
              <a:spcBef>
                <a:spcPts val="2100"/>
              </a:spcBef>
              <a:spcAft>
                <a:spcPts val="0"/>
              </a:spcAft>
              <a:buClr>
                <a:schemeClr val="dk1"/>
              </a:buClr>
              <a:buSzPts val="2100"/>
              <a:buNone/>
              <a:defRPr sz="2100" b="1">
                <a:solidFill>
                  <a:schemeClr val="dk1"/>
                </a:solidFill>
              </a:defRPr>
            </a:lvl7pPr>
            <a:lvl8pPr lvl="7" rtl="0">
              <a:spcBef>
                <a:spcPts val="2100"/>
              </a:spcBef>
              <a:spcAft>
                <a:spcPts val="0"/>
              </a:spcAft>
              <a:buClr>
                <a:schemeClr val="dk1"/>
              </a:buClr>
              <a:buSzPts val="2100"/>
              <a:buNone/>
              <a:defRPr sz="2100" b="1">
                <a:solidFill>
                  <a:schemeClr val="dk1"/>
                </a:solidFill>
              </a:defRPr>
            </a:lvl8pPr>
            <a:lvl9pPr lvl="8" rtl="0">
              <a:spcBef>
                <a:spcPts val="2100"/>
              </a:spcBef>
              <a:spcAft>
                <a:spcPts val="2100"/>
              </a:spcAft>
              <a:buClr>
                <a:schemeClr val="dk1"/>
              </a:buClr>
              <a:buSzPts val="2100"/>
              <a:buNone/>
              <a:defRPr sz="2100" b="1">
                <a:solidFill>
                  <a:schemeClr val="dk1"/>
                </a:solidFill>
              </a:defRPr>
            </a:lvl9pPr>
          </a:lstStyle>
          <a:p>
            <a:endParaRPr/>
          </a:p>
        </p:txBody>
      </p:sp>
      <p:sp>
        <p:nvSpPr>
          <p:cNvPr id="89" name="Google Shape;89;p8"/>
          <p:cNvSpPr txBox="1">
            <a:spLocks noGrp="1"/>
          </p:cNvSpPr>
          <p:nvPr>
            <p:ph type="title"/>
          </p:nvPr>
        </p:nvSpPr>
        <p:spPr>
          <a:xfrm>
            <a:off x="720400" y="593375"/>
            <a:ext cx="456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rgbClr val="FFFFFF"/>
              </a:buClr>
              <a:buSzPts val="4000"/>
              <a:buFont typeface="Aldrich"/>
              <a:buNone/>
              <a:defRPr>
                <a:solidFill>
                  <a:srgbClr val="FFFFFF"/>
                </a:solidFill>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90" name="Google Shape;90;p8"/>
          <p:cNvSpPr txBox="1">
            <a:spLocks noGrp="1"/>
          </p:cNvSpPr>
          <p:nvPr>
            <p:ph type="body" idx="3"/>
          </p:nvPr>
        </p:nvSpPr>
        <p:spPr>
          <a:xfrm>
            <a:off x="1327200" y="2961200"/>
            <a:ext cx="44103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91" name="Google Shape;91;p8"/>
          <p:cNvSpPr txBox="1">
            <a:spLocks noGrp="1"/>
          </p:cNvSpPr>
          <p:nvPr>
            <p:ph type="body" idx="4"/>
          </p:nvPr>
        </p:nvSpPr>
        <p:spPr>
          <a:xfrm>
            <a:off x="6770523" y="2949450"/>
            <a:ext cx="44106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92"/>
        <p:cNvGrpSpPr/>
        <p:nvPr/>
      </p:nvGrpSpPr>
      <p:grpSpPr>
        <a:xfrm>
          <a:off x="0" y="0"/>
          <a:ext cx="0" cy="0"/>
          <a:chOff x="0" y="0"/>
          <a:chExt cx="0" cy="0"/>
        </a:xfrm>
      </p:grpSpPr>
      <p:sp>
        <p:nvSpPr>
          <p:cNvPr id="93" name="Google Shape;93;p9"/>
          <p:cNvSpPr/>
          <p:nvPr/>
        </p:nvSpPr>
        <p:spPr>
          <a:xfrm rot="10800000" flipH="1">
            <a:off x="0" y="-13850"/>
            <a:ext cx="9087600" cy="6866700"/>
          </a:xfrm>
          <a:prstGeom prst="snip1Rect">
            <a:avLst>
              <a:gd name="adj" fmla="val 3884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a:off x="10742525" y="13750"/>
            <a:ext cx="1449300" cy="63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9"/>
          <p:cNvCxnSpPr/>
          <p:nvPr/>
        </p:nvCxnSpPr>
        <p:spPr>
          <a:xfrm>
            <a:off x="11889225" y="646750"/>
            <a:ext cx="9000" cy="4210800"/>
          </a:xfrm>
          <a:prstGeom prst="straightConnector1">
            <a:avLst/>
          </a:prstGeom>
          <a:noFill/>
          <a:ln w="19050" cap="flat" cmpd="sng">
            <a:solidFill>
              <a:schemeClr val="dk1"/>
            </a:solidFill>
            <a:prstDash val="solid"/>
            <a:round/>
            <a:headEnd type="none" w="med" len="med"/>
            <a:tailEnd type="none" w="med" len="med"/>
          </a:ln>
        </p:spPr>
      </p:cxnSp>
      <p:sp>
        <p:nvSpPr>
          <p:cNvPr id="96" name="Google Shape;96;p9"/>
          <p:cNvSpPr/>
          <p:nvPr/>
        </p:nvSpPr>
        <p:spPr>
          <a:xfrm rot="5400000">
            <a:off x="78238" y="68788"/>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rot="5400000">
            <a:off x="109661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 name="Google Shape;98;p9"/>
          <p:cNvSpPr/>
          <p:nvPr/>
        </p:nvSpPr>
        <p:spPr>
          <a:xfrm rot="5400000">
            <a:off x="68276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 name="Google Shape;99;p9"/>
          <p:cNvSpPr txBox="1">
            <a:spLocks noGrp="1"/>
          </p:cNvSpPr>
          <p:nvPr>
            <p:ph type="subTitle" idx="1"/>
          </p:nvPr>
        </p:nvSpPr>
        <p:spPr>
          <a:xfrm>
            <a:off x="753677" y="2176575"/>
            <a:ext cx="4768800" cy="717900"/>
          </a:xfrm>
          <a:prstGeom prst="rect">
            <a:avLst/>
          </a:prstGeom>
          <a:solidFill>
            <a:schemeClr val="accent1"/>
          </a:solidFill>
        </p:spPr>
        <p:txBody>
          <a:bodyPr spcFirstLastPara="1" wrap="square" lIns="121900" tIns="121900" rIns="121900" bIns="121900" anchor="t" anchorCtr="0">
            <a:noAutofit/>
          </a:bodyPr>
          <a:lstStyle>
            <a:lvl1pPr lvl="0" rtl="0">
              <a:spcBef>
                <a:spcPts val="0"/>
              </a:spcBef>
              <a:spcAft>
                <a:spcPts val="0"/>
              </a:spcAft>
              <a:buClr>
                <a:schemeClr val="lt1"/>
              </a:buClr>
              <a:buSzPts val="2100"/>
              <a:buNone/>
              <a:defRPr sz="2100" b="1">
                <a:solidFill>
                  <a:schemeClr val="lt1"/>
                </a:solidFill>
              </a:defRPr>
            </a:lvl1pPr>
            <a:lvl2pPr lvl="1" rtl="0">
              <a:spcBef>
                <a:spcPts val="2100"/>
              </a:spcBef>
              <a:spcAft>
                <a:spcPts val="0"/>
              </a:spcAft>
              <a:buClr>
                <a:schemeClr val="lt1"/>
              </a:buClr>
              <a:buSzPts val="2100"/>
              <a:buNone/>
              <a:defRPr sz="2100" b="1">
                <a:solidFill>
                  <a:schemeClr val="lt1"/>
                </a:solidFill>
              </a:defRPr>
            </a:lvl2pPr>
            <a:lvl3pPr lvl="2" rtl="0">
              <a:spcBef>
                <a:spcPts val="2100"/>
              </a:spcBef>
              <a:spcAft>
                <a:spcPts val="0"/>
              </a:spcAft>
              <a:buClr>
                <a:schemeClr val="lt1"/>
              </a:buClr>
              <a:buSzPts val="2100"/>
              <a:buNone/>
              <a:defRPr sz="2100" b="1">
                <a:solidFill>
                  <a:schemeClr val="lt1"/>
                </a:solidFill>
              </a:defRPr>
            </a:lvl3pPr>
            <a:lvl4pPr lvl="3" rtl="0">
              <a:spcBef>
                <a:spcPts val="2100"/>
              </a:spcBef>
              <a:spcAft>
                <a:spcPts val="0"/>
              </a:spcAft>
              <a:buClr>
                <a:schemeClr val="lt1"/>
              </a:buClr>
              <a:buSzPts val="2100"/>
              <a:buNone/>
              <a:defRPr sz="2100" b="1">
                <a:solidFill>
                  <a:schemeClr val="lt1"/>
                </a:solidFill>
              </a:defRPr>
            </a:lvl4pPr>
            <a:lvl5pPr lvl="4" rtl="0">
              <a:spcBef>
                <a:spcPts val="2100"/>
              </a:spcBef>
              <a:spcAft>
                <a:spcPts val="0"/>
              </a:spcAft>
              <a:buClr>
                <a:schemeClr val="lt1"/>
              </a:buClr>
              <a:buSzPts val="2100"/>
              <a:buNone/>
              <a:defRPr sz="2100" b="1">
                <a:solidFill>
                  <a:schemeClr val="lt1"/>
                </a:solidFill>
              </a:defRPr>
            </a:lvl5pPr>
            <a:lvl6pPr lvl="5" rtl="0">
              <a:spcBef>
                <a:spcPts val="2100"/>
              </a:spcBef>
              <a:spcAft>
                <a:spcPts val="0"/>
              </a:spcAft>
              <a:buClr>
                <a:schemeClr val="lt1"/>
              </a:buClr>
              <a:buSzPts val="2100"/>
              <a:buNone/>
              <a:defRPr sz="2100" b="1">
                <a:solidFill>
                  <a:schemeClr val="lt1"/>
                </a:solidFill>
              </a:defRPr>
            </a:lvl6pPr>
            <a:lvl7pPr lvl="6" rtl="0">
              <a:spcBef>
                <a:spcPts val="2100"/>
              </a:spcBef>
              <a:spcAft>
                <a:spcPts val="0"/>
              </a:spcAft>
              <a:buClr>
                <a:schemeClr val="lt1"/>
              </a:buClr>
              <a:buSzPts val="2100"/>
              <a:buNone/>
              <a:defRPr sz="2100" b="1">
                <a:solidFill>
                  <a:schemeClr val="lt1"/>
                </a:solidFill>
              </a:defRPr>
            </a:lvl7pPr>
            <a:lvl8pPr lvl="7" rtl="0">
              <a:spcBef>
                <a:spcPts val="2100"/>
              </a:spcBef>
              <a:spcAft>
                <a:spcPts val="0"/>
              </a:spcAft>
              <a:buClr>
                <a:schemeClr val="lt1"/>
              </a:buClr>
              <a:buSzPts val="2100"/>
              <a:buNone/>
              <a:defRPr sz="2100" b="1">
                <a:solidFill>
                  <a:schemeClr val="lt1"/>
                </a:solidFill>
              </a:defRPr>
            </a:lvl8pPr>
            <a:lvl9pPr lvl="8" rtl="0">
              <a:spcBef>
                <a:spcPts val="2100"/>
              </a:spcBef>
              <a:spcAft>
                <a:spcPts val="2100"/>
              </a:spcAft>
              <a:buClr>
                <a:schemeClr val="lt1"/>
              </a:buClr>
              <a:buSzPts val="2100"/>
              <a:buNone/>
              <a:defRPr sz="2100" b="1">
                <a:solidFill>
                  <a:schemeClr val="lt1"/>
                </a:solidFill>
              </a:defRPr>
            </a:lvl9pPr>
          </a:lstStyle>
          <a:p>
            <a:endParaRPr/>
          </a:p>
        </p:txBody>
      </p:sp>
      <p:sp>
        <p:nvSpPr>
          <p:cNvPr id="100" name="Google Shape;100;p9"/>
          <p:cNvSpPr txBox="1">
            <a:spLocks noGrp="1"/>
          </p:cNvSpPr>
          <p:nvPr>
            <p:ph type="title"/>
          </p:nvPr>
        </p:nvSpPr>
        <p:spPr>
          <a:xfrm>
            <a:off x="720400" y="1355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lt1"/>
              </a:buClr>
              <a:buSzPts val="4000"/>
              <a:buFont typeface="Aldrich"/>
              <a:buNone/>
              <a:defRPr>
                <a:solidFill>
                  <a:schemeClr val="lt1"/>
                </a:solidFill>
              </a:defRPr>
            </a:lvl1pPr>
            <a:lvl2pPr lvl="1" rtl="0">
              <a:spcBef>
                <a:spcPts val="0"/>
              </a:spcBef>
              <a:spcAft>
                <a:spcPts val="0"/>
              </a:spcAft>
              <a:buClr>
                <a:schemeClr val="lt1"/>
              </a:buClr>
              <a:buSzPts val="4000"/>
              <a:buFont typeface="Abril Fatface" panose="02000503000000020003"/>
              <a:buNone/>
              <a:defRPr sz="4000">
                <a:solidFill>
                  <a:schemeClr val="lt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lt1"/>
              </a:buClr>
              <a:buSzPts val="4000"/>
              <a:buFont typeface="Abril Fatface" panose="02000503000000020003"/>
              <a:buNone/>
              <a:defRPr sz="4000">
                <a:solidFill>
                  <a:schemeClr val="lt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lt1"/>
              </a:buClr>
              <a:buSzPts val="4000"/>
              <a:buFont typeface="Abril Fatface" panose="02000503000000020003"/>
              <a:buNone/>
              <a:defRPr sz="4000">
                <a:solidFill>
                  <a:schemeClr val="lt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lt1"/>
              </a:buClr>
              <a:buSzPts val="4000"/>
              <a:buFont typeface="Abril Fatface" panose="02000503000000020003"/>
              <a:buNone/>
              <a:defRPr sz="4000">
                <a:solidFill>
                  <a:schemeClr val="lt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lt1"/>
              </a:buClr>
              <a:buSzPts val="4000"/>
              <a:buFont typeface="Abril Fatface" panose="02000503000000020003"/>
              <a:buNone/>
              <a:defRPr sz="4000">
                <a:solidFill>
                  <a:schemeClr val="lt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lt1"/>
              </a:buClr>
              <a:buSzPts val="4000"/>
              <a:buFont typeface="Abril Fatface" panose="02000503000000020003"/>
              <a:buNone/>
              <a:defRPr sz="4000">
                <a:solidFill>
                  <a:schemeClr val="lt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lt1"/>
              </a:buClr>
              <a:buSzPts val="4000"/>
              <a:buFont typeface="Abril Fatface" panose="02000503000000020003"/>
              <a:buNone/>
              <a:defRPr sz="4000">
                <a:solidFill>
                  <a:schemeClr val="lt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lt1"/>
              </a:buClr>
              <a:buSzPts val="4000"/>
              <a:buFont typeface="Abril Fatface" panose="02000503000000020003"/>
              <a:buNone/>
              <a:defRPr sz="4000">
                <a:solidFill>
                  <a:schemeClr val="lt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01" name="Google Shape;101;p9"/>
          <p:cNvSpPr txBox="1">
            <a:spLocks noGrp="1"/>
          </p:cNvSpPr>
          <p:nvPr>
            <p:ph type="body" idx="2"/>
          </p:nvPr>
        </p:nvSpPr>
        <p:spPr>
          <a:xfrm>
            <a:off x="1609650" y="3065350"/>
            <a:ext cx="4907400" cy="3436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02" name="Google Shape;102;p9"/>
          <p:cNvSpPr/>
          <p:nvPr/>
        </p:nvSpPr>
        <p:spPr>
          <a:xfrm rot="-5400000" flipH="1">
            <a:off x="11549750" y="6141313"/>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rot="-5400000" flipH="1">
            <a:off x="10861675" y="6306463"/>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4" name="Google Shape;104;p9"/>
          <p:cNvSpPr/>
          <p:nvPr/>
        </p:nvSpPr>
        <p:spPr>
          <a:xfrm rot="-5400000" flipH="1">
            <a:off x="11275525" y="6306463"/>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 name="Google Shape;105;p9"/>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latin typeface="Barlow Condensed" panose="00000506000000000000"/>
                <a:ea typeface="Barlow Condensed" panose="00000506000000000000"/>
                <a:cs typeface="Barlow Condensed" panose="00000506000000000000"/>
                <a:sym typeface="Barlow Condensed" panose="00000506000000000000"/>
              </a:rPr>
              <a:t>SLIDESMANIA.COM</a:t>
            </a:r>
            <a:endParaRPr>
              <a:solidFill>
                <a:schemeClr val="dk1"/>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106"/>
        <p:cNvGrpSpPr/>
        <p:nvPr/>
      </p:nvGrpSpPr>
      <p:grpSpPr>
        <a:xfrm>
          <a:off x="0" y="0"/>
          <a:ext cx="0" cy="0"/>
          <a:chOff x="0" y="0"/>
          <a:chExt cx="0" cy="0"/>
        </a:xfrm>
      </p:grpSpPr>
      <p:sp>
        <p:nvSpPr>
          <p:cNvPr id="107" name="Google Shape;107;p10"/>
          <p:cNvSpPr/>
          <p:nvPr/>
        </p:nvSpPr>
        <p:spPr>
          <a:xfrm>
            <a:off x="6701450" y="5903350"/>
            <a:ext cx="55167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0" y="0"/>
            <a:ext cx="11476500" cy="3990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580725" y="610225"/>
            <a:ext cx="11360700" cy="4424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0" name="Google Shape;110;p10"/>
          <p:cNvCxnSpPr/>
          <p:nvPr/>
        </p:nvCxnSpPr>
        <p:spPr>
          <a:xfrm>
            <a:off x="2352950" y="6302575"/>
            <a:ext cx="4348500" cy="13500"/>
          </a:xfrm>
          <a:prstGeom prst="straightConnector1">
            <a:avLst/>
          </a:prstGeom>
          <a:noFill/>
          <a:ln w="19050" cap="flat" cmpd="sng">
            <a:solidFill>
              <a:schemeClr val="dk1"/>
            </a:solidFill>
            <a:prstDash val="solid"/>
            <a:round/>
            <a:headEnd type="none" w="med" len="med"/>
            <a:tailEnd type="none" w="med" len="med"/>
          </a:ln>
        </p:spPr>
      </p:cxnSp>
      <p:sp>
        <p:nvSpPr>
          <p:cNvPr id="111" name="Google Shape;111;p10"/>
          <p:cNvSpPr/>
          <p:nvPr/>
        </p:nvSpPr>
        <p:spPr>
          <a:xfrm>
            <a:off x="57825" y="3473275"/>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222975" y="278520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3" name="Google Shape;113;p10"/>
          <p:cNvSpPr/>
          <p:nvPr/>
        </p:nvSpPr>
        <p:spPr>
          <a:xfrm>
            <a:off x="222975" y="319905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4" name="Google Shape;114;p10"/>
          <p:cNvSpPr txBox="1">
            <a:spLocks noGrp="1"/>
          </p:cNvSpPr>
          <p:nvPr>
            <p:ph type="title"/>
          </p:nvPr>
        </p:nvSpPr>
        <p:spPr>
          <a:xfrm>
            <a:off x="1271850" y="1873525"/>
            <a:ext cx="98730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115" name="Google Shape;115;p10"/>
          <p:cNvSpPr txBox="1"/>
          <p:nvPr/>
        </p:nvSpPr>
        <p:spPr>
          <a:xfrm>
            <a:off x="491775" y="-228600"/>
            <a:ext cx="1927500" cy="22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0">
                <a:solidFill>
                  <a:schemeClr val="accent2"/>
                </a:solidFill>
                <a:latin typeface="Oswald"/>
                <a:ea typeface="Oswald"/>
                <a:cs typeface="Oswald"/>
                <a:sym typeface="Oswald"/>
              </a:rPr>
              <a:t>“</a:t>
            </a:r>
            <a:endParaRPr sz="30000">
              <a:solidFill>
                <a:schemeClr val="accent2"/>
              </a:solidFill>
              <a:latin typeface="Oswald"/>
              <a:ea typeface="Oswald"/>
              <a:cs typeface="Oswald"/>
              <a:sym typeface="Oswald"/>
            </a:endParaRPr>
          </a:p>
        </p:txBody>
      </p:sp>
      <p:sp>
        <p:nvSpPr>
          <p:cNvPr id="116" name="Google Shape;116;p10"/>
          <p:cNvSpPr txBox="1">
            <a:spLocks noGrp="1"/>
          </p:cNvSpPr>
          <p:nvPr>
            <p:ph type="subTitle" idx="1"/>
          </p:nvPr>
        </p:nvSpPr>
        <p:spPr>
          <a:xfrm>
            <a:off x="632875" y="57670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Oswald Medium"/>
              <a:buNone/>
              <a:defRPr sz="40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1pPr>
            <a:lvl2pPr marL="914400" lvl="1"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marL="1371600" lvl="2"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marL="1828800" lvl="3"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marL="2286000" lvl="4"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marL="2743200" lvl="5"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marL="3200400" lvl="6"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marL="3657600" lvl="7"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marL="4114800" lvl="8" indent="-349250">
              <a:lnSpc>
                <a:spcPct val="115000"/>
              </a:lnSpc>
              <a:spcBef>
                <a:spcPts val="2100"/>
              </a:spcBef>
              <a:spcAft>
                <a:spcPts val="2100"/>
              </a:spcAft>
              <a:buClr>
                <a:schemeClr val="dk2"/>
              </a:buClr>
              <a:buSzPts val="1900"/>
              <a:buFont typeface="Open Sans"/>
              <a:buChar char="■"/>
              <a:defRPr sz="1900">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latin typeface="Barlow Condensed" panose="00000506000000000000"/>
                <a:ea typeface="Barlow Condensed" panose="00000506000000000000"/>
                <a:cs typeface="Barlow Condensed" panose="00000506000000000000"/>
                <a:sym typeface="Barlow Condensed" panose="00000506000000000000"/>
              </a:rPr>
              <a:t>SLIDESMANIA.COM</a:t>
            </a:r>
            <a:endParaRPr>
              <a:solidFill>
                <a:schemeClr val="dk1"/>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2"/>
          <p:cNvSpPr txBox="1">
            <a:spLocks noGrp="1"/>
          </p:cNvSpPr>
          <p:nvPr>
            <p:ph type="title"/>
          </p:nvPr>
        </p:nvSpPr>
        <p:spPr>
          <a:xfrm>
            <a:off x="1532250" y="1952685"/>
            <a:ext cx="9127500" cy="1230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dirty="0"/>
              <a:t>PHÂN TÍCH Ô NHIỂM KHÔNG KHÍ Ở HÀN QUỐC</a:t>
            </a:r>
            <a:endParaRPr dirty="0"/>
          </a:p>
        </p:txBody>
      </p:sp>
      <p:sp>
        <p:nvSpPr>
          <p:cNvPr id="264" name="Google Shape;264;p22"/>
          <p:cNvSpPr txBox="1">
            <a:spLocks noGrp="1"/>
          </p:cNvSpPr>
          <p:nvPr>
            <p:ph type="subTitle" idx="1"/>
          </p:nvPr>
        </p:nvSpPr>
        <p:spPr>
          <a:xfrm>
            <a:off x="688259" y="5065626"/>
            <a:ext cx="12481294" cy="1792374"/>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Nhóm : 19</a:t>
            </a:r>
          </a:p>
          <a:p>
            <a:pPr marL="0" lvl="0" indent="0" algn="l" rtl="0">
              <a:spcBef>
                <a:spcPts val="0"/>
              </a:spcBef>
              <a:spcAft>
                <a:spcPts val="2100"/>
              </a:spcAft>
              <a:buNone/>
            </a:pPr>
            <a:r>
              <a:rPr lang="en" dirty="0"/>
              <a:t>Nguyễn Dương Chí Tâm</a:t>
            </a:r>
          </a:p>
          <a:p>
            <a:pPr marL="0" lvl="0" indent="0" algn="l" rtl="0">
              <a:spcBef>
                <a:spcPts val="0"/>
              </a:spcBef>
              <a:spcAft>
                <a:spcPts val="2100"/>
              </a:spcAft>
              <a:buNone/>
            </a:pPr>
            <a:r>
              <a:rPr lang="en" dirty="0"/>
              <a:t>Hoàng văn Tiến Nhật</a:t>
            </a:r>
            <a:endParaRPr dirty="0"/>
          </a:p>
        </p:txBody>
      </p:sp>
      <p:sp>
        <p:nvSpPr>
          <p:cNvPr id="2" name="Google Shape;264;p22">
            <a:extLst>
              <a:ext uri="{FF2B5EF4-FFF2-40B4-BE49-F238E27FC236}">
                <a16:creationId xmlns:a16="http://schemas.microsoft.com/office/drawing/2014/main" id="{571A8876-BE15-5779-9E4C-337F54CAE04A}"/>
              </a:ext>
            </a:extLst>
          </p:cNvPr>
          <p:cNvSpPr txBox="1">
            <a:spLocks/>
          </p:cNvSpPr>
          <p:nvPr/>
        </p:nvSpPr>
        <p:spPr>
          <a:xfrm>
            <a:off x="394125" y="804087"/>
            <a:ext cx="113799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Open Sans"/>
              <a:buNone/>
              <a:defRPr sz="1900" b="0" i="0" u="none" strike="noStrike" cap="none">
                <a:solidFill>
                  <a:schemeClr val="dk2"/>
                </a:solidFill>
                <a:latin typeface="Open Sans"/>
                <a:ea typeface="Open Sans"/>
                <a:cs typeface="Open Sans"/>
                <a:sym typeface="Open Sans"/>
              </a:defRPr>
            </a:lvl1pPr>
            <a:lvl2pPr marL="914400" marR="0" lvl="1" indent="-349250" algn="ctr" rtl="0">
              <a:lnSpc>
                <a:spcPct val="115000"/>
              </a:lnSpc>
              <a:spcBef>
                <a:spcPts val="2100"/>
              </a:spcBef>
              <a:spcAft>
                <a:spcPts val="0"/>
              </a:spcAft>
              <a:buClr>
                <a:schemeClr val="dk2"/>
              </a:buClr>
              <a:buSzPts val="1900"/>
              <a:buFont typeface="Open Sans"/>
              <a:buNone/>
              <a:defRPr sz="1900" b="0" i="0" u="none" strike="noStrike" cap="none">
                <a:solidFill>
                  <a:schemeClr val="dk2"/>
                </a:solidFill>
                <a:latin typeface="Open Sans"/>
                <a:ea typeface="Open Sans"/>
                <a:cs typeface="Open Sans"/>
                <a:sym typeface="Open Sans"/>
              </a:defRPr>
            </a:lvl2pPr>
            <a:lvl3pPr marL="1371600" marR="0" lvl="2" indent="-349250" algn="ctr" rtl="0">
              <a:lnSpc>
                <a:spcPct val="115000"/>
              </a:lnSpc>
              <a:spcBef>
                <a:spcPts val="2100"/>
              </a:spcBef>
              <a:spcAft>
                <a:spcPts val="0"/>
              </a:spcAft>
              <a:buClr>
                <a:schemeClr val="dk2"/>
              </a:buClr>
              <a:buSzPts val="1900"/>
              <a:buFont typeface="Open Sans"/>
              <a:buNone/>
              <a:defRPr sz="1900" b="0" i="0" u="none" strike="noStrike" cap="none">
                <a:solidFill>
                  <a:schemeClr val="dk2"/>
                </a:solidFill>
                <a:latin typeface="Open Sans"/>
                <a:ea typeface="Open Sans"/>
                <a:cs typeface="Open Sans"/>
                <a:sym typeface="Open Sans"/>
              </a:defRPr>
            </a:lvl3pPr>
            <a:lvl4pPr marL="1828800" marR="0" lvl="3" indent="-349250" algn="ctr" rtl="0">
              <a:lnSpc>
                <a:spcPct val="115000"/>
              </a:lnSpc>
              <a:spcBef>
                <a:spcPts val="2100"/>
              </a:spcBef>
              <a:spcAft>
                <a:spcPts val="0"/>
              </a:spcAft>
              <a:buClr>
                <a:schemeClr val="dk2"/>
              </a:buClr>
              <a:buSzPts val="1900"/>
              <a:buFont typeface="Open Sans"/>
              <a:buNone/>
              <a:defRPr sz="1900" b="0" i="0" u="none" strike="noStrike" cap="none">
                <a:solidFill>
                  <a:schemeClr val="dk2"/>
                </a:solidFill>
                <a:latin typeface="Open Sans"/>
                <a:ea typeface="Open Sans"/>
                <a:cs typeface="Open Sans"/>
                <a:sym typeface="Open Sans"/>
              </a:defRPr>
            </a:lvl4pPr>
            <a:lvl5pPr marL="2286000" marR="0" lvl="4" indent="-349250" algn="ctr" rtl="0">
              <a:lnSpc>
                <a:spcPct val="115000"/>
              </a:lnSpc>
              <a:spcBef>
                <a:spcPts val="2100"/>
              </a:spcBef>
              <a:spcAft>
                <a:spcPts val="0"/>
              </a:spcAft>
              <a:buClr>
                <a:schemeClr val="dk2"/>
              </a:buClr>
              <a:buSzPts val="1900"/>
              <a:buFont typeface="Open Sans"/>
              <a:buNone/>
              <a:defRPr sz="1900" b="0" i="0" u="none" strike="noStrike" cap="none">
                <a:solidFill>
                  <a:schemeClr val="dk2"/>
                </a:solidFill>
                <a:latin typeface="Open Sans"/>
                <a:ea typeface="Open Sans"/>
                <a:cs typeface="Open Sans"/>
                <a:sym typeface="Open Sans"/>
              </a:defRPr>
            </a:lvl5pPr>
            <a:lvl6pPr marL="2743200" marR="0" lvl="5" indent="-349250" algn="ctr" rtl="0">
              <a:lnSpc>
                <a:spcPct val="115000"/>
              </a:lnSpc>
              <a:spcBef>
                <a:spcPts val="2100"/>
              </a:spcBef>
              <a:spcAft>
                <a:spcPts val="0"/>
              </a:spcAft>
              <a:buClr>
                <a:schemeClr val="dk2"/>
              </a:buClr>
              <a:buSzPts val="1900"/>
              <a:buFont typeface="Open Sans"/>
              <a:buNone/>
              <a:defRPr sz="1900" b="0" i="0" u="none" strike="noStrike" cap="none">
                <a:solidFill>
                  <a:schemeClr val="dk2"/>
                </a:solidFill>
                <a:latin typeface="Open Sans"/>
                <a:ea typeface="Open Sans"/>
                <a:cs typeface="Open Sans"/>
                <a:sym typeface="Open Sans"/>
              </a:defRPr>
            </a:lvl6pPr>
            <a:lvl7pPr marL="3200400" marR="0" lvl="6" indent="-349250" algn="ctr" rtl="0">
              <a:lnSpc>
                <a:spcPct val="115000"/>
              </a:lnSpc>
              <a:spcBef>
                <a:spcPts val="2100"/>
              </a:spcBef>
              <a:spcAft>
                <a:spcPts val="0"/>
              </a:spcAft>
              <a:buClr>
                <a:schemeClr val="dk2"/>
              </a:buClr>
              <a:buSzPts val="1900"/>
              <a:buFont typeface="Open Sans"/>
              <a:buNone/>
              <a:defRPr sz="1900" b="0" i="0" u="none" strike="noStrike" cap="none">
                <a:solidFill>
                  <a:schemeClr val="dk2"/>
                </a:solidFill>
                <a:latin typeface="Open Sans"/>
                <a:ea typeface="Open Sans"/>
                <a:cs typeface="Open Sans"/>
                <a:sym typeface="Open Sans"/>
              </a:defRPr>
            </a:lvl7pPr>
            <a:lvl8pPr marL="3657600" marR="0" lvl="7" indent="-349250" algn="ctr" rtl="0">
              <a:lnSpc>
                <a:spcPct val="115000"/>
              </a:lnSpc>
              <a:spcBef>
                <a:spcPts val="2100"/>
              </a:spcBef>
              <a:spcAft>
                <a:spcPts val="0"/>
              </a:spcAft>
              <a:buClr>
                <a:schemeClr val="dk2"/>
              </a:buClr>
              <a:buSzPts val="1900"/>
              <a:buFont typeface="Open Sans"/>
              <a:buNone/>
              <a:defRPr sz="1900" b="0" i="0" u="none" strike="noStrike" cap="none">
                <a:solidFill>
                  <a:schemeClr val="dk2"/>
                </a:solidFill>
                <a:latin typeface="Open Sans"/>
                <a:ea typeface="Open Sans"/>
                <a:cs typeface="Open Sans"/>
                <a:sym typeface="Open Sans"/>
              </a:defRPr>
            </a:lvl8pPr>
            <a:lvl9pPr marL="4114800" marR="0" lvl="8" indent="-349250" algn="ctr" rtl="0">
              <a:lnSpc>
                <a:spcPct val="115000"/>
              </a:lnSpc>
              <a:spcBef>
                <a:spcPts val="2100"/>
              </a:spcBef>
              <a:spcAft>
                <a:spcPts val="2100"/>
              </a:spcAft>
              <a:buClr>
                <a:schemeClr val="dk2"/>
              </a:buClr>
              <a:buSzPts val="1900"/>
              <a:buFont typeface="Open Sans"/>
              <a:buNone/>
              <a:defRPr sz="1900" b="0" i="0" u="none" strike="noStrike" cap="none">
                <a:solidFill>
                  <a:schemeClr val="dk2"/>
                </a:solidFill>
                <a:latin typeface="Open Sans"/>
                <a:ea typeface="Open Sans"/>
                <a:cs typeface="Open Sans"/>
                <a:sym typeface="Open Sans"/>
              </a:defRPr>
            </a:lvl9pPr>
          </a:lstStyle>
          <a:p>
            <a:pPr marL="0" indent="0">
              <a:spcAft>
                <a:spcPts val="2100"/>
              </a:spcAft>
            </a:pPr>
            <a:r>
              <a:rPr lang="en-US" dirty="0"/>
              <a:t>Kho </a:t>
            </a:r>
            <a:r>
              <a:rPr lang="en-US" dirty="0" err="1"/>
              <a:t>dữ</a:t>
            </a:r>
            <a:r>
              <a:rPr lang="en-US" dirty="0"/>
              <a:t> </a:t>
            </a:r>
            <a:r>
              <a:rPr lang="en-US" dirty="0" err="1"/>
              <a:t>liệu</a:t>
            </a:r>
            <a:r>
              <a:rPr lang="en-US" dirty="0"/>
              <a:t> </a:t>
            </a:r>
            <a:r>
              <a:rPr lang="en-US" dirty="0" err="1"/>
              <a:t>và</a:t>
            </a:r>
            <a:r>
              <a:rPr lang="en-US" dirty="0"/>
              <a:t> Olap-IS217.022.HTCL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75215" y="1432081"/>
            <a:ext cx="4276725" cy="530225"/>
          </a:xfrm>
          <a:prstGeom prst="rect">
            <a:avLst/>
          </a:prstGeom>
          <a:noFill/>
        </p:spPr>
        <p:txBody>
          <a:bodyPr wrap="square" rtlCol="0">
            <a:noAutofit/>
          </a:bodyPr>
          <a:lstStyle/>
          <a:p>
            <a:r>
              <a:rPr lang="en-US" sz="1800" dirty="0">
                <a:solidFill>
                  <a:schemeClr val="accent3"/>
                </a:solidFill>
                <a:latin typeface="Oswald Medium" panose="00000600000000000000" pitchFamily="2" charset="0"/>
              </a:rPr>
              <a:t>3. </a:t>
            </a:r>
            <a:r>
              <a:rPr lang="en-US" sz="1800" dirty="0" err="1">
                <a:solidFill>
                  <a:schemeClr val="accent3"/>
                </a:solidFill>
                <a:latin typeface="Oswald Medium" panose="00000600000000000000" pitchFamily="2" charset="0"/>
              </a:rPr>
              <a:t>Quá</a:t>
            </a:r>
            <a:r>
              <a:rPr lang="en-US" sz="1800" dirty="0">
                <a:solidFill>
                  <a:schemeClr val="accent3"/>
                </a:solidFill>
                <a:latin typeface="Oswald Medium" panose="00000600000000000000" pitchFamily="2" charset="0"/>
              </a:rPr>
              <a:t> </a:t>
            </a:r>
            <a:r>
              <a:rPr lang="en-US" sz="1800" dirty="0" err="1">
                <a:solidFill>
                  <a:schemeClr val="accent3"/>
                </a:solidFill>
                <a:latin typeface="Oswald Medium" panose="00000600000000000000" pitchFamily="2" charset="0"/>
              </a:rPr>
              <a:t>trình</a:t>
            </a:r>
            <a:r>
              <a:rPr lang="en-US" sz="1800" dirty="0">
                <a:solidFill>
                  <a:schemeClr val="accent3"/>
                </a:solidFill>
                <a:latin typeface="Oswald Medium" panose="00000600000000000000" pitchFamily="2" charset="0"/>
              </a:rPr>
              <a:t> </a:t>
            </a:r>
            <a:r>
              <a:rPr lang="en-US" sz="1800" dirty="0" err="1">
                <a:solidFill>
                  <a:schemeClr val="accent3"/>
                </a:solidFill>
                <a:latin typeface="Oswald Medium" panose="00000600000000000000" pitchFamily="2" charset="0"/>
              </a:rPr>
              <a:t>tạo</a:t>
            </a:r>
            <a:r>
              <a:rPr lang="en-US" sz="1800" dirty="0">
                <a:solidFill>
                  <a:schemeClr val="accent3"/>
                </a:solidFill>
                <a:latin typeface="Oswald Medium" panose="00000600000000000000" pitchFamily="2" charset="0"/>
              </a:rPr>
              <a:t> </a:t>
            </a:r>
            <a:r>
              <a:rPr lang="en-US" sz="1800" dirty="0" err="1">
                <a:solidFill>
                  <a:schemeClr val="accent3"/>
                </a:solidFill>
                <a:latin typeface="Oswald Medium" panose="00000600000000000000" pitchFamily="2" charset="0"/>
              </a:rPr>
              <a:t>bảng</a:t>
            </a:r>
            <a:r>
              <a:rPr lang="en-US" sz="1800" dirty="0">
                <a:solidFill>
                  <a:schemeClr val="accent3"/>
                </a:solidFill>
                <a:latin typeface="Oswald Medium" panose="00000600000000000000" pitchFamily="2" charset="0"/>
              </a:rPr>
              <a:t> Fact</a:t>
            </a:r>
          </a:p>
        </p:txBody>
      </p:sp>
      <p:sp>
        <p:nvSpPr>
          <p:cNvPr id="5" name="Text Box 4"/>
          <p:cNvSpPr txBox="1"/>
          <p:nvPr/>
        </p:nvSpPr>
        <p:spPr>
          <a:xfrm>
            <a:off x="6040101" y="1381916"/>
            <a:ext cx="5892144" cy="1160780"/>
          </a:xfrm>
          <a:prstGeom prst="rect">
            <a:avLst/>
          </a:prstGeom>
          <a:noFill/>
        </p:spPr>
        <p:txBody>
          <a:bodyPr wrap="square" rtlCol="0" anchor="t">
            <a:noAutofit/>
          </a:bodyPr>
          <a:lstStyle/>
          <a:p>
            <a:r>
              <a:rPr lang="en-US" sz="1800" dirty="0">
                <a:latin typeface="Oswald Medium" panose="00000600000000000000" pitchFamily="2" charset="0"/>
              </a:rPr>
              <a:t>Data Flow </a:t>
            </a:r>
            <a:r>
              <a:rPr lang="en-US" sz="1800" dirty="0" err="1">
                <a:latin typeface="Oswald Medium" panose="00000600000000000000" pitchFamily="2" charset="0"/>
              </a:rPr>
              <a:t>của</a:t>
            </a:r>
            <a:r>
              <a:rPr lang="en-US" sz="1800" dirty="0">
                <a:latin typeface="Oswald Medium" panose="00000600000000000000" pitchFamily="2" charset="0"/>
              </a:rPr>
              <a:t> </a:t>
            </a:r>
            <a:r>
              <a:rPr lang="en-US" sz="1800" dirty="0" err="1">
                <a:latin typeface="Oswald Medium" panose="00000600000000000000" pitchFamily="2" charset="0"/>
              </a:rPr>
              <a:t>quá</a:t>
            </a:r>
            <a:r>
              <a:rPr lang="en-US" sz="1800" dirty="0">
                <a:latin typeface="Oswald Medium" panose="00000600000000000000" pitchFamily="2" charset="0"/>
              </a:rPr>
              <a:t> </a:t>
            </a:r>
            <a:r>
              <a:rPr lang="en-US" sz="1800" dirty="0" err="1">
                <a:latin typeface="Oswald Medium" panose="00000600000000000000" pitchFamily="2" charset="0"/>
              </a:rPr>
              <a:t>trình</a:t>
            </a:r>
            <a:r>
              <a:rPr lang="en-US" sz="1800" dirty="0">
                <a:latin typeface="Oswald Medium" panose="00000600000000000000" pitchFamily="2" charset="0"/>
              </a:rPr>
              <a:t> </a:t>
            </a:r>
            <a:r>
              <a:rPr lang="en-US" sz="1800" dirty="0" err="1">
                <a:latin typeface="Oswald Medium" panose="00000600000000000000" pitchFamily="2" charset="0"/>
              </a:rPr>
              <a:t>tạo</a:t>
            </a:r>
            <a:r>
              <a:rPr lang="en-US" sz="1800" dirty="0">
                <a:latin typeface="Oswald Medium" panose="00000600000000000000" pitchFamily="2" charset="0"/>
              </a:rPr>
              <a:t> </a:t>
            </a:r>
            <a:r>
              <a:rPr lang="en-US" sz="1800" dirty="0" err="1">
                <a:latin typeface="Oswald Medium" panose="00000600000000000000" pitchFamily="2" charset="0"/>
              </a:rPr>
              <a:t>bảng</a:t>
            </a:r>
            <a:r>
              <a:rPr lang="en-US" sz="1800" dirty="0">
                <a:latin typeface="Oswald Medium" panose="00000600000000000000" pitchFamily="2" charset="0"/>
              </a:rPr>
              <a:t> </a:t>
            </a:r>
            <a:r>
              <a:rPr lang="en-US" sz="1800" dirty="0" err="1">
                <a:latin typeface="Oswald Medium" panose="00000600000000000000" pitchFamily="2" charset="0"/>
              </a:rPr>
              <a:t>Fact_Pollution</a:t>
            </a:r>
            <a:r>
              <a:rPr lang="en-US" sz="1800" dirty="0">
                <a:latin typeface="Oswald Medium" panose="00000600000000000000" pitchFamily="2" charset="0"/>
              </a:rPr>
              <a:t> </a:t>
            </a:r>
            <a:r>
              <a:rPr lang="en-US" sz="1800" dirty="0" err="1">
                <a:latin typeface="Oswald Medium" panose="00000600000000000000" pitchFamily="2" charset="0"/>
              </a:rPr>
              <a:t>sau</a:t>
            </a:r>
            <a:r>
              <a:rPr lang="en-US" sz="1800" dirty="0">
                <a:latin typeface="Oswald Medium" panose="00000600000000000000" pitchFamily="2" charset="0"/>
              </a:rPr>
              <a:t> </a:t>
            </a:r>
            <a:r>
              <a:rPr lang="en-US" sz="1800" dirty="0" err="1">
                <a:latin typeface="Oswald Medium" panose="00000600000000000000" pitchFamily="2" charset="0"/>
              </a:rPr>
              <a:t>khi</a:t>
            </a:r>
            <a:r>
              <a:rPr lang="en-US" sz="1800" dirty="0">
                <a:latin typeface="Oswald Medium" panose="00000600000000000000" pitchFamily="2" charset="0"/>
              </a:rPr>
              <a:t> </a:t>
            </a:r>
            <a:r>
              <a:rPr lang="en-US" sz="1800" dirty="0" err="1">
                <a:latin typeface="Oswald Medium" panose="00000600000000000000" pitchFamily="2" charset="0"/>
              </a:rPr>
              <a:t>hoàn</a:t>
            </a:r>
            <a:r>
              <a:rPr lang="en-US" sz="1800" dirty="0">
                <a:latin typeface="Oswald Medium" panose="00000600000000000000" pitchFamily="2" charset="0"/>
              </a:rPr>
              <a:t> </a:t>
            </a:r>
            <a:r>
              <a:rPr lang="en-US" sz="1800" dirty="0" err="1">
                <a:latin typeface="Oswald Medium" panose="00000600000000000000" pitchFamily="2" charset="0"/>
              </a:rPr>
              <a:t>thành</a:t>
            </a:r>
            <a:r>
              <a:rPr lang="en-US" sz="1800" dirty="0">
                <a:latin typeface="Oswald Medium" panose="00000600000000000000" pitchFamily="2" charset="0"/>
              </a:rPr>
              <a:t>.</a:t>
            </a:r>
          </a:p>
        </p:txBody>
      </p:sp>
      <p:pic>
        <p:nvPicPr>
          <p:cNvPr id="6" name="Picture 5"/>
          <p:cNvPicPr>
            <a:picLocks noChangeAspect="1"/>
          </p:cNvPicPr>
          <p:nvPr/>
        </p:nvPicPr>
        <p:blipFill>
          <a:blip r:embed="rId2"/>
          <a:stretch>
            <a:fillRect/>
          </a:stretch>
        </p:blipFill>
        <p:spPr>
          <a:xfrm>
            <a:off x="5607010" y="2075497"/>
            <a:ext cx="6325235" cy="3465195"/>
          </a:xfrm>
          <a:prstGeom prst="rect">
            <a:avLst/>
          </a:prstGeom>
        </p:spPr>
      </p:pic>
      <p:pic>
        <p:nvPicPr>
          <p:cNvPr id="2" name="Picture 1" descr="A screenshot of a chat&#10;&#10;Description automatically generated">
            <a:extLst>
              <a:ext uri="{FF2B5EF4-FFF2-40B4-BE49-F238E27FC236}">
                <a16:creationId xmlns:a16="http://schemas.microsoft.com/office/drawing/2014/main" id="{CAB12649-71D5-3441-2ADC-4317CE28E42F}"/>
              </a:ext>
            </a:extLst>
          </p:cNvPr>
          <p:cNvPicPr>
            <a:picLocks noChangeAspect="1"/>
          </p:cNvPicPr>
          <p:nvPr/>
        </p:nvPicPr>
        <p:blipFill>
          <a:blip r:embed="rId3"/>
          <a:stretch>
            <a:fillRect/>
          </a:stretch>
        </p:blipFill>
        <p:spPr>
          <a:xfrm>
            <a:off x="0" y="2337945"/>
            <a:ext cx="5418136" cy="30534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latin typeface="Oswald Medium" panose="00000600000000000000" pitchFamily="2" charset="0"/>
            </a:endParaRPr>
          </a:p>
        </p:txBody>
      </p:sp>
      <p:sp>
        <p:nvSpPr>
          <p:cNvPr id="5" name="Text Box 4"/>
          <p:cNvSpPr txBox="1"/>
          <p:nvPr/>
        </p:nvSpPr>
        <p:spPr>
          <a:xfrm>
            <a:off x="633095" y="1840865"/>
            <a:ext cx="4429760" cy="500380"/>
          </a:xfrm>
          <a:prstGeom prst="rect">
            <a:avLst/>
          </a:prstGeom>
          <a:noFill/>
        </p:spPr>
        <p:txBody>
          <a:bodyPr wrap="square" rtlCol="0">
            <a:noAutofit/>
          </a:bodyPr>
          <a:lstStyle/>
          <a:p>
            <a:r>
              <a:rPr lang="en-US" sz="1800">
                <a:solidFill>
                  <a:schemeClr val="accent3"/>
                </a:solidFill>
                <a:latin typeface="Oswald Medium" panose="00000600000000000000" pitchFamily="2" charset="0"/>
              </a:rPr>
              <a:t>3 . Tạo các ràng buộc khóa ngoại</a:t>
            </a:r>
          </a:p>
        </p:txBody>
      </p:sp>
      <p:pic>
        <p:nvPicPr>
          <p:cNvPr id="6" name="Picture 5"/>
          <p:cNvPicPr>
            <a:picLocks noChangeAspect="1"/>
          </p:cNvPicPr>
          <p:nvPr/>
        </p:nvPicPr>
        <p:blipFill>
          <a:blip r:embed="rId2"/>
          <a:stretch>
            <a:fillRect/>
          </a:stretch>
        </p:blipFill>
        <p:spPr>
          <a:xfrm>
            <a:off x="5763260" y="1840865"/>
            <a:ext cx="5795645" cy="3463290"/>
          </a:xfrm>
          <a:prstGeom prst="rect">
            <a:avLst/>
          </a:prstGeom>
        </p:spPr>
      </p:pic>
      <p:sp>
        <p:nvSpPr>
          <p:cNvPr id="7" name="Text Box 6"/>
          <p:cNvSpPr txBox="1"/>
          <p:nvPr/>
        </p:nvSpPr>
        <p:spPr>
          <a:xfrm>
            <a:off x="756920" y="2435860"/>
            <a:ext cx="3759200" cy="993140"/>
          </a:xfrm>
          <a:prstGeom prst="rect">
            <a:avLst/>
          </a:prstGeom>
          <a:noFill/>
        </p:spPr>
        <p:txBody>
          <a:bodyPr wrap="square" rtlCol="0">
            <a:noAutofit/>
          </a:bodyPr>
          <a:lstStyle/>
          <a:p>
            <a:r>
              <a:rPr lang="en-US" sz="1800">
                <a:latin typeface="Oswald Medium" panose="00000600000000000000" pitchFamily="2" charset="0"/>
              </a:rPr>
              <a:t>Data Flow của quá trình tạọ ràng buộc khóa ngoại sau khi hoàn thành.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16915" y="1719580"/>
            <a:ext cx="3129280" cy="469265"/>
          </a:xfrm>
          <a:prstGeom prst="rect">
            <a:avLst/>
          </a:prstGeom>
          <a:noFill/>
        </p:spPr>
        <p:txBody>
          <a:bodyPr wrap="square" rtlCol="0">
            <a:noAutofit/>
          </a:bodyPr>
          <a:lstStyle/>
          <a:p>
            <a:r>
              <a:rPr lang="en-US" sz="1800">
                <a:solidFill>
                  <a:schemeClr val="accent3"/>
                </a:solidFill>
                <a:latin typeface="Oswald Medium" panose="00000600000000000000" pitchFamily="2" charset="0"/>
              </a:rPr>
              <a:t>4 . Thực thi</a:t>
            </a:r>
          </a:p>
        </p:txBody>
      </p:sp>
      <p:pic>
        <p:nvPicPr>
          <p:cNvPr id="2" name="Picture 1" descr="A screenshot of a computer&#10;&#10;Description automatically generated">
            <a:extLst>
              <a:ext uri="{FF2B5EF4-FFF2-40B4-BE49-F238E27FC236}">
                <a16:creationId xmlns:a16="http://schemas.microsoft.com/office/drawing/2014/main" id="{4F9240A6-5AE9-BD1D-BC00-309A94889320}"/>
              </a:ext>
            </a:extLst>
          </p:cNvPr>
          <p:cNvPicPr>
            <a:picLocks noChangeAspect="1"/>
          </p:cNvPicPr>
          <p:nvPr/>
        </p:nvPicPr>
        <p:blipFill>
          <a:blip r:embed="rId2"/>
          <a:stretch>
            <a:fillRect/>
          </a:stretch>
        </p:blipFill>
        <p:spPr>
          <a:xfrm>
            <a:off x="2111476" y="1719580"/>
            <a:ext cx="8601487" cy="45856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453640" y="926465"/>
            <a:ext cx="8869045" cy="583565"/>
          </a:xfrm>
          <a:prstGeom prst="rect">
            <a:avLst/>
          </a:prstGeom>
          <a:noFill/>
        </p:spPr>
        <p:txBody>
          <a:bodyPr wrap="square" rtlCol="0">
            <a:spAutoFit/>
          </a:bodyPr>
          <a:lstStyle/>
          <a:p>
            <a:r>
              <a:rPr lang="en-US" sz="3200">
                <a:ln/>
                <a:solidFill>
                  <a:schemeClr val="accent1"/>
                </a:solidFill>
                <a:effectLst>
                  <a:outerShdw blurRad="38100" dist="25400" dir="5400000" algn="ctr" rotWithShape="0">
                    <a:srgbClr val="6E747A">
                      <a:alpha val="43000"/>
                    </a:srgbClr>
                  </a:outerShdw>
                </a:effectLst>
                <a:latin typeface="Oswald Medium" panose="00000600000000000000" pitchFamily="2" charset="0"/>
              </a:rPr>
              <a:t>III.PHÂN TÍCH DỮ LIỆU TRONG KHO (SSAS)</a:t>
            </a:r>
          </a:p>
        </p:txBody>
      </p:sp>
      <p:sp>
        <p:nvSpPr>
          <p:cNvPr id="5" name="Text Box 4"/>
          <p:cNvSpPr txBox="1"/>
          <p:nvPr/>
        </p:nvSpPr>
        <p:spPr>
          <a:xfrm>
            <a:off x="727075" y="1962785"/>
            <a:ext cx="4621530" cy="1189990"/>
          </a:xfrm>
          <a:prstGeom prst="rect">
            <a:avLst/>
          </a:prstGeom>
          <a:noFill/>
        </p:spPr>
        <p:txBody>
          <a:bodyPr wrap="square" rtlCol="0">
            <a:noAutofit/>
          </a:bodyPr>
          <a:lstStyle/>
          <a:p>
            <a:r>
              <a:rPr lang="en-US" sz="1800">
                <a:solidFill>
                  <a:schemeClr val="accent3"/>
                </a:solidFill>
                <a:latin typeface="Oswald Medium" panose="00000600000000000000" pitchFamily="2" charset="0"/>
              </a:rPr>
              <a:t>1. Quá trình thực hiện SSAS</a:t>
            </a:r>
          </a:p>
        </p:txBody>
      </p:sp>
      <p:sp>
        <p:nvSpPr>
          <p:cNvPr id="8" name="Text Box 7"/>
          <p:cNvSpPr txBox="1"/>
          <p:nvPr/>
        </p:nvSpPr>
        <p:spPr>
          <a:xfrm>
            <a:off x="632460" y="2795905"/>
            <a:ext cx="3335020" cy="824865"/>
          </a:xfrm>
          <a:prstGeom prst="rect">
            <a:avLst/>
          </a:prstGeom>
          <a:noFill/>
        </p:spPr>
        <p:txBody>
          <a:bodyPr wrap="square" rtlCol="0">
            <a:noAutofit/>
          </a:bodyPr>
          <a:lstStyle/>
          <a:p>
            <a:r>
              <a:rPr lang="en-US">
                <a:latin typeface="Oswald Medium" panose="00000600000000000000" pitchFamily="2" charset="0"/>
              </a:rPr>
              <a:t>    * Lược đồ Data Warehouse</a:t>
            </a:r>
          </a:p>
        </p:txBody>
      </p:sp>
      <p:pic>
        <p:nvPicPr>
          <p:cNvPr id="2" name="Picture 1" descr="A screenshot of a computer&#10;&#10;Description automatically generated">
            <a:extLst>
              <a:ext uri="{FF2B5EF4-FFF2-40B4-BE49-F238E27FC236}">
                <a16:creationId xmlns:a16="http://schemas.microsoft.com/office/drawing/2014/main" id="{256DC5A1-AB1B-0263-2395-A7979C463A5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5355" y="1710813"/>
            <a:ext cx="8431337" cy="44615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latin typeface="Oswald Medium" panose="00000600000000000000" pitchFamily="2" charset="0"/>
            </a:endParaRPr>
          </a:p>
        </p:txBody>
      </p:sp>
      <p:sp>
        <p:nvSpPr>
          <p:cNvPr id="4" name="Text Box 3"/>
          <p:cNvSpPr txBox="1"/>
          <p:nvPr/>
        </p:nvSpPr>
        <p:spPr>
          <a:xfrm>
            <a:off x="633095" y="1760220"/>
            <a:ext cx="4665345" cy="1327150"/>
          </a:xfrm>
          <a:prstGeom prst="rect">
            <a:avLst/>
          </a:prstGeom>
          <a:noFill/>
        </p:spPr>
        <p:txBody>
          <a:bodyPr wrap="square" rtlCol="0">
            <a:noAutofit/>
          </a:bodyPr>
          <a:lstStyle/>
          <a:p>
            <a:r>
              <a:rPr lang="en-US" sz="1800">
                <a:solidFill>
                  <a:schemeClr val="accent3"/>
                </a:solidFill>
                <a:latin typeface="Oswald Medium" panose="00000600000000000000" pitchFamily="2" charset="0"/>
              </a:rPr>
              <a:t>1. Dim Date</a:t>
            </a:r>
          </a:p>
          <a:p>
            <a:endParaRPr lang="en-US" sz="1800">
              <a:solidFill>
                <a:schemeClr val="accent3"/>
              </a:solidFill>
              <a:latin typeface="Oswald Medium" panose="00000600000000000000" pitchFamily="2" charset="0"/>
            </a:endParaRPr>
          </a:p>
          <a:p>
            <a:r>
              <a:rPr lang="en-US" sz="1800">
                <a:solidFill>
                  <a:schemeClr val="accent3"/>
                </a:solidFill>
                <a:latin typeface="Oswald Medium" panose="00000600000000000000" pitchFamily="2" charset="0"/>
              </a:rPr>
              <a:t>-</a:t>
            </a:r>
            <a:r>
              <a:rPr lang="en-US" sz="1800">
                <a:solidFill>
                  <a:schemeClr val="tx1"/>
                </a:solidFill>
                <a:latin typeface="Oswald Medium" panose="00000600000000000000" pitchFamily="2" charset="0"/>
              </a:rPr>
              <a:t> Quá trình Process của Dim Date thực thi thành công, Click Run để quá trình Process thực thi</a:t>
            </a:r>
          </a:p>
        </p:txBody>
      </p:sp>
      <p:pic>
        <p:nvPicPr>
          <p:cNvPr id="5" name="Picture 4"/>
          <p:cNvPicPr>
            <a:picLocks noChangeAspect="1"/>
          </p:cNvPicPr>
          <p:nvPr/>
        </p:nvPicPr>
        <p:blipFill>
          <a:blip r:embed="rId2"/>
          <a:stretch>
            <a:fillRect/>
          </a:stretch>
        </p:blipFill>
        <p:spPr>
          <a:xfrm>
            <a:off x="5429885" y="546735"/>
            <a:ext cx="6583045" cy="2541270"/>
          </a:xfrm>
          <a:prstGeom prst="rect">
            <a:avLst/>
          </a:prstGeom>
        </p:spPr>
      </p:pic>
      <p:sp>
        <p:nvSpPr>
          <p:cNvPr id="6" name="Text Box 5"/>
          <p:cNvSpPr txBox="1"/>
          <p:nvPr/>
        </p:nvSpPr>
        <p:spPr>
          <a:xfrm>
            <a:off x="633730" y="3429635"/>
            <a:ext cx="4268470" cy="711200"/>
          </a:xfrm>
          <a:prstGeom prst="rect">
            <a:avLst/>
          </a:prstGeom>
          <a:noFill/>
        </p:spPr>
        <p:txBody>
          <a:bodyPr wrap="square" rtlCol="0">
            <a:noAutofit/>
          </a:bodyPr>
          <a:lstStyle/>
          <a:p>
            <a:endParaRPr lang="en-US">
              <a:solidFill>
                <a:schemeClr val="accent3"/>
              </a:solidFill>
              <a:latin typeface="Oswald Medium" panose="00000600000000000000" pitchFamily="2" charset="0"/>
              <a:sym typeface="+mn-ea"/>
            </a:endParaRPr>
          </a:p>
          <a:p>
            <a:endParaRPr lang="en-US">
              <a:solidFill>
                <a:schemeClr val="accent3"/>
              </a:solidFill>
              <a:latin typeface="Oswald Medium" panose="00000600000000000000" pitchFamily="2" charset="0"/>
              <a:sym typeface="+mn-ea"/>
            </a:endParaRPr>
          </a:p>
          <a:p>
            <a:r>
              <a:rPr lang="en-US">
                <a:solidFill>
                  <a:schemeClr val="accent3"/>
                </a:solidFill>
                <a:latin typeface="Oswald Medium" panose="00000600000000000000" pitchFamily="2" charset="0"/>
                <a:sym typeface="+mn-ea"/>
              </a:rPr>
              <a:t>- </a:t>
            </a:r>
            <a:r>
              <a:rPr lang="en-US" sz="1800">
                <a:solidFill>
                  <a:schemeClr val="tx1"/>
                </a:solidFill>
                <a:latin typeface="Oswald Medium" panose="00000600000000000000" pitchFamily="2" charset="0"/>
                <a:sym typeface="+mn-ea"/>
              </a:rPr>
              <a:t>Quá trình Process của Dim Date thực thi thành công</a:t>
            </a:r>
          </a:p>
        </p:txBody>
      </p:sp>
      <p:pic>
        <p:nvPicPr>
          <p:cNvPr id="7" name="Picture 6"/>
          <p:cNvPicPr>
            <a:picLocks noChangeAspect="1"/>
          </p:cNvPicPr>
          <p:nvPr/>
        </p:nvPicPr>
        <p:blipFill>
          <a:blip r:embed="rId3"/>
          <a:stretch>
            <a:fillRect/>
          </a:stretch>
        </p:blipFill>
        <p:spPr>
          <a:xfrm>
            <a:off x="5298440" y="3291205"/>
            <a:ext cx="6893560" cy="31946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latin typeface="Oswald Medium" panose="00000600000000000000" pitchFamily="2" charset="0"/>
            </a:endParaRPr>
          </a:p>
        </p:txBody>
      </p:sp>
      <p:sp>
        <p:nvSpPr>
          <p:cNvPr id="4" name="Text Box 3"/>
          <p:cNvSpPr txBox="1"/>
          <p:nvPr/>
        </p:nvSpPr>
        <p:spPr>
          <a:xfrm>
            <a:off x="757555" y="1729740"/>
            <a:ext cx="2112645" cy="560070"/>
          </a:xfrm>
          <a:prstGeom prst="rect">
            <a:avLst/>
          </a:prstGeom>
          <a:noFill/>
        </p:spPr>
        <p:txBody>
          <a:bodyPr wrap="square" rtlCol="0">
            <a:noAutofit/>
          </a:bodyPr>
          <a:lstStyle/>
          <a:p>
            <a:r>
              <a:rPr lang="en-US" sz="1800">
                <a:solidFill>
                  <a:schemeClr val="accent3"/>
                </a:solidFill>
                <a:latin typeface="Oswald Medium" panose="00000600000000000000" pitchFamily="2" charset="0"/>
              </a:rPr>
              <a:t>2 . Dim Location</a:t>
            </a:r>
          </a:p>
        </p:txBody>
      </p:sp>
      <p:pic>
        <p:nvPicPr>
          <p:cNvPr id="5" name="Picture 4"/>
          <p:cNvPicPr>
            <a:picLocks noChangeAspect="1"/>
          </p:cNvPicPr>
          <p:nvPr/>
        </p:nvPicPr>
        <p:blipFill>
          <a:blip r:embed="rId2"/>
          <a:stretch>
            <a:fillRect/>
          </a:stretch>
        </p:blipFill>
        <p:spPr>
          <a:xfrm>
            <a:off x="6096000" y="0"/>
            <a:ext cx="6095365" cy="3499485"/>
          </a:xfrm>
          <a:prstGeom prst="rect">
            <a:avLst/>
          </a:prstGeom>
        </p:spPr>
      </p:pic>
      <p:sp>
        <p:nvSpPr>
          <p:cNvPr id="6" name="Text Box 5"/>
          <p:cNvSpPr txBox="1"/>
          <p:nvPr/>
        </p:nvSpPr>
        <p:spPr>
          <a:xfrm>
            <a:off x="758190" y="2106295"/>
            <a:ext cx="4885055" cy="1259205"/>
          </a:xfrm>
          <a:prstGeom prst="rect">
            <a:avLst/>
          </a:prstGeom>
          <a:noFill/>
        </p:spPr>
        <p:txBody>
          <a:bodyPr wrap="square" rtlCol="0">
            <a:noAutofit/>
          </a:bodyPr>
          <a:lstStyle/>
          <a:p>
            <a:r>
              <a:rPr lang="en-US" sz="1800" dirty="0">
                <a:latin typeface="Oswald Medium" panose="00000600000000000000" pitchFamily="2" charset="0"/>
              </a:rPr>
              <a:t>- </a:t>
            </a:r>
            <a:r>
              <a:rPr lang="en-US" sz="1800" dirty="0" err="1">
                <a:latin typeface="Oswald Medium" panose="00000600000000000000" pitchFamily="2" charset="0"/>
              </a:rPr>
              <a:t>Tại</a:t>
            </a:r>
            <a:r>
              <a:rPr lang="en-US" sz="1800" dirty="0">
                <a:latin typeface="Oswald Medium" panose="00000600000000000000" pitchFamily="2" charset="0"/>
              </a:rPr>
              <a:t> </a:t>
            </a:r>
            <a:r>
              <a:rPr lang="en-US" sz="1800" dirty="0" err="1">
                <a:latin typeface="Oswald Medium" panose="00000600000000000000" pitchFamily="2" charset="0"/>
              </a:rPr>
              <a:t>phần</a:t>
            </a:r>
            <a:r>
              <a:rPr lang="en-US" sz="1800" dirty="0">
                <a:latin typeface="Oswald Medium" panose="00000600000000000000" pitchFamily="2" charset="0"/>
              </a:rPr>
              <a:t> Attribute Relationship, </a:t>
            </a:r>
            <a:r>
              <a:rPr lang="en-US" sz="1800" dirty="0" err="1">
                <a:latin typeface="Oswald Medium" panose="00000600000000000000" pitchFamily="2" charset="0"/>
              </a:rPr>
              <a:t>sửa</a:t>
            </a:r>
            <a:r>
              <a:rPr lang="en-US" sz="1800" dirty="0">
                <a:latin typeface="Oswald Medium" panose="00000600000000000000" pitchFamily="2" charset="0"/>
              </a:rPr>
              <a:t> </a:t>
            </a:r>
            <a:r>
              <a:rPr lang="en-US" sz="1800" dirty="0" err="1">
                <a:latin typeface="Oswald Medium" panose="00000600000000000000" pitchFamily="2" charset="0"/>
              </a:rPr>
              <a:t>đổi</a:t>
            </a:r>
            <a:r>
              <a:rPr lang="en-US" sz="1800" dirty="0">
                <a:latin typeface="Oswald Medium" panose="00000600000000000000" pitchFamily="2" charset="0"/>
              </a:rPr>
              <a:t> </a:t>
            </a:r>
            <a:r>
              <a:rPr lang="en-US" sz="1800" dirty="0" err="1">
                <a:latin typeface="Oswald Medium" panose="00000600000000000000" pitchFamily="2" charset="0"/>
              </a:rPr>
              <a:t>một</a:t>
            </a:r>
            <a:r>
              <a:rPr lang="en-US" sz="1800" dirty="0">
                <a:latin typeface="Oswald Medium" panose="00000600000000000000" pitchFamily="2" charset="0"/>
              </a:rPr>
              <a:t> </a:t>
            </a:r>
            <a:r>
              <a:rPr lang="en-US" sz="1800" dirty="0" err="1">
                <a:latin typeface="Oswald Medium" panose="00000600000000000000" pitchFamily="2" charset="0"/>
              </a:rPr>
              <a:t>số</a:t>
            </a:r>
            <a:r>
              <a:rPr lang="en-US" sz="1800" dirty="0">
                <a:latin typeface="Oswald Medium" panose="00000600000000000000" pitchFamily="2" charset="0"/>
              </a:rPr>
              <a:t> Attribute </a:t>
            </a:r>
          </a:p>
          <a:p>
            <a:r>
              <a:rPr lang="en-US" sz="1800" dirty="0">
                <a:latin typeface="Oswald Medium" panose="00000600000000000000" pitchFamily="2" charset="0"/>
              </a:rPr>
              <a:t>Relationship </a:t>
            </a:r>
            <a:r>
              <a:rPr lang="en-US" sz="1800" dirty="0" err="1">
                <a:latin typeface="Oswald Medium" panose="00000600000000000000" pitchFamily="2" charset="0"/>
              </a:rPr>
              <a:t>sau</a:t>
            </a:r>
            <a:r>
              <a:rPr lang="en-US" sz="1800" dirty="0">
                <a:latin typeface="Oswald Medium" panose="00000600000000000000" pitchFamily="2" charset="0"/>
              </a:rPr>
              <a:t> </a:t>
            </a:r>
            <a:r>
              <a:rPr lang="en-US" sz="1800" dirty="0" err="1">
                <a:latin typeface="Oswald Medium" panose="00000600000000000000" pitchFamily="2" charset="0"/>
              </a:rPr>
              <a:t>khi</a:t>
            </a:r>
            <a:r>
              <a:rPr lang="en-US" sz="1800" dirty="0">
                <a:latin typeface="Oswald Medium" panose="00000600000000000000" pitchFamily="2" charset="0"/>
              </a:rPr>
              <a:t> </a:t>
            </a:r>
            <a:r>
              <a:rPr lang="en-US" sz="1800" dirty="0" err="1">
                <a:latin typeface="Oswald Medium" panose="00000600000000000000" pitchFamily="2" charset="0"/>
              </a:rPr>
              <a:t>tạo</a:t>
            </a:r>
            <a:r>
              <a:rPr lang="en-US" sz="1800" dirty="0">
                <a:latin typeface="Oswald Medium" panose="00000600000000000000" pitchFamily="2" charset="0"/>
              </a:rPr>
              <a:t> </a:t>
            </a:r>
            <a:r>
              <a:rPr lang="en-US" sz="1800" dirty="0" err="1">
                <a:latin typeface="Oswald Medium" panose="00000600000000000000" pitchFamily="2" charset="0"/>
              </a:rPr>
              <a:t>Hierachies</a:t>
            </a:r>
            <a:r>
              <a:rPr lang="en-US" sz="1800" dirty="0">
                <a:latin typeface="Oswald Medium" panose="00000600000000000000" pitchFamily="2" charset="0"/>
              </a:rPr>
              <a:t> </a:t>
            </a:r>
            <a:r>
              <a:rPr lang="en-US" sz="1800" dirty="0" err="1">
                <a:latin typeface="Oswald Medium" panose="00000600000000000000" pitchFamily="2" charset="0"/>
              </a:rPr>
              <a:t>trước</a:t>
            </a:r>
            <a:r>
              <a:rPr lang="en-US" sz="1800" dirty="0">
                <a:latin typeface="Oswald Medium" panose="00000600000000000000" pitchFamily="2" charset="0"/>
              </a:rPr>
              <a:t> </a:t>
            </a:r>
            <a:r>
              <a:rPr lang="en-US" sz="1800" dirty="0" err="1">
                <a:latin typeface="Oswald Medium" panose="00000600000000000000" pitchFamily="2" charset="0"/>
              </a:rPr>
              <a:t>đó</a:t>
            </a:r>
            <a:r>
              <a:rPr lang="en-US" sz="1800" dirty="0">
                <a:latin typeface="Oswald Medium" panose="00000600000000000000" pitchFamily="2" charset="0"/>
              </a:rPr>
              <a:t>, </a:t>
            </a:r>
            <a:r>
              <a:rPr lang="en-US" sz="1800" dirty="0" err="1">
                <a:latin typeface="Oswald Medium" panose="00000600000000000000" pitchFamily="2" charset="0"/>
              </a:rPr>
              <a:t>xem</a:t>
            </a:r>
            <a:r>
              <a:rPr lang="en-US" sz="1800" dirty="0">
                <a:latin typeface="Oswald Medium" panose="00000600000000000000" pitchFamily="2" charset="0"/>
              </a:rPr>
              <a:t> </a:t>
            </a:r>
            <a:r>
              <a:rPr lang="en-US" sz="1800" dirty="0" err="1">
                <a:latin typeface="Oswald Medium" panose="00000600000000000000" pitchFamily="2" charset="0"/>
              </a:rPr>
              <a:t>lại</a:t>
            </a:r>
            <a:r>
              <a:rPr lang="en-US" sz="1800" dirty="0">
                <a:latin typeface="Oswald Medium" panose="00000600000000000000" pitchFamily="2" charset="0"/>
              </a:rPr>
              <a:t> </a:t>
            </a:r>
            <a:r>
              <a:rPr lang="en-US" sz="1800" dirty="0" err="1">
                <a:latin typeface="Oswald Medium" panose="00000600000000000000" pitchFamily="2" charset="0"/>
              </a:rPr>
              <a:t>các</a:t>
            </a:r>
            <a:r>
              <a:rPr lang="en-US" sz="1800" dirty="0">
                <a:latin typeface="Oswald Medium" panose="00000600000000000000" pitchFamily="2" charset="0"/>
              </a:rPr>
              <a:t> </a:t>
            </a:r>
            <a:r>
              <a:rPr lang="en-US" sz="1800" dirty="0" err="1">
                <a:latin typeface="Oswald Medium" panose="00000600000000000000" pitchFamily="2" charset="0"/>
              </a:rPr>
              <a:t>mối</a:t>
            </a:r>
            <a:r>
              <a:rPr lang="en-US" sz="1800" dirty="0">
                <a:latin typeface="Oswald Medium" panose="00000600000000000000" pitchFamily="2" charset="0"/>
              </a:rPr>
              <a:t> </a:t>
            </a:r>
            <a:r>
              <a:rPr lang="en-US" sz="1800" dirty="0" err="1">
                <a:latin typeface="Oswald Medium" panose="00000600000000000000" pitchFamily="2" charset="0"/>
              </a:rPr>
              <a:t>quan</a:t>
            </a:r>
            <a:r>
              <a:rPr lang="en-US" sz="1800" dirty="0">
                <a:latin typeface="Oswald Medium" panose="00000600000000000000" pitchFamily="2" charset="0"/>
              </a:rPr>
              <a:t> </a:t>
            </a:r>
            <a:r>
              <a:rPr lang="en-US" sz="1800" dirty="0" err="1">
                <a:latin typeface="Oswald Medium" panose="00000600000000000000" pitchFamily="2" charset="0"/>
              </a:rPr>
              <a:t>hệ</a:t>
            </a:r>
            <a:r>
              <a:rPr lang="en-US" sz="1800" dirty="0">
                <a:latin typeface="Oswald Medium" panose="00000600000000000000" pitchFamily="2" charset="0"/>
              </a:rPr>
              <a:t> </a:t>
            </a:r>
            <a:r>
              <a:rPr lang="en-US" sz="1800" dirty="0" err="1">
                <a:latin typeface="Oswald Medium" panose="00000600000000000000" pitchFamily="2" charset="0"/>
              </a:rPr>
              <a:t>giữa</a:t>
            </a:r>
            <a:r>
              <a:rPr lang="en-US" sz="1800" dirty="0">
                <a:latin typeface="Oswald Medium" panose="00000600000000000000" pitchFamily="2" charset="0"/>
              </a:rPr>
              <a:t> </a:t>
            </a:r>
            <a:r>
              <a:rPr lang="en-US" sz="1800" dirty="0" err="1">
                <a:latin typeface="Oswald Medium" panose="00000600000000000000" pitchFamily="2" charset="0"/>
              </a:rPr>
              <a:t>các</a:t>
            </a:r>
            <a:r>
              <a:rPr lang="en-US" sz="1800" dirty="0">
                <a:latin typeface="Oswald Medium" panose="00000600000000000000" pitchFamily="2" charset="0"/>
              </a:rPr>
              <a:t> </a:t>
            </a:r>
            <a:r>
              <a:rPr lang="en-US" sz="1800" dirty="0" err="1">
                <a:latin typeface="Oswald Medium" panose="00000600000000000000" pitchFamily="2" charset="0"/>
              </a:rPr>
              <a:t>thuộc</a:t>
            </a:r>
            <a:r>
              <a:rPr lang="en-US" sz="1800" dirty="0">
                <a:latin typeface="Oswald Medium" panose="00000600000000000000" pitchFamily="2" charset="0"/>
              </a:rPr>
              <a:t> </a:t>
            </a:r>
            <a:r>
              <a:rPr lang="en-US" sz="1800" dirty="0" err="1">
                <a:latin typeface="Oswald Medium" panose="00000600000000000000" pitchFamily="2" charset="0"/>
              </a:rPr>
              <a:t>tính</a:t>
            </a:r>
            <a:r>
              <a:rPr lang="en-US" sz="1800" dirty="0">
                <a:latin typeface="Oswald Medium" panose="00000600000000000000" pitchFamily="2" charset="0"/>
              </a:rPr>
              <a:t> </a:t>
            </a:r>
            <a:r>
              <a:rPr lang="en-US" sz="1800" dirty="0" err="1">
                <a:latin typeface="Oswald Medium" panose="00000600000000000000" pitchFamily="2" charset="0"/>
              </a:rPr>
              <a:t>sau</a:t>
            </a:r>
            <a:r>
              <a:rPr lang="en-US" sz="1800" dirty="0">
                <a:latin typeface="Oswald Medium" panose="00000600000000000000" pitchFamily="2" charset="0"/>
              </a:rPr>
              <a:t> </a:t>
            </a:r>
            <a:r>
              <a:rPr lang="en-US" sz="1800" dirty="0" err="1">
                <a:latin typeface="Oswald Medium" panose="00000600000000000000" pitchFamily="2" charset="0"/>
              </a:rPr>
              <a:t>khi</a:t>
            </a:r>
            <a:r>
              <a:rPr lang="en-US" sz="1800" dirty="0">
                <a:latin typeface="Oswald Medium" panose="00000600000000000000" pitchFamily="2" charset="0"/>
              </a:rPr>
              <a:t> </a:t>
            </a:r>
            <a:r>
              <a:rPr lang="en-US" sz="1800" dirty="0" err="1">
                <a:latin typeface="Oswald Medium" panose="00000600000000000000" pitchFamily="2" charset="0"/>
              </a:rPr>
              <a:t>sửa</a:t>
            </a:r>
            <a:r>
              <a:rPr lang="en-US" sz="1800" dirty="0">
                <a:latin typeface="Oswald Medium" panose="00000600000000000000" pitchFamily="2" charset="0"/>
              </a:rPr>
              <a:t> </a:t>
            </a:r>
            <a:r>
              <a:rPr lang="en-US" sz="1800" dirty="0" err="1">
                <a:latin typeface="Oswald Medium" panose="00000600000000000000" pitchFamily="2" charset="0"/>
              </a:rPr>
              <a:t>đổi</a:t>
            </a:r>
            <a:r>
              <a:rPr lang="en-US" sz="1800" dirty="0">
                <a:latin typeface="Oswald Medium" panose="00000600000000000000" pitchFamily="2" charset="0"/>
              </a:rPr>
              <a:t> .</a:t>
            </a:r>
          </a:p>
        </p:txBody>
      </p:sp>
      <p:sp>
        <p:nvSpPr>
          <p:cNvPr id="7" name="Text Box 6"/>
          <p:cNvSpPr txBox="1"/>
          <p:nvPr/>
        </p:nvSpPr>
        <p:spPr>
          <a:xfrm>
            <a:off x="757555" y="4279265"/>
            <a:ext cx="4744085" cy="1129665"/>
          </a:xfrm>
          <a:prstGeom prst="rect">
            <a:avLst/>
          </a:prstGeom>
          <a:noFill/>
        </p:spPr>
        <p:txBody>
          <a:bodyPr wrap="square" rtlCol="0">
            <a:noAutofit/>
          </a:bodyPr>
          <a:lstStyle/>
          <a:p>
            <a:endParaRPr lang="en-US">
              <a:latin typeface="Oswald Medium" panose="00000600000000000000" pitchFamily="2" charset="0"/>
            </a:endParaRPr>
          </a:p>
          <a:p>
            <a:r>
              <a:rPr lang="en-US">
                <a:latin typeface="Oswald Medium" panose="00000600000000000000" pitchFamily="2" charset="0"/>
              </a:rPr>
              <a:t>-</a:t>
            </a:r>
            <a:r>
              <a:rPr lang="en-US" sz="1800">
                <a:latin typeface="Oswald Medium" panose="00000600000000000000" pitchFamily="2" charset="0"/>
              </a:rPr>
              <a:t> Tiến hành Deloy và Process bảng Dim Location. Việc thực thi quá trình Deloy và Process thành công</a:t>
            </a:r>
          </a:p>
        </p:txBody>
      </p:sp>
      <p:pic>
        <p:nvPicPr>
          <p:cNvPr id="8" name="Picture 7"/>
          <p:cNvPicPr>
            <a:picLocks noChangeAspect="1"/>
          </p:cNvPicPr>
          <p:nvPr/>
        </p:nvPicPr>
        <p:blipFill>
          <a:blip r:embed="rId3"/>
          <a:stretch>
            <a:fillRect/>
          </a:stretch>
        </p:blipFill>
        <p:spPr>
          <a:xfrm>
            <a:off x="6096635" y="3509645"/>
            <a:ext cx="5983605" cy="30740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34"/>
          <p:cNvSpPr txBox="1">
            <a:spLocks noGrp="1"/>
          </p:cNvSpPr>
          <p:nvPr>
            <p:ph type="subTitle" idx="1"/>
          </p:nvPr>
        </p:nvSpPr>
        <p:spPr>
          <a:xfrm>
            <a:off x="2016125" y="646430"/>
            <a:ext cx="8258810" cy="1666875"/>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atin typeface="Oswald Medium" panose="00000600000000000000" pitchFamily="2" charset="0"/>
                <a:sym typeface="+mn-ea"/>
              </a:rPr>
              <a:t>2</a:t>
            </a:r>
            <a:r>
              <a:rPr lang="en-US" sz="2000">
                <a:latin typeface="Oswald Medium" panose="00000600000000000000" pitchFamily="2" charset="0"/>
                <a:sym typeface="+mn-ea"/>
              </a:rPr>
              <a:t>.Quá trình phân tích dữ liệu bằng công cụ Visual Studio, ngôn ngữ MDX trên Microsoft SQL Server và công cụ Pivot Excel .</a:t>
            </a:r>
            <a:endParaRPr lang="en-US" sz="2000">
              <a:latin typeface="Oswald Medium" panose="00000600000000000000" pitchFamily="2" charset="0"/>
            </a:endParaRPr>
          </a:p>
          <a:p>
            <a:pPr marL="0" lvl="0" indent="0" algn="l" rtl="0">
              <a:spcBef>
                <a:spcPts val="0"/>
              </a:spcBef>
              <a:spcAft>
                <a:spcPts val="2100"/>
              </a:spcAft>
              <a:buNone/>
            </a:pPr>
            <a:endParaRPr lang="en-GB" sz="2000">
              <a:latin typeface="Oswald Medium" panose="00000600000000000000" pitchFamily="2" charset="0"/>
            </a:endParaRPr>
          </a:p>
        </p:txBody>
      </p:sp>
      <p:sp>
        <p:nvSpPr>
          <p:cNvPr id="3" name="Text Box 0"/>
          <p:cNvSpPr txBox="1"/>
          <p:nvPr/>
        </p:nvSpPr>
        <p:spPr>
          <a:xfrm>
            <a:off x="988060" y="1905635"/>
            <a:ext cx="4064000" cy="306705"/>
          </a:xfrm>
          <a:prstGeom prst="rect">
            <a:avLst/>
          </a:prstGeom>
          <a:noFill/>
        </p:spPr>
        <p:txBody>
          <a:bodyPr wrap="square" rtlCol="0">
            <a:spAutoFit/>
          </a:bodyPr>
          <a:lstStyle/>
          <a:p>
            <a:r>
              <a:rPr lang="en-US">
                <a:latin typeface="Oswald Medium" panose="00000600000000000000" pitchFamily="2" charset="0"/>
              </a:rPr>
              <a:t>a. Phân tích dữ liệu trên VS </a:t>
            </a:r>
          </a:p>
        </p:txBody>
      </p:sp>
      <p:pic>
        <p:nvPicPr>
          <p:cNvPr id="5" name="Picture 4" descr="A screenshot of a computer&#10;&#10;Description automatically generated">
            <a:extLst>
              <a:ext uri="{FF2B5EF4-FFF2-40B4-BE49-F238E27FC236}">
                <a16:creationId xmlns:a16="http://schemas.microsoft.com/office/drawing/2014/main" id="{581B2E26-21BF-FAB6-05A5-9FB5351DF6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4334" y="1646533"/>
            <a:ext cx="7789606" cy="47236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p:nvPr/>
        </p:nvSpPr>
        <p:spPr>
          <a:xfrm>
            <a:off x="1404620" y="1214755"/>
            <a:ext cx="5537200" cy="1193800"/>
          </a:xfrm>
          <a:prstGeom prst="rect">
            <a:avLst/>
          </a:prstGeom>
          <a:noFill/>
        </p:spPr>
        <p:txBody>
          <a:bodyPr wrap="square" rtlCol="0">
            <a:noAutofit/>
          </a:bodyPr>
          <a:lstStyle/>
          <a:p>
            <a:r>
              <a:rPr lang="en-US" sz="1800">
                <a:latin typeface="Oswald Medium" panose="00000600000000000000" pitchFamily="2" charset="0"/>
              </a:rPr>
              <a:t>b. Phân tích dữ liệu bằng công cụ PIVOT EXCEL </a:t>
            </a:r>
          </a:p>
        </p:txBody>
      </p:sp>
      <p:pic>
        <p:nvPicPr>
          <p:cNvPr id="3" name="Picture 2">
            <a:extLst>
              <a:ext uri="{FF2B5EF4-FFF2-40B4-BE49-F238E27FC236}">
                <a16:creationId xmlns:a16="http://schemas.microsoft.com/office/drawing/2014/main" id="{5CD1B778-111E-E785-8791-05FDC37C2684}"/>
              </a:ext>
            </a:extLst>
          </p:cNvPr>
          <p:cNvPicPr>
            <a:picLocks noChangeAspect="1"/>
          </p:cNvPicPr>
          <p:nvPr/>
        </p:nvPicPr>
        <p:blipFill>
          <a:blip r:embed="rId2"/>
          <a:stretch>
            <a:fillRect/>
          </a:stretch>
        </p:blipFill>
        <p:spPr>
          <a:xfrm>
            <a:off x="1696064" y="1974143"/>
            <a:ext cx="8799871" cy="348691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p:nvPr/>
        </p:nvSpPr>
        <p:spPr>
          <a:xfrm>
            <a:off x="1699260" y="1275715"/>
            <a:ext cx="7060565" cy="368300"/>
          </a:xfrm>
          <a:prstGeom prst="rect">
            <a:avLst/>
          </a:prstGeom>
          <a:noFill/>
        </p:spPr>
        <p:txBody>
          <a:bodyPr wrap="square" rtlCol="0">
            <a:spAutoFit/>
          </a:bodyPr>
          <a:lstStyle/>
          <a:p>
            <a:r>
              <a:rPr lang="en-US" sz="1800">
                <a:latin typeface="Oswald Medium" panose="00000600000000000000" pitchFamily="2" charset="0"/>
              </a:rPr>
              <a:t> c. Phân tích dữ liệu bằng ngôn ngữ MDX trên MSQL Server .</a:t>
            </a:r>
          </a:p>
        </p:txBody>
      </p:sp>
      <p:pic>
        <p:nvPicPr>
          <p:cNvPr id="16" name="Picture 15"/>
          <p:cNvPicPr>
            <a:picLocks noChangeAspect="1"/>
          </p:cNvPicPr>
          <p:nvPr/>
        </p:nvPicPr>
        <p:blipFill>
          <a:blip r:embed="rId2"/>
          <a:stretch>
            <a:fillRect/>
          </a:stretch>
        </p:blipFill>
        <p:spPr>
          <a:xfrm>
            <a:off x="2119937" y="1826834"/>
            <a:ext cx="8093075" cy="41389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7"/>
          <p:cNvSpPr txBox="1">
            <a:spLocks noGrp="1"/>
          </p:cNvSpPr>
          <p:nvPr>
            <p:ph type="title"/>
          </p:nvPr>
        </p:nvSpPr>
        <p:spPr>
          <a:xfrm>
            <a:off x="683895" y="518160"/>
            <a:ext cx="9267825" cy="108712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sz="3200" dirty="0"/>
              <a:t>IV . </a:t>
            </a:r>
            <a:r>
              <a:rPr lang="en-GB" sz="3200" dirty="0"/>
              <a:t>Q</a:t>
            </a:r>
            <a:r>
              <a:rPr lang="en-US" altLang="en-GB" sz="3200" dirty="0"/>
              <a:t>UÁ TRÌNH LẬP BÁO BIỂU </a:t>
            </a:r>
            <a:r>
              <a:rPr lang="en-GB" sz="3200" dirty="0"/>
              <a:t>(SSRS)</a:t>
            </a:r>
          </a:p>
        </p:txBody>
      </p:sp>
      <p:sp>
        <p:nvSpPr>
          <p:cNvPr id="622" name="Google Shape;622;p37"/>
          <p:cNvSpPr/>
          <p:nvPr/>
        </p:nvSpPr>
        <p:spPr>
          <a:xfrm rot="5400000">
            <a:off x="2300438" y="201118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rot="5400000">
            <a:off x="2904963" y="21763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4" name="Google Shape;624;p37"/>
          <p:cNvSpPr/>
          <p:nvPr/>
        </p:nvSpPr>
        <p:spPr>
          <a:xfrm rot="5400000">
            <a:off x="9154500" y="482173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rot="5400000">
            <a:off x="9759025" y="498688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pic>
        <p:nvPicPr>
          <p:cNvPr id="3" name="Picture 2">
            <a:extLst>
              <a:ext uri="{FF2B5EF4-FFF2-40B4-BE49-F238E27FC236}">
                <a16:creationId xmlns:a16="http://schemas.microsoft.com/office/drawing/2014/main" id="{ED90010F-A5AB-7511-B85F-8A3619D09A83}"/>
              </a:ext>
            </a:extLst>
          </p:cNvPr>
          <p:cNvPicPr>
            <a:picLocks noChangeAspect="1"/>
          </p:cNvPicPr>
          <p:nvPr/>
        </p:nvPicPr>
        <p:blipFill>
          <a:blip r:embed="rId3"/>
          <a:stretch>
            <a:fillRect/>
          </a:stretch>
        </p:blipFill>
        <p:spPr>
          <a:xfrm>
            <a:off x="7554530" y="1750142"/>
            <a:ext cx="3657373" cy="4910779"/>
          </a:xfrm>
          <a:prstGeom prst="rect">
            <a:avLst/>
          </a:prstGeom>
        </p:spPr>
      </p:pic>
      <p:sp>
        <p:nvSpPr>
          <p:cNvPr id="4" name="Google Shape;611;p37">
            <a:extLst>
              <a:ext uri="{FF2B5EF4-FFF2-40B4-BE49-F238E27FC236}">
                <a16:creationId xmlns:a16="http://schemas.microsoft.com/office/drawing/2014/main" id="{41BE4FD1-7B51-9D03-1E5A-9DED77121F90}"/>
              </a:ext>
            </a:extLst>
          </p:cNvPr>
          <p:cNvSpPr txBox="1">
            <a:spLocks/>
          </p:cNvSpPr>
          <p:nvPr/>
        </p:nvSpPr>
        <p:spPr>
          <a:xfrm>
            <a:off x="855961" y="3236793"/>
            <a:ext cx="6183938" cy="108712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Oswald Medium"/>
                <a:ea typeface="Oswald Medium"/>
                <a:cs typeface="Oswald Medium"/>
                <a:sym typeface="Oswald Medium"/>
              </a:defRPr>
            </a:lvl1pPr>
            <a:lvl2pPr marR="0" lvl="1"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algn="ctr"/>
            <a:r>
              <a:rPr lang="en-GB" sz="3200" dirty="0" err="1">
                <a:solidFill>
                  <a:schemeClr val="bg1"/>
                </a:solidFill>
              </a:rPr>
              <a:t>Báo</a:t>
            </a:r>
            <a:r>
              <a:rPr lang="en-GB" sz="3200" dirty="0">
                <a:solidFill>
                  <a:schemeClr val="bg1"/>
                </a:solidFill>
              </a:rPr>
              <a:t> </a:t>
            </a:r>
            <a:r>
              <a:rPr lang="en-GB" sz="3200" dirty="0" err="1">
                <a:solidFill>
                  <a:schemeClr val="bg1"/>
                </a:solidFill>
              </a:rPr>
              <a:t>cáo</a:t>
            </a:r>
            <a:r>
              <a:rPr lang="en-GB" sz="3200" dirty="0">
                <a:solidFill>
                  <a:schemeClr val="bg1"/>
                </a:solidFill>
              </a:rPr>
              <a:t> 1 : </a:t>
            </a:r>
            <a:r>
              <a:rPr lang="en-GB" sz="3200" dirty="0" err="1">
                <a:solidFill>
                  <a:schemeClr val="bg1"/>
                </a:solidFill>
              </a:rPr>
              <a:t>Báo</a:t>
            </a:r>
            <a:r>
              <a:rPr lang="en-GB" sz="3200" dirty="0">
                <a:solidFill>
                  <a:schemeClr val="bg1"/>
                </a:solidFill>
              </a:rPr>
              <a:t> </a:t>
            </a:r>
            <a:r>
              <a:rPr lang="en-GB" sz="3200" dirty="0" err="1">
                <a:solidFill>
                  <a:schemeClr val="bg1"/>
                </a:solidFill>
              </a:rPr>
              <a:t>cáo</a:t>
            </a:r>
            <a:r>
              <a:rPr lang="en-GB" sz="3200" dirty="0">
                <a:solidFill>
                  <a:schemeClr val="bg1"/>
                </a:solidFill>
              </a:rPr>
              <a:t> </a:t>
            </a:r>
            <a:r>
              <a:rPr lang="en-GB" sz="3200" dirty="0" err="1">
                <a:solidFill>
                  <a:schemeClr val="bg1"/>
                </a:solidFill>
              </a:rPr>
              <a:t>tổng</a:t>
            </a:r>
            <a:r>
              <a:rPr lang="en-GB" sz="3200" dirty="0">
                <a:solidFill>
                  <a:schemeClr val="bg1"/>
                </a:solidFill>
              </a:rPr>
              <a:t> </a:t>
            </a:r>
            <a:r>
              <a:rPr lang="en-GB" sz="3200" dirty="0" err="1">
                <a:solidFill>
                  <a:schemeClr val="bg1"/>
                </a:solidFill>
              </a:rPr>
              <a:t>lượng</a:t>
            </a:r>
            <a:r>
              <a:rPr lang="en-GB" sz="3200" dirty="0">
                <a:solidFill>
                  <a:schemeClr val="bg1"/>
                </a:solidFill>
              </a:rPr>
              <a:t> ô </a:t>
            </a:r>
            <a:r>
              <a:rPr lang="en-GB" sz="3200" dirty="0" err="1">
                <a:solidFill>
                  <a:schemeClr val="bg1"/>
                </a:solidFill>
              </a:rPr>
              <a:t>nhiễm</a:t>
            </a:r>
            <a:r>
              <a:rPr lang="en-GB" sz="3200" dirty="0">
                <a:solidFill>
                  <a:schemeClr val="bg1"/>
                </a:solidFill>
              </a:rPr>
              <a:t> SO2 </a:t>
            </a:r>
            <a:r>
              <a:rPr lang="en-GB" sz="3200" dirty="0" err="1">
                <a:solidFill>
                  <a:schemeClr val="bg1"/>
                </a:solidFill>
              </a:rPr>
              <a:t>của</a:t>
            </a:r>
            <a:r>
              <a:rPr lang="en-GB" sz="3200" dirty="0">
                <a:solidFill>
                  <a:schemeClr val="bg1"/>
                </a:solidFill>
              </a:rPr>
              <a:t> </a:t>
            </a:r>
            <a:r>
              <a:rPr lang="en-GB" sz="3200" dirty="0" err="1">
                <a:solidFill>
                  <a:schemeClr val="bg1"/>
                </a:solidFill>
              </a:rPr>
              <a:t>từng</a:t>
            </a:r>
            <a:r>
              <a:rPr lang="en-GB" sz="3200" dirty="0">
                <a:solidFill>
                  <a:schemeClr val="bg1"/>
                </a:solidFill>
              </a:rPr>
              <a:t> </a:t>
            </a:r>
            <a:r>
              <a:rPr lang="en-GB" sz="3200" dirty="0" err="1">
                <a:solidFill>
                  <a:schemeClr val="bg1"/>
                </a:solidFill>
              </a:rPr>
              <a:t>vùng</a:t>
            </a:r>
            <a:r>
              <a:rPr lang="en-GB" sz="3200" dirty="0">
                <a:solidFill>
                  <a:schemeClr val="bg1"/>
                </a:solidFill>
              </a:rPr>
              <a:t> qua </a:t>
            </a:r>
            <a:r>
              <a:rPr lang="en-GB" sz="3200" dirty="0" err="1">
                <a:solidFill>
                  <a:schemeClr val="bg1"/>
                </a:solidFill>
              </a:rPr>
              <a:t>các</a:t>
            </a:r>
            <a:r>
              <a:rPr lang="en-GB" sz="3200" dirty="0">
                <a:solidFill>
                  <a:schemeClr val="bg1"/>
                </a:solidFill>
              </a:rPr>
              <a:t> </a:t>
            </a:r>
            <a:r>
              <a:rPr lang="en-GB" sz="3200" dirty="0" err="1">
                <a:solidFill>
                  <a:schemeClr val="bg1"/>
                </a:solidFill>
              </a:rPr>
              <a:t>năm</a:t>
            </a:r>
            <a:endParaRPr lang="en-GB" sz="3200" dirty="0">
              <a:solidFill>
                <a:schemeClr val="bg1"/>
              </a:solidFill>
            </a:endParaRPr>
          </a:p>
        </p:txBody>
      </p:sp>
      <p:sp>
        <p:nvSpPr>
          <p:cNvPr id="5" name="Google Shape;611;p37">
            <a:extLst>
              <a:ext uri="{FF2B5EF4-FFF2-40B4-BE49-F238E27FC236}">
                <a16:creationId xmlns:a16="http://schemas.microsoft.com/office/drawing/2014/main" id="{8A4D0383-33EA-24FF-EC64-03E480FC2163}"/>
              </a:ext>
            </a:extLst>
          </p:cNvPr>
          <p:cNvSpPr txBox="1">
            <a:spLocks/>
          </p:cNvSpPr>
          <p:nvPr/>
        </p:nvSpPr>
        <p:spPr>
          <a:xfrm>
            <a:off x="-2957229" y="5826550"/>
            <a:ext cx="9267825" cy="108712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Oswald Medium"/>
                <a:ea typeface="Oswald Medium"/>
                <a:cs typeface="Oswald Medium"/>
                <a:sym typeface="Oswald Medium"/>
              </a:defRPr>
            </a:lvl1pPr>
            <a:lvl2pPr marR="0" lvl="1"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algn="ctr"/>
            <a:r>
              <a:rPr lang="en-US" sz="3200" dirty="0"/>
              <a:t>Report Builder</a:t>
            </a:r>
            <a:endParaRPr lang="en-GB"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3"/>
          <p:cNvSpPr txBox="1">
            <a:spLocks noGrp="1"/>
          </p:cNvSpPr>
          <p:nvPr>
            <p:ph type="title"/>
          </p:nvPr>
        </p:nvSpPr>
        <p:spPr>
          <a:xfrm>
            <a:off x="5888370" y="470471"/>
            <a:ext cx="5322600" cy="13248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Nội dung chính </a:t>
            </a:r>
            <a:endParaRPr dirty="0"/>
          </a:p>
        </p:txBody>
      </p:sp>
      <p:sp>
        <p:nvSpPr>
          <p:cNvPr id="270" name="Google Shape;270;p23"/>
          <p:cNvSpPr txBox="1">
            <a:spLocks noGrp="1"/>
          </p:cNvSpPr>
          <p:nvPr>
            <p:ph type="body" idx="1"/>
          </p:nvPr>
        </p:nvSpPr>
        <p:spPr>
          <a:xfrm>
            <a:off x="6763416" y="3644579"/>
            <a:ext cx="5322600" cy="2235900"/>
          </a:xfrm>
          <a:prstGeom prst="rect">
            <a:avLst/>
          </a:prstGeom>
        </p:spPr>
        <p:txBody>
          <a:bodyPr spcFirstLastPara="1" wrap="square" lIns="121900" tIns="121900" rIns="121900" bIns="121900" anchor="t" anchorCtr="0">
            <a:noAutofit/>
          </a:bodyPr>
          <a:lstStyle/>
          <a:p>
            <a:pPr lvl="0" indent="-457200" algn="l" rtl="0">
              <a:spcBef>
                <a:spcPts val="0"/>
              </a:spcBef>
              <a:spcAft>
                <a:spcPts val="0"/>
              </a:spcAft>
              <a:buAutoNum type="arabicPeriod"/>
            </a:pPr>
            <a:r>
              <a:rPr lang="en-US" dirty="0" err="1"/>
              <a:t>Tổng</a:t>
            </a:r>
            <a:r>
              <a:rPr lang="en-US" dirty="0"/>
              <a:t> </a:t>
            </a:r>
            <a:r>
              <a:rPr lang="en-US" dirty="0" err="1"/>
              <a:t>quan</a:t>
            </a:r>
            <a:r>
              <a:rPr lang="en-US" dirty="0"/>
              <a:t> </a:t>
            </a:r>
            <a:r>
              <a:rPr lang="en-US" dirty="0" err="1"/>
              <a:t>đề</a:t>
            </a:r>
            <a:r>
              <a:rPr lang="en-US" dirty="0"/>
              <a:t> </a:t>
            </a:r>
            <a:r>
              <a:rPr lang="en-US" dirty="0" err="1"/>
              <a:t>tài</a:t>
            </a:r>
            <a:r>
              <a:rPr lang="en-US" dirty="0"/>
              <a:t> </a:t>
            </a:r>
          </a:p>
          <a:p>
            <a:pPr lvl="0" indent="-457200" algn="l" rtl="0">
              <a:spcBef>
                <a:spcPts val="0"/>
              </a:spcBef>
              <a:spcAft>
                <a:spcPts val="0"/>
              </a:spcAft>
              <a:buAutoNum type="arabicPeriod"/>
            </a:pPr>
            <a:r>
              <a:rPr lang="en-US" dirty="0" err="1"/>
              <a:t>Tích</a:t>
            </a:r>
            <a:r>
              <a:rPr lang="en-US" dirty="0"/>
              <a:t> </a:t>
            </a:r>
            <a:r>
              <a:rPr lang="en-US" dirty="0" err="1"/>
              <a:t>hợp</a:t>
            </a:r>
            <a:r>
              <a:rPr lang="en-US" dirty="0"/>
              <a:t> </a:t>
            </a:r>
            <a:r>
              <a:rPr lang="en-US" dirty="0" err="1"/>
              <a:t>dữ</a:t>
            </a:r>
            <a:r>
              <a:rPr lang="en-US" dirty="0"/>
              <a:t> </a:t>
            </a:r>
            <a:r>
              <a:rPr lang="en-US" dirty="0" err="1"/>
              <a:t>liệu</a:t>
            </a:r>
            <a:r>
              <a:rPr lang="en-US" dirty="0"/>
              <a:t> </a:t>
            </a:r>
            <a:r>
              <a:rPr lang="en-US" dirty="0" err="1"/>
              <a:t>vào</a:t>
            </a:r>
            <a:r>
              <a:rPr lang="en-US" dirty="0"/>
              <a:t> </a:t>
            </a:r>
            <a:r>
              <a:rPr lang="en-US" dirty="0" err="1"/>
              <a:t>kho</a:t>
            </a:r>
            <a:r>
              <a:rPr lang="en-US" dirty="0"/>
              <a:t> (SSIS)</a:t>
            </a:r>
          </a:p>
          <a:p>
            <a:pPr lvl="0" indent="-457200" algn="l" rtl="0">
              <a:spcBef>
                <a:spcPts val="0"/>
              </a:spcBef>
              <a:spcAft>
                <a:spcPts val="0"/>
              </a:spcAft>
              <a:buAutoNum type="arabicPeriod"/>
            </a:pP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kho</a:t>
            </a:r>
            <a:r>
              <a:rPr lang="en-US" dirty="0"/>
              <a:t> (SSAS)</a:t>
            </a:r>
          </a:p>
          <a:p>
            <a:pPr lvl="0" indent="-457200" algn="l" rtl="0">
              <a:spcBef>
                <a:spcPts val="0"/>
              </a:spcBef>
              <a:spcAft>
                <a:spcPts val="0"/>
              </a:spcAft>
              <a:buAutoNum type="arabicPeriod"/>
            </a:pPr>
            <a:r>
              <a:rPr lang="en-US" dirty="0" err="1"/>
              <a:t>Quá</a:t>
            </a:r>
            <a:r>
              <a:rPr lang="en-US" dirty="0"/>
              <a:t> </a:t>
            </a:r>
            <a:r>
              <a:rPr lang="en-US" dirty="0" err="1"/>
              <a:t>trình</a:t>
            </a:r>
            <a:r>
              <a:rPr lang="en-US" dirty="0"/>
              <a:t> </a:t>
            </a:r>
            <a:r>
              <a:rPr lang="en-US" dirty="0" err="1"/>
              <a:t>lập</a:t>
            </a:r>
            <a:r>
              <a:rPr lang="en-US" dirty="0"/>
              <a:t> </a:t>
            </a:r>
            <a:r>
              <a:rPr lang="en-US" dirty="0" err="1"/>
              <a:t>báo</a:t>
            </a:r>
            <a:r>
              <a:rPr lang="en-US" dirty="0"/>
              <a:t> </a:t>
            </a:r>
            <a:r>
              <a:rPr lang="en-US" dirty="0" err="1"/>
              <a:t>biểu</a:t>
            </a:r>
            <a:r>
              <a:rPr lang="en-US" dirty="0"/>
              <a:t> (SSRS)</a:t>
            </a:r>
          </a:p>
          <a:p>
            <a:pPr lvl="0" indent="-457200" algn="l" rtl="0">
              <a:spcBef>
                <a:spcPts val="0"/>
              </a:spcBef>
              <a:spcAft>
                <a:spcPts val="0"/>
              </a:spcAft>
              <a:buAutoNum type="arabicPeriod"/>
            </a:pPr>
            <a:r>
              <a:rPr lang="en-US" dirty="0" err="1"/>
              <a:t>Quá</a:t>
            </a:r>
            <a:r>
              <a:rPr lang="en-US" dirty="0"/>
              <a:t> </a:t>
            </a:r>
            <a:r>
              <a:rPr lang="en-US" dirty="0" err="1"/>
              <a:t>trình</a:t>
            </a:r>
            <a:r>
              <a:rPr lang="en-US" dirty="0"/>
              <a:t> </a:t>
            </a:r>
            <a:r>
              <a:rPr lang="en-US" dirty="0" err="1"/>
              <a:t>thực</a:t>
            </a:r>
            <a:r>
              <a:rPr lang="en-US" dirty="0"/>
              <a:t> </a:t>
            </a:r>
            <a:r>
              <a:rPr lang="en-US" dirty="0" err="1"/>
              <a:t>hiện</a:t>
            </a:r>
            <a:r>
              <a:rPr lang="en-US" dirty="0"/>
              <a:t> </a:t>
            </a:r>
            <a:r>
              <a:rPr lang="en-US" dirty="0" err="1"/>
              <a:t>DataMining</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7"/>
          <p:cNvSpPr txBox="1">
            <a:spLocks noGrp="1"/>
          </p:cNvSpPr>
          <p:nvPr>
            <p:ph type="title"/>
          </p:nvPr>
        </p:nvSpPr>
        <p:spPr>
          <a:xfrm>
            <a:off x="683895" y="518160"/>
            <a:ext cx="9267825" cy="108712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sz="3200" dirty="0"/>
              <a:t>IV . </a:t>
            </a:r>
            <a:r>
              <a:rPr lang="en-GB" sz="3200" dirty="0"/>
              <a:t>Q</a:t>
            </a:r>
            <a:r>
              <a:rPr lang="en-US" altLang="en-GB" sz="3200" dirty="0"/>
              <a:t>UÁ TRÌNH LẬP BÁO BIỂU </a:t>
            </a:r>
            <a:r>
              <a:rPr lang="en-GB" sz="3200" dirty="0"/>
              <a:t>(SSRS)</a:t>
            </a:r>
          </a:p>
        </p:txBody>
      </p:sp>
      <p:sp>
        <p:nvSpPr>
          <p:cNvPr id="622" name="Google Shape;622;p37"/>
          <p:cNvSpPr/>
          <p:nvPr/>
        </p:nvSpPr>
        <p:spPr>
          <a:xfrm rot="5400000">
            <a:off x="2300438" y="201118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rot="5400000">
            <a:off x="2904963" y="21763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4" name="Google Shape;624;p37"/>
          <p:cNvSpPr/>
          <p:nvPr/>
        </p:nvSpPr>
        <p:spPr>
          <a:xfrm rot="5400000">
            <a:off x="9154500" y="482173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rot="5400000">
            <a:off x="9759025" y="498688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 name="Google Shape;611;p37">
            <a:extLst>
              <a:ext uri="{FF2B5EF4-FFF2-40B4-BE49-F238E27FC236}">
                <a16:creationId xmlns:a16="http://schemas.microsoft.com/office/drawing/2014/main" id="{41BE4FD1-7B51-9D03-1E5A-9DED77121F90}"/>
              </a:ext>
            </a:extLst>
          </p:cNvPr>
          <p:cNvSpPr txBox="1">
            <a:spLocks/>
          </p:cNvSpPr>
          <p:nvPr/>
        </p:nvSpPr>
        <p:spPr>
          <a:xfrm>
            <a:off x="6323981" y="2752524"/>
            <a:ext cx="6183938" cy="108712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Oswald Medium"/>
                <a:ea typeface="Oswald Medium"/>
                <a:cs typeface="Oswald Medium"/>
                <a:sym typeface="Oswald Medium"/>
              </a:defRPr>
            </a:lvl1pPr>
            <a:lvl2pPr marR="0" lvl="1"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algn="ctr"/>
            <a:r>
              <a:rPr lang="en-GB" sz="3200" dirty="0" err="1">
                <a:solidFill>
                  <a:schemeClr val="bg1"/>
                </a:solidFill>
              </a:rPr>
              <a:t>Báo</a:t>
            </a:r>
            <a:r>
              <a:rPr lang="en-GB" sz="3200" dirty="0">
                <a:solidFill>
                  <a:schemeClr val="bg1"/>
                </a:solidFill>
              </a:rPr>
              <a:t> </a:t>
            </a:r>
            <a:r>
              <a:rPr lang="en-GB" sz="3200" dirty="0" err="1">
                <a:solidFill>
                  <a:schemeClr val="bg1"/>
                </a:solidFill>
              </a:rPr>
              <a:t>cáo</a:t>
            </a:r>
            <a:r>
              <a:rPr lang="en-GB" sz="3200" dirty="0">
                <a:solidFill>
                  <a:schemeClr val="bg1"/>
                </a:solidFill>
              </a:rPr>
              <a:t> 2: </a:t>
            </a:r>
            <a:r>
              <a:rPr lang="en-GB" sz="3200" dirty="0" err="1">
                <a:solidFill>
                  <a:schemeClr val="bg1"/>
                </a:solidFill>
              </a:rPr>
              <a:t>Báo</a:t>
            </a:r>
            <a:r>
              <a:rPr lang="en-GB" sz="3200" dirty="0">
                <a:solidFill>
                  <a:schemeClr val="bg1"/>
                </a:solidFill>
              </a:rPr>
              <a:t> </a:t>
            </a:r>
            <a:r>
              <a:rPr lang="en-GB" sz="3200" dirty="0" err="1">
                <a:solidFill>
                  <a:schemeClr val="bg1"/>
                </a:solidFill>
              </a:rPr>
              <a:t>cáo</a:t>
            </a:r>
            <a:r>
              <a:rPr lang="en-GB" sz="3200" dirty="0">
                <a:solidFill>
                  <a:schemeClr val="bg1"/>
                </a:solidFill>
              </a:rPr>
              <a:t> </a:t>
            </a:r>
            <a:r>
              <a:rPr lang="en-GB" sz="3200" dirty="0" err="1">
                <a:solidFill>
                  <a:schemeClr val="bg1"/>
                </a:solidFill>
              </a:rPr>
              <a:t>tổng</a:t>
            </a:r>
            <a:r>
              <a:rPr lang="en-GB" sz="3200" dirty="0">
                <a:solidFill>
                  <a:schemeClr val="bg1"/>
                </a:solidFill>
              </a:rPr>
              <a:t> </a:t>
            </a:r>
            <a:r>
              <a:rPr lang="en-GB" sz="3200" dirty="0" err="1">
                <a:solidFill>
                  <a:schemeClr val="bg1"/>
                </a:solidFill>
              </a:rPr>
              <a:t>lượng</a:t>
            </a:r>
            <a:r>
              <a:rPr lang="en-GB" sz="3200" dirty="0">
                <a:solidFill>
                  <a:schemeClr val="bg1"/>
                </a:solidFill>
              </a:rPr>
              <a:t> ô </a:t>
            </a:r>
            <a:r>
              <a:rPr lang="en-GB" sz="3200" dirty="0" err="1">
                <a:solidFill>
                  <a:schemeClr val="bg1"/>
                </a:solidFill>
              </a:rPr>
              <a:t>nhiễm</a:t>
            </a:r>
            <a:r>
              <a:rPr lang="en-GB" sz="3200" dirty="0">
                <a:solidFill>
                  <a:schemeClr val="bg1"/>
                </a:solidFill>
              </a:rPr>
              <a:t> NO2 </a:t>
            </a:r>
            <a:r>
              <a:rPr lang="en-GB" sz="3200" dirty="0" err="1">
                <a:solidFill>
                  <a:schemeClr val="bg1"/>
                </a:solidFill>
              </a:rPr>
              <a:t>tại</a:t>
            </a:r>
            <a:r>
              <a:rPr lang="en-GB" sz="3200" dirty="0">
                <a:solidFill>
                  <a:schemeClr val="bg1"/>
                </a:solidFill>
              </a:rPr>
              <a:t> </a:t>
            </a:r>
            <a:r>
              <a:rPr lang="en-GB" sz="3200" dirty="0" err="1">
                <a:solidFill>
                  <a:schemeClr val="bg1"/>
                </a:solidFill>
              </a:rPr>
              <a:t>PaJu</a:t>
            </a:r>
            <a:r>
              <a:rPr lang="en-GB" sz="3200" dirty="0">
                <a:solidFill>
                  <a:schemeClr val="bg1"/>
                </a:solidFill>
              </a:rPr>
              <a:t> qua </a:t>
            </a:r>
            <a:r>
              <a:rPr lang="en-GB" sz="3200" dirty="0" err="1">
                <a:solidFill>
                  <a:schemeClr val="bg1"/>
                </a:solidFill>
              </a:rPr>
              <a:t>các</a:t>
            </a:r>
            <a:r>
              <a:rPr lang="en-GB" sz="3200" dirty="0">
                <a:solidFill>
                  <a:schemeClr val="bg1"/>
                </a:solidFill>
              </a:rPr>
              <a:t> </a:t>
            </a:r>
            <a:r>
              <a:rPr lang="en-GB" sz="3200" dirty="0" err="1">
                <a:solidFill>
                  <a:schemeClr val="bg1"/>
                </a:solidFill>
              </a:rPr>
              <a:t>năm</a:t>
            </a:r>
            <a:r>
              <a:rPr lang="en-GB" sz="3200" dirty="0">
                <a:solidFill>
                  <a:schemeClr val="bg1"/>
                </a:solidFill>
              </a:rPr>
              <a:t> </a:t>
            </a:r>
          </a:p>
        </p:txBody>
      </p:sp>
      <p:pic>
        <p:nvPicPr>
          <p:cNvPr id="5" name="Picture 4">
            <a:extLst>
              <a:ext uri="{FF2B5EF4-FFF2-40B4-BE49-F238E27FC236}">
                <a16:creationId xmlns:a16="http://schemas.microsoft.com/office/drawing/2014/main" id="{1243A7D7-D291-9BB6-3B31-27C2D2620670}"/>
              </a:ext>
            </a:extLst>
          </p:cNvPr>
          <p:cNvPicPr>
            <a:picLocks noChangeAspect="1"/>
          </p:cNvPicPr>
          <p:nvPr/>
        </p:nvPicPr>
        <p:blipFill>
          <a:blip r:embed="rId3"/>
          <a:stretch>
            <a:fillRect/>
          </a:stretch>
        </p:blipFill>
        <p:spPr>
          <a:xfrm>
            <a:off x="1054713" y="1607750"/>
            <a:ext cx="4354448" cy="4732090"/>
          </a:xfrm>
          <a:prstGeom prst="rect">
            <a:avLst/>
          </a:prstGeom>
        </p:spPr>
      </p:pic>
      <p:sp>
        <p:nvSpPr>
          <p:cNvPr id="6" name="Google Shape;611;p37">
            <a:extLst>
              <a:ext uri="{FF2B5EF4-FFF2-40B4-BE49-F238E27FC236}">
                <a16:creationId xmlns:a16="http://schemas.microsoft.com/office/drawing/2014/main" id="{D021B057-2C6D-2AE9-BDF0-BD36983A9FE6}"/>
              </a:ext>
            </a:extLst>
          </p:cNvPr>
          <p:cNvSpPr txBox="1">
            <a:spLocks/>
          </p:cNvSpPr>
          <p:nvPr/>
        </p:nvSpPr>
        <p:spPr>
          <a:xfrm>
            <a:off x="3261238" y="5826342"/>
            <a:ext cx="9267825" cy="108712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Oswald Medium"/>
                <a:ea typeface="Oswald Medium"/>
                <a:cs typeface="Oswald Medium"/>
                <a:sym typeface="Oswald Medium"/>
              </a:defRPr>
            </a:lvl1pPr>
            <a:lvl2pPr marR="0" lvl="1"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algn="ctr"/>
            <a:r>
              <a:rPr lang="en-US" sz="3200" dirty="0"/>
              <a:t>Report Builder</a:t>
            </a:r>
            <a:endParaRPr lang="en-GB" sz="3200" dirty="0"/>
          </a:p>
        </p:txBody>
      </p:sp>
    </p:spTree>
    <p:extLst>
      <p:ext uri="{BB962C8B-B14F-4D97-AF65-F5344CB8AC3E}">
        <p14:creationId xmlns:p14="http://schemas.microsoft.com/office/powerpoint/2010/main" val="238128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7"/>
          <p:cNvSpPr txBox="1">
            <a:spLocks noGrp="1"/>
          </p:cNvSpPr>
          <p:nvPr>
            <p:ph type="title"/>
          </p:nvPr>
        </p:nvSpPr>
        <p:spPr>
          <a:xfrm>
            <a:off x="683895" y="518160"/>
            <a:ext cx="9267825" cy="108712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sz="3200" dirty="0"/>
              <a:t>IV . </a:t>
            </a:r>
            <a:r>
              <a:rPr lang="en-GB" sz="3200" dirty="0"/>
              <a:t>Q</a:t>
            </a:r>
            <a:r>
              <a:rPr lang="en-US" altLang="en-GB" sz="3200" dirty="0"/>
              <a:t>UÁ TRÌNH LẬP BÁO BIỂU </a:t>
            </a:r>
            <a:r>
              <a:rPr lang="en-GB" sz="3200" dirty="0"/>
              <a:t>(SSRS)</a:t>
            </a:r>
          </a:p>
        </p:txBody>
      </p:sp>
      <p:sp>
        <p:nvSpPr>
          <p:cNvPr id="622" name="Google Shape;622;p37"/>
          <p:cNvSpPr/>
          <p:nvPr/>
        </p:nvSpPr>
        <p:spPr>
          <a:xfrm rot="5400000">
            <a:off x="2300438" y="201118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rot="5400000">
            <a:off x="2904963" y="21763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4" name="Google Shape;624;p37"/>
          <p:cNvSpPr/>
          <p:nvPr/>
        </p:nvSpPr>
        <p:spPr>
          <a:xfrm rot="5400000">
            <a:off x="9154500" y="482173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rot="5400000">
            <a:off x="9759025" y="498688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 name="Google Shape;611;p37">
            <a:extLst>
              <a:ext uri="{FF2B5EF4-FFF2-40B4-BE49-F238E27FC236}">
                <a16:creationId xmlns:a16="http://schemas.microsoft.com/office/drawing/2014/main" id="{41BE4FD1-7B51-9D03-1E5A-9DED77121F90}"/>
              </a:ext>
            </a:extLst>
          </p:cNvPr>
          <p:cNvSpPr txBox="1">
            <a:spLocks/>
          </p:cNvSpPr>
          <p:nvPr/>
        </p:nvSpPr>
        <p:spPr>
          <a:xfrm>
            <a:off x="855961" y="3236793"/>
            <a:ext cx="6183938" cy="108712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Oswald Medium"/>
                <a:ea typeface="Oswald Medium"/>
                <a:cs typeface="Oswald Medium"/>
                <a:sym typeface="Oswald Medium"/>
              </a:defRPr>
            </a:lvl1pPr>
            <a:lvl2pPr marR="0" lvl="1"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algn="ctr"/>
            <a:r>
              <a:rPr lang="en-GB" sz="3200" dirty="0" err="1">
                <a:solidFill>
                  <a:schemeClr val="bg1"/>
                </a:solidFill>
              </a:rPr>
              <a:t>Báo</a:t>
            </a:r>
            <a:r>
              <a:rPr lang="en-GB" sz="3200" dirty="0">
                <a:solidFill>
                  <a:schemeClr val="bg1"/>
                </a:solidFill>
              </a:rPr>
              <a:t> </a:t>
            </a:r>
            <a:r>
              <a:rPr lang="en-GB" sz="3200" dirty="0" err="1">
                <a:solidFill>
                  <a:schemeClr val="bg1"/>
                </a:solidFill>
              </a:rPr>
              <a:t>cáo</a:t>
            </a:r>
            <a:r>
              <a:rPr lang="en-GB" sz="3200" dirty="0">
                <a:solidFill>
                  <a:schemeClr val="bg1"/>
                </a:solidFill>
              </a:rPr>
              <a:t> 3 : </a:t>
            </a:r>
            <a:r>
              <a:rPr lang="en-GB" sz="3200" dirty="0" err="1">
                <a:solidFill>
                  <a:schemeClr val="bg1"/>
                </a:solidFill>
              </a:rPr>
              <a:t>Báo</a:t>
            </a:r>
            <a:r>
              <a:rPr lang="en-GB" sz="3200" dirty="0">
                <a:solidFill>
                  <a:schemeClr val="bg1"/>
                </a:solidFill>
              </a:rPr>
              <a:t> </a:t>
            </a:r>
            <a:r>
              <a:rPr lang="en-GB" sz="3200" dirty="0" err="1">
                <a:solidFill>
                  <a:schemeClr val="bg1"/>
                </a:solidFill>
              </a:rPr>
              <a:t>cáo</a:t>
            </a:r>
            <a:r>
              <a:rPr lang="en-GB" sz="3200" dirty="0">
                <a:solidFill>
                  <a:schemeClr val="bg1"/>
                </a:solidFill>
              </a:rPr>
              <a:t> </a:t>
            </a:r>
            <a:r>
              <a:rPr lang="en-GB" sz="3200" dirty="0" err="1">
                <a:solidFill>
                  <a:schemeClr val="bg1"/>
                </a:solidFill>
              </a:rPr>
              <a:t>tổng</a:t>
            </a:r>
            <a:r>
              <a:rPr lang="en-GB" sz="3200" dirty="0">
                <a:solidFill>
                  <a:schemeClr val="bg1"/>
                </a:solidFill>
              </a:rPr>
              <a:t> </a:t>
            </a:r>
            <a:r>
              <a:rPr lang="en-GB" sz="3200" dirty="0" err="1">
                <a:solidFill>
                  <a:schemeClr val="bg1"/>
                </a:solidFill>
              </a:rPr>
              <a:t>lượng</a:t>
            </a:r>
            <a:r>
              <a:rPr lang="en-GB" sz="3200" dirty="0">
                <a:solidFill>
                  <a:schemeClr val="bg1"/>
                </a:solidFill>
              </a:rPr>
              <a:t> PM10 qua </a:t>
            </a:r>
            <a:r>
              <a:rPr lang="en-GB" sz="3200" dirty="0" err="1">
                <a:solidFill>
                  <a:schemeClr val="bg1"/>
                </a:solidFill>
              </a:rPr>
              <a:t>từng</a:t>
            </a:r>
            <a:r>
              <a:rPr lang="en-GB" sz="3200" dirty="0">
                <a:solidFill>
                  <a:schemeClr val="bg1"/>
                </a:solidFill>
              </a:rPr>
              <a:t> </a:t>
            </a:r>
            <a:r>
              <a:rPr lang="en-GB" sz="3200" dirty="0" err="1">
                <a:solidFill>
                  <a:schemeClr val="bg1"/>
                </a:solidFill>
              </a:rPr>
              <a:t>thành</a:t>
            </a:r>
            <a:r>
              <a:rPr lang="en-GB" sz="3200" dirty="0">
                <a:solidFill>
                  <a:schemeClr val="bg1"/>
                </a:solidFill>
              </a:rPr>
              <a:t> </a:t>
            </a:r>
            <a:r>
              <a:rPr lang="en-GB" sz="3200" dirty="0" err="1">
                <a:solidFill>
                  <a:schemeClr val="bg1"/>
                </a:solidFill>
              </a:rPr>
              <a:t>phố</a:t>
            </a:r>
            <a:r>
              <a:rPr lang="en-GB" sz="3200" dirty="0">
                <a:solidFill>
                  <a:schemeClr val="bg1"/>
                </a:solidFill>
              </a:rPr>
              <a:t> </a:t>
            </a:r>
            <a:r>
              <a:rPr lang="en-GB" sz="3200" dirty="0" err="1">
                <a:solidFill>
                  <a:schemeClr val="bg1"/>
                </a:solidFill>
              </a:rPr>
              <a:t>từ</a:t>
            </a:r>
            <a:r>
              <a:rPr lang="en-GB" sz="3200" dirty="0">
                <a:solidFill>
                  <a:schemeClr val="bg1"/>
                </a:solidFill>
              </a:rPr>
              <a:t> </a:t>
            </a:r>
            <a:r>
              <a:rPr lang="en-GB" sz="3200" dirty="0" err="1">
                <a:solidFill>
                  <a:schemeClr val="bg1"/>
                </a:solidFill>
              </a:rPr>
              <a:t>năm</a:t>
            </a:r>
            <a:r>
              <a:rPr lang="en-GB" sz="3200" dirty="0">
                <a:solidFill>
                  <a:schemeClr val="bg1"/>
                </a:solidFill>
              </a:rPr>
              <a:t> 2014-2018</a:t>
            </a:r>
          </a:p>
        </p:txBody>
      </p:sp>
      <p:pic>
        <p:nvPicPr>
          <p:cNvPr id="5" name="Picture 4">
            <a:extLst>
              <a:ext uri="{FF2B5EF4-FFF2-40B4-BE49-F238E27FC236}">
                <a16:creationId xmlns:a16="http://schemas.microsoft.com/office/drawing/2014/main" id="{0B5DA1CC-1A0F-E6DB-D534-689B8C0002E6}"/>
              </a:ext>
            </a:extLst>
          </p:cNvPr>
          <p:cNvPicPr>
            <a:picLocks noChangeAspect="1"/>
          </p:cNvPicPr>
          <p:nvPr/>
        </p:nvPicPr>
        <p:blipFill>
          <a:blip r:embed="rId3"/>
          <a:stretch>
            <a:fillRect/>
          </a:stretch>
        </p:blipFill>
        <p:spPr>
          <a:xfrm>
            <a:off x="7121524" y="1222211"/>
            <a:ext cx="3947885" cy="5117629"/>
          </a:xfrm>
          <a:prstGeom prst="rect">
            <a:avLst/>
          </a:prstGeom>
        </p:spPr>
      </p:pic>
      <p:sp>
        <p:nvSpPr>
          <p:cNvPr id="6" name="Google Shape;611;p37">
            <a:extLst>
              <a:ext uri="{FF2B5EF4-FFF2-40B4-BE49-F238E27FC236}">
                <a16:creationId xmlns:a16="http://schemas.microsoft.com/office/drawing/2014/main" id="{5D742959-459C-E3CA-99F6-6B0AB74BE7A7}"/>
              </a:ext>
            </a:extLst>
          </p:cNvPr>
          <p:cNvSpPr txBox="1">
            <a:spLocks/>
          </p:cNvSpPr>
          <p:nvPr/>
        </p:nvSpPr>
        <p:spPr>
          <a:xfrm>
            <a:off x="-1632650" y="5770880"/>
            <a:ext cx="9267825" cy="108712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Oswald Medium"/>
                <a:ea typeface="Oswald Medium"/>
                <a:cs typeface="Oswald Medium"/>
                <a:sym typeface="Oswald Medium"/>
              </a:defRPr>
            </a:lvl1pPr>
            <a:lvl2pPr marR="0" lvl="1"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algn="ctr"/>
            <a:r>
              <a:rPr lang="en-US" sz="3200" dirty="0"/>
              <a:t>Report Builder</a:t>
            </a:r>
            <a:endParaRPr lang="en-GB" sz="3200" dirty="0"/>
          </a:p>
        </p:txBody>
      </p:sp>
    </p:spTree>
    <p:extLst>
      <p:ext uri="{BB962C8B-B14F-4D97-AF65-F5344CB8AC3E}">
        <p14:creationId xmlns:p14="http://schemas.microsoft.com/office/powerpoint/2010/main" val="955136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7"/>
          <p:cNvSpPr txBox="1">
            <a:spLocks noGrp="1"/>
          </p:cNvSpPr>
          <p:nvPr>
            <p:ph type="title"/>
          </p:nvPr>
        </p:nvSpPr>
        <p:spPr>
          <a:xfrm>
            <a:off x="683895" y="518160"/>
            <a:ext cx="9267825" cy="108712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sz="3200" dirty="0"/>
              <a:t>IV . </a:t>
            </a:r>
            <a:r>
              <a:rPr lang="en-GB" sz="3200" dirty="0"/>
              <a:t>Q</a:t>
            </a:r>
            <a:r>
              <a:rPr lang="en-US" altLang="en-GB" sz="3200" dirty="0"/>
              <a:t>UÁ TRÌNH LẬP BÁO BIỂU </a:t>
            </a:r>
            <a:r>
              <a:rPr lang="en-GB" sz="3200" dirty="0"/>
              <a:t>(SSRS)</a:t>
            </a:r>
          </a:p>
        </p:txBody>
      </p:sp>
      <p:sp>
        <p:nvSpPr>
          <p:cNvPr id="622" name="Google Shape;622;p37"/>
          <p:cNvSpPr/>
          <p:nvPr/>
        </p:nvSpPr>
        <p:spPr>
          <a:xfrm rot="5400000">
            <a:off x="2300438" y="201118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rot="5400000">
            <a:off x="2904963" y="21763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4" name="Google Shape;624;p37"/>
          <p:cNvSpPr/>
          <p:nvPr/>
        </p:nvSpPr>
        <p:spPr>
          <a:xfrm rot="5400000">
            <a:off x="9154500" y="482173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rot="5400000">
            <a:off x="9759025" y="498688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 name="Google Shape;611;p37">
            <a:extLst>
              <a:ext uri="{FF2B5EF4-FFF2-40B4-BE49-F238E27FC236}">
                <a16:creationId xmlns:a16="http://schemas.microsoft.com/office/drawing/2014/main" id="{41BE4FD1-7B51-9D03-1E5A-9DED77121F90}"/>
              </a:ext>
            </a:extLst>
          </p:cNvPr>
          <p:cNvSpPr txBox="1">
            <a:spLocks/>
          </p:cNvSpPr>
          <p:nvPr/>
        </p:nvSpPr>
        <p:spPr>
          <a:xfrm>
            <a:off x="8023123" y="3052171"/>
            <a:ext cx="3513544" cy="108712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Oswald Medium"/>
                <a:ea typeface="Oswald Medium"/>
                <a:cs typeface="Oswald Medium"/>
                <a:sym typeface="Oswald Medium"/>
              </a:defRPr>
            </a:lvl1pPr>
            <a:lvl2pPr marR="0" lvl="1"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algn="ctr"/>
            <a:r>
              <a:rPr lang="en-GB" sz="3200" dirty="0" err="1">
                <a:solidFill>
                  <a:schemeClr val="bg1"/>
                </a:solidFill>
              </a:rPr>
              <a:t>Báo</a:t>
            </a:r>
            <a:r>
              <a:rPr lang="en-GB" sz="3200" dirty="0">
                <a:solidFill>
                  <a:schemeClr val="bg1"/>
                </a:solidFill>
              </a:rPr>
              <a:t> </a:t>
            </a:r>
            <a:r>
              <a:rPr lang="en-GB" sz="3200" dirty="0" err="1">
                <a:solidFill>
                  <a:schemeClr val="bg1"/>
                </a:solidFill>
              </a:rPr>
              <a:t>cáo</a:t>
            </a:r>
            <a:r>
              <a:rPr lang="en-GB" sz="3200" dirty="0">
                <a:solidFill>
                  <a:schemeClr val="bg1"/>
                </a:solidFill>
              </a:rPr>
              <a:t> 1 : </a:t>
            </a:r>
            <a:r>
              <a:rPr lang="en-GB" sz="3200" dirty="0" err="1">
                <a:solidFill>
                  <a:schemeClr val="bg1"/>
                </a:solidFill>
              </a:rPr>
              <a:t>Báo</a:t>
            </a:r>
            <a:r>
              <a:rPr lang="en-GB" sz="3200" dirty="0">
                <a:solidFill>
                  <a:schemeClr val="bg1"/>
                </a:solidFill>
              </a:rPr>
              <a:t> </a:t>
            </a:r>
            <a:r>
              <a:rPr lang="en-GB" sz="3200" dirty="0" err="1">
                <a:solidFill>
                  <a:schemeClr val="bg1"/>
                </a:solidFill>
              </a:rPr>
              <a:t>cáo</a:t>
            </a:r>
            <a:r>
              <a:rPr lang="en-GB" sz="3200" dirty="0">
                <a:solidFill>
                  <a:schemeClr val="bg1"/>
                </a:solidFill>
              </a:rPr>
              <a:t> </a:t>
            </a:r>
            <a:r>
              <a:rPr lang="en-GB" sz="3200" dirty="0" err="1">
                <a:solidFill>
                  <a:schemeClr val="bg1"/>
                </a:solidFill>
              </a:rPr>
              <a:t>tổng</a:t>
            </a:r>
            <a:r>
              <a:rPr lang="en-GB" sz="3200" dirty="0">
                <a:solidFill>
                  <a:schemeClr val="bg1"/>
                </a:solidFill>
              </a:rPr>
              <a:t> </a:t>
            </a:r>
            <a:r>
              <a:rPr lang="en-GB" sz="3200" dirty="0" err="1">
                <a:solidFill>
                  <a:schemeClr val="bg1"/>
                </a:solidFill>
              </a:rPr>
              <a:t>lượng</a:t>
            </a:r>
            <a:r>
              <a:rPr lang="en-GB" sz="3200" dirty="0">
                <a:solidFill>
                  <a:schemeClr val="bg1"/>
                </a:solidFill>
              </a:rPr>
              <a:t> ô </a:t>
            </a:r>
            <a:r>
              <a:rPr lang="en-GB" sz="3200" dirty="0" err="1">
                <a:solidFill>
                  <a:schemeClr val="bg1"/>
                </a:solidFill>
              </a:rPr>
              <a:t>nhiễm</a:t>
            </a:r>
            <a:r>
              <a:rPr lang="en-GB" sz="3200" dirty="0">
                <a:solidFill>
                  <a:schemeClr val="bg1"/>
                </a:solidFill>
              </a:rPr>
              <a:t> SO2 </a:t>
            </a:r>
            <a:r>
              <a:rPr lang="en-GB" sz="3200" dirty="0" err="1">
                <a:solidFill>
                  <a:schemeClr val="bg1"/>
                </a:solidFill>
              </a:rPr>
              <a:t>của</a:t>
            </a:r>
            <a:r>
              <a:rPr lang="en-GB" sz="3200" dirty="0">
                <a:solidFill>
                  <a:schemeClr val="bg1"/>
                </a:solidFill>
              </a:rPr>
              <a:t> </a:t>
            </a:r>
            <a:r>
              <a:rPr lang="en-GB" sz="3200" dirty="0" err="1">
                <a:solidFill>
                  <a:schemeClr val="bg1"/>
                </a:solidFill>
              </a:rPr>
              <a:t>từng</a:t>
            </a:r>
            <a:r>
              <a:rPr lang="en-GB" sz="3200" dirty="0">
                <a:solidFill>
                  <a:schemeClr val="bg1"/>
                </a:solidFill>
              </a:rPr>
              <a:t> </a:t>
            </a:r>
            <a:r>
              <a:rPr lang="en-GB" sz="3200" dirty="0" err="1">
                <a:solidFill>
                  <a:schemeClr val="bg1"/>
                </a:solidFill>
              </a:rPr>
              <a:t>vùng</a:t>
            </a:r>
            <a:r>
              <a:rPr lang="en-GB" sz="3200" dirty="0">
                <a:solidFill>
                  <a:schemeClr val="bg1"/>
                </a:solidFill>
              </a:rPr>
              <a:t> qua </a:t>
            </a:r>
            <a:r>
              <a:rPr lang="en-GB" sz="3200" dirty="0" err="1">
                <a:solidFill>
                  <a:schemeClr val="bg1"/>
                </a:solidFill>
              </a:rPr>
              <a:t>các</a:t>
            </a:r>
            <a:r>
              <a:rPr lang="en-GB" sz="3200" dirty="0">
                <a:solidFill>
                  <a:schemeClr val="bg1"/>
                </a:solidFill>
              </a:rPr>
              <a:t> </a:t>
            </a:r>
            <a:r>
              <a:rPr lang="en-GB" sz="3200" dirty="0" err="1">
                <a:solidFill>
                  <a:schemeClr val="bg1"/>
                </a:solidFill>
              </a:rPr>
              <a:t>năm</a:t>
            </a:r>
            <a:endParaRPr lang="en-GB" sz="3200" dirty="0">
              <a:solidFill>
                <a:schemeClr val="bg1"/>
              </a:solidFill>
            </a:endParaRPr>
          </a:p>
        </p:txBody>
      </p:sp>
      <p:sp>
        <p:nvSpPr>
          <p:cNvPr id="2" name="Google Shape;611;p37">
            <a:extLst>
              <a:ext uri="{FF2B5EF4-FFF2-40B4-BE49-F238E27FC236}">
                <a16:creationId xmlns:a16="http://schemas.microsoft.com/office/drawing/2014/main" id="{35FBCA4A-A2C6-C413-7ADB-E430D5286DB2}"/>
              </a:ext>
            </a:extLst>
          </p:cNvPr>
          <p:cNvSpPr txBox="1">
            <a:spLocks/>
          </p:cNvSpPr>
          <p:nvPr/>
        </p:nvSpPr>
        <p:spPr>
          <a:xfrm>
            <a:off x="3097563" y="5946508"/>
            <a:ext cx="9267825" cy="108712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Oswald Medium"/>
                <a:ea typeface="Oswald Medium"/>
                <a:cs typeface="Oswald Medium"/>
                <a:sym typeface="Oswald Medium"/>
              </a:defRPr>
            </a:lvl1pPr>
            <a:lvl2pPr marR="0" lvl="1"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algn="ctr"/>
            <a:r>
              <a:rPr lang="en-US" altLang="en-GB" sz="3200" dirty="0"/>
              <a:t>Power BI</a:t>
            </a:r>
            <a:endParaRPr lang="en-GB" sz="3200" dirty="0"/>
          </a:p>
        </p:txBody>
      </p:sp>
      <p:pic>
        <p:nvPicPr>
          <p:cNvPr id="7" name="Picture 6">
            <a:extLst>
              <a:ext uri="{FF2B5EF4-FFF2-40B4-BE49-F238E27FC236}">
                <a16:creationId xmlns:a16="http://schemas.microsoft.com/office/drawing/2014/main" id="{AD0161D7-AEE2-E6F0-A128-C53861372BAC}"/>
              </a:ext>
            </a:extLst>
          </p:cNvPr>
          <p:cNvPicPr>
            <a:picLocks noChangeAspect="1"/>
          </p:cNvPicPr>
          <p:nvPr/>
        </p:nvPicPr>
        <p:blipFill>
          <a:blip r:embed="rId3"/>
          <a:stretch>
            <a:fillRect/>
          </a:stretch>
        </p:blipFill>
        <p:spPr>
          <a:xfrm>
            <a:off x="337047" y="1873737"/>
            <a:ext cx="6885986" cy="3804313"/>
          </a:xfrm>
          <a:prstGeom prst="rect">
            <a:avLst/>
          </a:prstGeom>
        </p:spPr>
      </p:pic>
    </p:spTree>
    <p:extLst>
      <p:ext uri="{BB962C8B-B14F-4D97-AF65-F5344CB8AC3E}">
        <p14:creationId xmlns:p14="http://schemas.microsoft.com/office/powerpoint/2010/main" val="910315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7"/>
          <p:cNvSpPr txBox="1">
            <a:spLocks noGrp="1"/>
          </p:cNvSpPr>
          <p:nvPr>
            <p:ph type="title"/>
          </p:nvPr>
        </p:nvSpPr>
        <p:spPr>
          <a:xfrm>
            <a:off x="683895" y="518160"/>
            <a:ext cx="9267825" cy="108712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sz="3200" dirty="0"/>
              <a:t>IV . </a:t>
            </a:r>
            <a:r>
              <a:rPr lang="en-GB" sz="3200" dirty="0"/>
              <a:t>Q</a:t>
            </a:r>
            <a:r>
              <a:rPr lang="en-US" altLang="en-GB" sz="3200" dirty="0"/>
              <a:t>UÁ TRÌNH LẬP BÁO BIỂU </a:t>
            </a:r>
            <a:r>
              <a:rPr lang="en-GB" sz="3200" dirty="0"/>
              <a:t>(SSRS)</a:t>
            </a:r>
          </a:p>
        </p:txBody>
      </p:sp>
      <p:sp>
        <p:nvSpPr>
          <p:cNvPr id="622" name="Google Shape;622;p37"/>
          <p:cNvSpPr/>
          <p:nvPr/>
        </p:nvSpPr>
        <p:spPr>
          <a:xfrm rot="5400000">
            <a:off x="2300438" y="201118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rot="5400000">
            <a:off x="2904963" y="21763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4" name="Google Shape;624;p37"/>
          <p:cNvSpPr/>
          <p:nvPr/>
        </p:nvSpPr>
        <p:spPr>
          <a:xfrm rot="5400000">
            <a:off x="9154500" y="482173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rot="5400000">
            <a:off x="9759025" y="498688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 name="Google Shape;611;p37">
            <a:extLst>
              <a:ext uri="{FF2B5EF4-FFF2-40B4-BE49-F238E27FC236}">
                <a16:creationId xmlns:a16="http://schemas.microsoft.com/office/drawing/2014/main" id="{41BE4FD1-7B51-9D03-1E5A-9DED77121F90}"/>
              </a:ext>
            </a:extLst>
          </p:cNvPr>
          <p:cNvSpPr txBox="1">
            <a:spLocks/>
          </p:cNvSpPr>
          <p:nvPr/>
        </p:nvSpPr>
        <p:spPr>
          <a:xfrm>
            <a:off x="683895" y="2802922"/>
            <a:ext cx="4173116" cy="108712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Oswald Medium"/>
                <a:ea typeface="Oswald Medium"/>
                <a:cs typeface="Oswald Medium"/>
                <a:sym typeface="Oswald Medium"/>
              </a:defRPr>
            </a:lvl1pPr>
            <a:lvl2pPr marR="0" lvl="1"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algn="ctr"/>
            <a:r>
              <a:rPr lang="en-GB" sz="3200" dirty="0" err="1">
                <a:solidFill>
                  <a:schemeClr val="bg1"/>
                </a:solidFill>
              </a:rPr>
              <a:t>Báo</a:t>
            </a:r>
            <a:r>
              <a:rPr lang="en-GB" sz="3200" dirty="0">
                <a:solidFill>
                  <a:schemeClr val="bg1"/>
                </a:solidFill>
              </a:rPr>
              <a:t> </a:t>
            </a:r>
            <a:r>
              <a:rPr lang="en-GB" sz="3200" dirty="0" err="1">
                <a:solidFill>
                  <a:schemeClr val="bg1"/>
                </a:solidFill>
              </a:rPr>
              <a:t>cáo</a:t>
            </a:r>
            <a:r>
              <a:rPr lang="en-GB" sz="3200" dirty="0">
                <a:solidFill>
                  <a:schemeClr val="bg1"/>
                </a:solidFill>
              </a:rPr>
              <a:t> 2: </a:t>
            </a:r>
            <a:r>
              <a:rPr lang="en-GB" sz="3200" dirty="0" err="1">
                <a:solidFill>
                  <a:schemeClr val="bg1"/>
                </a:solidFill>
              </a:rPr>
              <a:t>Báo</a:t>
            </a:r>
            <a:r>
              <a:rPr lang="en-GB" sz="3200" dirty="0">
                <a:solidFill>
                  <a:schemeClr val="bg1"/>
                </a:solidFill>
              </a:rPr>
              <a:t> </a:t>
            </a:r>
            <a:r>
              <a:rPr lang="en-GB" sz="3200" dirty="0" err="1">
                <a:solidFill>
                  <a:schemeClr val="bg1"/>
                </a:solidFill>
              </a:rPr>
              <a:t>cáo</a:t>
            </a:r>
            <a:r>
              <a:rPr lang="en-GB" sz="3200" dirty="0">
                <a:solidFill>
                  <a:schemeClr val="bg1"/>
                </a:solidFill>
              </a:rPr>
              <a:t> </a:t>
            </a:r>
            <a:r>
              <a:rPr lang="en-GB" sz="3200" dirty="0" err="1">
                <a:solidFill>
                  <a:schemeClr val="bg1"/>
                </a:solidFill>
              </a:rPr>
              <a:t>tổng</a:t>
            </a:r>
            <a:r>
              <a:rPr lang="en-GB" sz="3200" dirty="0">
                <a:solidFill>
                  <a:schemeClr val="bg1"/>
                </a:solidFill>
              </a:rPr>
              <a:t> </a:t>
            </a:r>
            <a:r>
              <a:rPr lang="en-GB" sz="3200" dirty="0" err="1">
                <a:solidFill>
                  <a:schemeClr val="bg1"/>
                </a:solidFill>
              </a:rPr>
              <a:t>lượng</a:t>
            </a:r>
            <a:r>
              <a:rPr lang="en-GB" sz="3200" dirty="0">
                <a:solidFill>
                  <a:schemeClr val="bg1"/>
                </a:solidFill>
              </a:rPr>
              <a:t> ô </a:t>
            </a:r>
            <a:r>
              <a:rPr lang="en-GB" sz="3200" dirty="0" err="1">
                <a:solidFill>
                  <a:schemeClr val="bg1"/>
                </a:solidFill>
              </a:rPr>
              <a:t>nhiễm</a:t>
            </a:r>
            <a:r>
              <a:rPr lang="en-GB" sz="3200" dirty="0">
                <a:solidFill>
                  <a:schemeClr val="bg1"/>
                </a:solidFill>
              </a:rPr>
              <a:t> NO2 </a:t>
            </a:r>
            <a:r>
              <a:rPr lang="en-GB" sz="3200" dirty="0" err="1">
                <a:solidFill>
                  <a:schemeClr val="bg1"/>
                </a:solidFill>
              </a:rPr>
              <a:t>tại</a:t>
            </a:r>
            <a:r>
              <a:rPr lang="en-GB" sz="3200" dirty="0">
                <a:solidFill>
                  <a:schemeClr val="bg1"/>
                </a:solidFill>
              </a:rPr>
              <a:t> </a:t>
            </a:r>
            <a:r>
              <a:rPr lang="en-GB" sz="3200" dirty="0" err="1">
                <a:solidFill>
                  <a:schemeClr val="bg1"/>
                </a:solidFill>
              </a:rPr>
              <a:t>PaJu</a:t>
            </a:r>
            <a:r>
              <a:rPr lang="en-GB" sz="3200" dirty="0">
                <a:solidFill>
                  <a:schemeClr val="bg1"/>
                </a:solidFill>
              </a:rPr>
              <a:t> qua </a:t>
            </a:r>
            <a:r>
              <a:rPr lang="en-GB" sz="3200" dirty="0" err="1">
                <a:solidFill>
                  <a:schemeClr val="bg1"/>
                </a:solidFill>
              </a:rPr>
              <a:t>các</a:t>
            </a:r>
            <a:r>
              <a:rPr lang="en-GB" sz="3200" dirty="0">
                <a:solidFill>
                  <a:schemeClr val="bg1"/>
                </a:solidFill>
              </a:rPr>
              <a:t> </a:t>
            </a:r>
            <a:r>
              <a:rPr lang="en-GB" sz="3200" dirty="0" err="1">
                <a:solidFill>
                  <a:schemeClr val="bg1"/>
                </a:solidFill>
              </a:rPr>
              <a:t>năm</a:t>
            </a:r>
            <a:r>
              <a:rPr lang="en-GB" sz="3200" dirty="0">
                <a:solidFill>
                  <a:schemeClr val="bg1"/>
                </a:solidFill>
              </a:rPr>
              <a:t> </a:t>
            </a:r>
          </a:p>
        </p:txBody>
      </p:sp>
      <p:sp>
        <p:nvSpPr>
          <p:cNvPr id="2" name="Google Shape;611;p37">
            <a:extLst>
              <a:ext uri="{FF2B5EF4-FFF2-40B4-BE49-F238E27FC236}">
                <a16:creationId xmlns:a16="http://schemas.microsoft.com/office/drawing/2014/main" id="{EFD03F4E-AFDF-80E8-A468-C7B5ACDDF4FE}"/>
              </a:ext>
            </a:extLst>
          </p:cNvPr>
          <p:cNvSpPr txBox="1">
            <a:spLocks/>
          </p:cNvSpPr>
          <p:nvPr/>
        </p:nvSpPr>
        <p:spPr>
          <a:xfrm>
            <a:off x="2823338" y="5948322"/>
            <a:ext cx="9267825" cy="108712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Oswald Medium"/>
                <a:ea typeface="Oswald Medium"/>
                <a:cs typeface="Oswald Medium"/>
                <a:sym typeface="Oswald Medium"/>
              </a:defRPr>
            </a:lvl1pPr>
            <a:lvl2pPr marR="0" lvl="1"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algn="ctr"/>
            <a:r>
              <a:rPr lang="en-US" altLang="en-GB" sz="3200" dirty="0"/>
              <a:t>Power BI</a:t>
            </a:r>
            <a:endParaRPr lang="en-GB" sz="3200" dirty="0"/>
          </a:p>
        </p:txBody>
      </p:sp>
      <p:pic>
        <p:nvPicPr>
          <p:cNvPr id="6" name="Picture 5">
            <a:extLst>
              <a:ext uri="{FF2B5EF4-FFF2-40B4-BE49-F238E27FC236}">
                <a16:creationId xmlns:a16="http://schemas.microsoft.com/office/drawing/2014/main" id="{98D4A1DE-F25A-9FD0-39CB-BE1340DA5862}"/>
              </a:ext>
            </a:extLst>
          </p:cNvPr>
          <p:cNvPicPr>
            <a:picLocks noChangeAspect="1"/>
          </p:cNvPicPr>
          <p:nvPr/>
        </p:nvPicPr>
        <p:blipFill>
          <a:blip r:embed="rId3"/>
          <a:stretch>
            <a:fillRect/>
          </a:stretch>
        </p:blipFill>
        <p:spPr>
          <a:xfrm>
            <a:off x="5059568" y="1605280"/>
            <a:ext cx="6865176" cy="3848659"/>
          </a:xfrm>
          <a:prstGeom prst="rect">
            <a:avLst/>
          </a:prstGeom>
        </p:spPr>
      </p:pic>
    </p:spTree>
    <p:extLst>
      <p:ext uri="{BB962C8B-B14F-4D97-AF65-F5344CB8AC3E}">
        <p14:creationId xmlns:p14="http://schemas.microsoft.com/office/powerpoint/2010/main" val="379301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7"/>
          <p:cNvSpPr txBox="1">
            <a:spLocks noGrp="1"/>
          </p:cNvSpPr>
          <p:nvPr>
            <p:ph type="title"/>
          </p:nvPr>
        </p:nvSpPr>
        <p:spPr>
          <a:xfrm>
            <a:off x="683895" y="518160"/>
            <a:ext cx="9267825" cy="108712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sz="3200" dirty="0"/>
              <a:t>IV . </a:t>
            </a:r>
            <a:r>
              <a:rPr lang="en-GB" sz="3200" dirty="0"/>
              <a:t>Q</a:t>
            </a:r>
            <a:r>
              <a:rPr lang="en-US" altLang="en-GB" sz="3200" dirty="0"/>
              <a:t>UÁ TRÌNH LẬP BÁO BIỂU </a:t>
            </a:r>
            <a:r>
              <a:rPr lang="en-GB" sz="3200" dirty="0"/>
              <a:t>(SSRS)</a:t>
            </a:r>
          </a:p>
        </p:txBody>
      </p:sp>
      <p:sp>
        <p:nvSpPr>
          <p:cNvPr id="622" name="Google Shape;622;p37"/>
          <p:cNvSpPr/>
          <p:nvPr/>
        </p:nvSpPr>
        <p:spPr>
          <a:xfrm rot="5400000">
            <a:off x="2300438" y="201118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rot="5400000">
            <a:off x="2904963" y="217633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4" name="Google Shape;624;p37"/>
          <p:cNvSpPr/>
          <p:nvPr/>
        </p:nvSpPr>
        <p:spPr>
          <a:xfrm rot="5400000">
            <a:off x="9154500" y="4821738"/>
            <a:ext cx="522900" cy="522900"/>
          </a:xfrm>
          <a:prstGeom prst="mathMultiply">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rot="5400000">
            <a:off x="9759025" y="4986888"/>
            <a:ext cx="192600" cy="19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 name="Google Shape;611;p37">
            <a:extLst>
              <a:ext uri="{FF2B5EF4-FFF2-40B4-BE49-F238E27FC236}">
                <a16:creationId xmlns:a16="http://schemas.microsoft.com/office/drawing/2014/main" id="{41BE4FD1-7B51-9D03-1E5A-9DED77121F90}"/>
              </a:ext>
            </a:extLst>
          </p:cNvPr>
          <p:cNvSpPr txBox="1">
            <a:spLocks/>
          </p:cNvSpPr>
          <p:nvPr/>
        </p:nvSpPr>
        <p:spPr>
          <a:xfrm>
            <a:off x="8839200" y="3010624"/>
            <a:ext cx="3352800" cy="108712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Oswald Medium"/>
                <a:ea typeface="Oswald Medium"/>
                <a:cs typeface="Oswald Medium"/>
                <a:sym typeface="Oswald Medium"/>
              </a:defRPr>
            </a:lvl1pPr>
            <a:lvl2pPr marR="0" lvl="1"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algn="ctr"/>
            <a:r>
              <a:rPr lang="en-GB" sz="3200" dirty="0" err="1">
                <a:solidFill>
                  <a:schemeClr val="bg1"/>
                </a:solidFill>
              </a:rPr>
              <a:t>Báo</a:t>
            </a:r>
            <a:r>
              <a:rPr lang="en-GB" sz="3200" dirty="0">
                <a:solidFill>
                  <a:schemeClr val="bg1"/>
                </a:solidFill>
              </a:rPr>
              <a:t> </a:t>
            </a:r>
            <a:r>
              <a:rPr lang="en-GB" sz="3200" dirty="0" err="1">
                <a:solidFill>
                  <a:schemeClr val="bg1"/>
                </a:solidFill>
              </a:rPr>
              <a:t>cáo</a:t>
            </a:r>
            <a:r>
              <a:rPr lang="en-GB" sz="3200" dirty="0">
                <a:solidFill>
                  <a:schemeClr val="bg1"/>
                </a:solidFill>
              </a:rPr>
              <a:t> 3 : </a:t>
            </a:r>
            <a:r>
              <a:rPr lang="en-GB" sz="3200" dirty="0" err="1">
                <a:solidFill>
                  <a:schemeClr val="bg1"/>
                </a:solidFill>
              </a:rPr>
              <a:t>Báo</a:t>
            </a:r>
            <a:r>
              <a:rPr lang="en-GB" sz="3200" dirty="0">
                <a:solidFill>
                  <a:schemeClr val="bg1"/>
                </a:solidFill>
              </a:rPr>
              <a:t> </a:t>
            </a:r>
            <a:r>
              <a:rPr lang="en-GB" sz="3200" dirty="0" err="1">
                <a:solidFill>
                  <a:schemeClr val="bg1"/>
                </a:solidFill>
              </a:rPr>
              <a:t>cáo</a:t>
            </a:r>
            <a:r>
              <a:rPr lang="en-GB" sz="3200" dirty="0">
                <a:solidFill>
                  <a:schemeClr val="bg1"/>
                </a:solidFill>
              </a:rPr>
              <a:t> </a:t>
            </a:r>
            <a:r>
              <a:rPr lang="en-GB" sz="3200" dirty="0" err="1">
                <a:solidFill>
                  <a:schemeClr val="bg1"/>
                </a:solidFill>
              </a:rPr>
              <a:t>tổng</a:t>
            </a:r>
            <a:r>
              <a:rPr lang="en-GB" sz="3200" dirty="0">
                <a:solidFill>
                  <a:schemeClr val="bg1"/>
                </a:solidFill>
              </a:rPr>
              <a:t> </a:t>
            </a:r>
            <a:r>
              <a:rPr lang="en-GB" sz="3200" dirty="0" err="1">
                <a:solidFill>
                  <a:schemeClr val="bg1"/>
                </a:solidFill>
              </a:rPr>
              <a:t>lượng</a:t>
            </a:r>
            <a:r>
              <a:rPr lang="en-GB" sz="3200" dirty="0">
                <a:solidFill>
                  <a:schemeClr val="bg1"/>
                </a:solidFill>
              </a:rPr>
              <a:t> PM10 qua </a:t>
            </a:r>
            <a:r>
              <a:rPr lang="en-GB" sz="3200" dirty="0" err="1">
                <a:solidFill>
                  <a:schemeClr val="bg1"/>
                </a:solidFill>
              </a:rPr>
              <a:t>từng</a:t>
            </a:r>
            <a:r>
              <a:rPr lang="en-GB" sz="3200" dirty="0">
                <a:solidFill>
                  <a:schemeClr val="bg1"/>
                </a:solidFill>
              </a:rPr>
              <a:t> </a:t>
            </a:r>
            <a:r>
              <a:rPr lang="en-GB" sz="3200" dirty="0" err="1">
                <a:solidFill>
                  <a:schemeClr val="bg1"/>
                </a:solidFill>
              </a:rPr>
              <a:t>thành</a:t>
            </a:r>
            <a:r>
              <a:rPr lang="en-GB" sz="3200" dirty="0">
                <a:solidFill>
                  <a:schemeClr val="bg1"/>
                </a:solidFill>
              </a:rPr>
              <a:t> </a:t>
            </a:r>
            <a:r>
              <a:rPr lang="en-GB" sz="3200" dirty="0" err="1">
                <a:solidFill>
                  <a:schemeClr val="bg1"/>
                </a:solidFill>
              </a:rPr>
              <a:t>phố</a:t>
            </a:r>
            <a:r>
              <a:rPr lang="en-GB" sz="3200" dirty="0">
                <a:solidFill>
                  <a:schemeClr val="bg1"/>
                </a:solidFill>
              </a:rPr>
              <a:t> </a:t>
            </a:r>
            <a:r>
              <a:rPr lang="en-GB" sz="3200" dirty="0" err="1">
                <a:solidFill>
                  <a:schemeClr val="bg1"/>
                </a:solidFill>
              </a:rPr>
              <a:t>từ</a:t>
            </a:r>
            <a:r>
              <a:rPr lang="en-GB" sz="3200" dirty="0">
                <a:solidFill>
                  <a:schemeClr val="bg1"/>
                </a:solidFill>
              </a:rPr>
              <a:t> </a:t>
            </a:r>
            <a:r>
              <a:rPr lang="en-GB" sz="3200" dirty="0" err="1">
                <a:solidFill>
                  <a:schemeClr val="bg1"/>
                </a:solidFill>
              </a:rPr>
              <a:t>năm</a:t>
            </a:r>
            <a:r>
              <a:rPr lang="en-GB" sz="3200" dirty="0">
                <a:solidFill>
                  <a:schemeClr val="bg1"/>
                </a:solidFill>
              </a:rPr>
              <a:t> 2014-2018</a:t>
            </a:r>
          </a:p>
        </p:txBody>
      </p:sp>
      <p:sp>
        <p:nvSpPr>
          <p:cNvPr id="2" name="Google Shape;611;p37">
            <a:extLst>
              <a:ext uri="{FF2B5EF4-FFF2-40B4-BE49-F238E27FC236}">
                <a16:creationId xmlns:a16="http://schemas.microsoft.com/office/drawing/2014/main" id="{93314863-6F73-E7CB-E012-85FE8AB2FCF4}"/>
              </a:ext>
            </a:extLst>
          </p:cNvPr>
          <p:cNvSpPr txBox="1">
            <a:spLocks/>
          </p:cNvSpPr>
          <p:nvPr/>
        </p:nvSpPr>
        <p:spPr>
          <a:xfrm>
            <a:off x="-2957229" y="5826550"/>
            <a:ext cx="9267825" cy="108712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Oswald Medium"/>
                <a:ea typeface="Oswald Medium"/>
                <a:cs typeface="Oswald Medium"/>
                <a:sym typeface="Oswald Medium"/>
              </a:defRPr>
            </a:lvl1pPr>
            <a:lvl2pPr marR="0" lvl="1"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100000"/>
              </a:lnSpc>
              <a:spcBef>
                <a:spcPts val="0"/>
              </a:spcBef>
              <a:spcAft>
                <a:spcPts val="0"/>
              </a:spcAft>
              <a:buClr>
                <a:schemeClr val="dk1"/>
              </a:buClr>
              <a:buSzPts val="4000"/>
              <a:buFont typeface="Abril Fatface" panose="02000503000000020003"/>
              <a:buNone/>
              <a:defRPr sz="4000" b="0"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algn="ctr"/>
            <a:r>
              <a:rPr lang="en-US" altLang="en-GB" sz="3200" dirty="0"/>
              <a:t>Power BI</a:t>
            </a:r>
            <a:endParaRPr lang="en-GB" sz="3200" dirty="0"/>
          </a:p>
        </p:txBody>
      </p:sp>
      <p:pic>
        <p:nvPicPr>
          <p:cNvPr id="6" name="Picture 5">
            <a:extLst>
              <a:ext uri="{FF2B5EF4-FFF2-40B4-BE49-F238E27FC236}">
                <a16:creationId xmlns:a16="http://schemas.microsoft.com/office/drawing/2014/main" id="{EDE8D222-3A85-C550-E9C6-40D5E8232083}"/>
              </a:ext>
            </a:extLst>
          </p:cNvPr>
          <p:cNvPicPr>
            <a:picLocks noChangeAspect="1"/>
          </p:cNvPicPr>
          <p:nvPr/>
        </p:nvPicPr>
        <p:blipFill>
          <a:blip r:embed="rId3"/>
          <a:stretch>
            <a:fillRect/>
          </a:stretch>
        </p:blipFill>
        <p:spPr>
          <a:xfrm>
            <a:off x="857773" y="1907417"/>
            <a:ext cx="6457426" cy="3704036"/>
          </a:xfrm>
          <a:prstGeom prst="rect">
            <a:avLst/>
          </a:prstGeom>
        </p:spPr>
      </p:pic>
    </p:spTree>
    <p:extLst>
      <p:ext uri="{BB962C8B-B14F-4D97-AF65-F5344CB8AC3E}">
        <p14:creationId xmlns:p14="http://schemas.microsoft.com/office/powerpoint/2010/main" val="3407347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a:sym typeface="+mn-ea"/>
              </a:rPr>
              <a:t>V. QUÁ TRÌNH THỰC HIỆN DATA MINING</a:t>
            </a:r>
            <a:endParaRPr lang="en-US"/>
          </a:p>
        </p:txBody>
      </p:sp>
      <p:sp>
        <p:nvSpPr>
          <p:cNvPr id="13" name="Text Box 12"/>
          <p:cNvSpPr txBox="1"/>
          <p:nvPr/>
        </p:nvSpPr>
        <p:spPr>
          <a:xfrm>
            <a:off x="415290" y="2177415"/>
            <a:ext cx="5695315" cy="739140"/>
          </a:xfrm>
          <a:prstGeom prst="rect">
            <a:avLst/>
          </a:prstGeom>
          <a:noFill/>
        </p:spPr>
        <p:txBody>
          <a:bodyPr wrap="square" rtlCol="0">
            <a:noAutofit/>
          </a:bodyPr>
          <a:lstStyle/>
          <a:p>
            <a:r>
              <a:rPr lang="en-US" sz="1800">
                <a:ln w="22225">
                  <a:solidFill>
                    <a:schemeClr val="accent2"/>
                  </a:solidFill>
                  <a:prstDash val="solid"/>
                </a:ln>
                <a:solidFill>
                  <a:schemeClr val="accent2">
                    <a:lumMod val="40000"/>
                    <a:lumOff val="60000"/>
                  </a:schemeClr>
                </a:solidFill>
                <a:effectLst/>
              </a:rPr>
              <a:t>1. Chọn kho dữ liệu Bike_Buyer</a:t>
            </a:r>
          </a:p>
        </p:txBody>
      </p:sp>
      <p:sp>
        <p:nvSpPr>
          <p:cNvPr id="14" name="Text Box 13"/>
          <p:cNvSpPr txBox="1"/>
          <p:nvPr/>
        </p:nvSpPr>
        <p:spPr>
          <a:xfrm>
            <a:off x="598170" y="2608580"/>
            <a:ext cx="10764520" cy="2733040"/>
          </a:xfrm>
          <a:prstGeom prst="rect">
            <a:avLst/>
          </a:prstGeom>
          <a:noFill/>
        </p:spPr>
        <p:txBody>
          <a:bodyPr wrap="square" rtlCol="0" anchor="t">
            <a:noAutofit/>
          </a:bodyPr>
          <a:lstStyle/>
          <a:p>
            <a:pPr marL="285750" indent="-285750">
              <a:buFont typeface="Arial" panose="020B0604020202020204" pitchFamily="34" charset="0"/>
              <a:buChar char="•"/>
            </a:pPr>
            <a:r>
              <a:rPr lang="en-US" sz="1800"/>
              <a:t>Tổng quan kho dữ liệu</a:t>
            </a:r>
          </a:p>
          <a:p>
            <a:r>
              <a:rPr lang="en-US" sz="1800"/>
              <a:t>  Tập dữ liệu về người mua xe đẹp có thông tin chi tiết về hơn 1000 người dùng từ các hoàn cảnh khác nhau và cho biết liệu họ có mua xe đạp hay không. Bộ dữ liệu này có thể được sử dụng cho các mô hình dự đoán bằng Thuật toán học máy. Bộ dữ liệu này bao gồm tuổi, giới tính, tình trạng hôn nhân, thu nhập hàng năm, người sở hữu nhà ở …</a:t>
            </a:r>
          </a:p>
          <a:p>
            <a:endParaRPr lang="en-US" sz="1800"/>
          </a:p>
          <a:p>
            <a:pPr marL="285750" indent="-285750">
              <a:buFont typeface="Arial" panose="020B0604020202020204" pitchFamily="34" charset="0"/>
              <a:buChar char="•"/>
            </a:pPr>
            <a:r>
              <a:rPr lang="en-US" sz="1800"/>
              <a:t>Mô tả dữ liệu</a:t>
            </a:r>
          </a:p>
          <a:p>
            <a:r>
              <a:rPr lang="en-US" sz="1800"/>
              <a:t>      Dữ liệu bao gồm 13 cột và 1000 dòng</a:t>
            </a:r>
          </a:p>
          <a:p>
            <a:pPr marL="285750" indent="-285750">
              <a:buFont typeface="Arial" panose="020B0604020202020204" pitchFamily="34" charset="0"/>
              <a:buChar char="•"/>
            </a:pPr>
            <a:r>
              <a:rPr lang="en-US" sz="1800"/>
              <a:t>Link dataset :  https://www.kaggle.com/datasets/heeraldedhia/bike-buyers/data</a:t>
            </a:r>
          </a:p>
          <a:p>
            <a:endParaRPr lang="en-US" sz="1800"/>
          </a:p>
          <a:p>
            <a:endParaRPr lang="en-US" sz="1800"/>
          </a:p>
          <a:p>
            <a:endParaRPr lang="en-US"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endParaRPr lang="en-US" sz="3200"/>
          </a:p>
        </p:txBody>
      </p:sp>
      <p:sp>
        <p:nvSpPr>
          <p:cNvPr id="13" name="Text Box 12"/>
          <p:cNvSpPr txBox="1"/>
          <p:nvPr/>
        </p:nvSpPr>
        <p:spPr>
          <a:xfrm>
            <a:off x="415290" y="2038350"/>
            <a:ext cx="5680710" cy="652145"/>
          </a:xfrm>
          <a:prstGeom prst="rect">
            <a:avLst/>
          </a:prstGeom>
          <a:noFill/>
        </p:spPr>
        <p:txBody>
          <a:bodyPr wrap="square" rtlCol="0">
            <a:noAutofit/>
          </a:bodyPr>
          <a:lstStyle/>
          <a:p>
            <a:r>
              <a:rPr lang="en-US" sz="1800">
                <a:ln w="22225">
                  <a:solidFill>
                    <a:schemeClr val="accent2"/>
                  </a:solidFill>
                  <a:prstDash val="solid"/>
                </a:ln>
                <a:solidFill>
                  <a:schemeClr val="accent2">
                    <a:lumMod val="40000"/>
                    <a:lumOff val="60000"/>
                  </a:schemeClr>
                </a:solidFill>
                <a:effectLst/>
              </a:rPr>
              <a:t>2. Kết quả sau khi mining dữ liệu thành công .</a:t>
            </a:r>
          </a:p>
        </p:txBody>
      </p:sp>
      <p:pic>
        <p:nvPicPr>
          <p:cNvPr id="14" name="Picture 13"/>
          <p:cNvPicPr>
            <a:picLocks noChangeAspect="1"/>
          </p:cNvPicPr>
          <p:nvPr/>
        </p:nvPicPr>
        <p:blipFill>
          <a:blip r:embed="rId2"/>
          <a:stretch>
            <a:fillRect/>
          </a:stretch>
        </p:blipFill>
        <p:spPr>
          <a:xfrm>
            <a:off x="6294120" y="1917065"/>
            <a:ext cx="5966460" cy="351853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2"/>
          <p:cNvSpPr txBox="1"/>
          <p:nvPr/>
        </p:nvSpPr>
        <p:spPr>
          <a:xfrm>
            <a:off x="424815" y="1978025"/>
            <a:ext cx="3851275" cy="2096135"/>
          </a:xfrm>
          <a:prstGeom prst="rect">
            <a:avLst/>
          </a:prstGeom>
          <a:noFill/>
        </p:spPr>
        <p:txBody>
          <a:bodyPr wrap="square" rtlCol="0">
            <a:noAutofit/>
          </a:bodyPr>
          <a:lstStyle/>
          <a:p>
            <a:r>
              <a:rPr lang="en-US" sz="1800">
                <a:ln w="22225">
                  <a:solidFill>
                    <a:schemeClr val="accent2"/>
                  </a:solidFill>
                  <a:prstDash val="solid"/>
                </a:ln>
                <a:solidFill>
                  <a:schemeClr val="accent2">
                    <a:lumMod val="40000"/>
                    <a:lumOff val="60000"/>
                  </a:schemeClr>
                </a:solidFill>
                <a:effectLst/>
              </a:rPr>
              <a:t>3 . Kết quả có được mô hình cây quyết định ( Desicion Trees model).</a:t>
            </a:r>
          </a:p>
        </p:txBody>
      </p:sp>
      <p:pic>
        <p:nvPicPr>
          <p:cNvPr id="14" name="Picture 13"/>
          <p:cNvPicPr>
            <a:picLocks noChangeAspect="1"/>
          </p:cNvPicPr>
          <p:nvPr/>
        </p:nvPicPr>
        <p:blipFill>
          <a:blip r:embed="rId2"/>
          <a:stretch>
            <a:fillRect/>
          </a:stretch>
        </p:blipFill>
        <p:spPr>
          <a:xfrm>
            <a:off x="4862195" y="1887855"/>
            <a:ext cx="7329170" cy="364045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431165" y="2142490"/>
            <a:ext cx="6024880" cy="1609090"/>
          </a:xfrm>
          <a:prstGeom prst="rect">
            <a:avLst/>
          </a:prstGeom>
          <a:noFill/>
          <a:ln w="9525">
            <a:noFill/>
          </a:ln>
        </p:spPr>
        <p:txBody>
          <a:bodyPr>
            <a:noAutofit/>
          </a:bodyPr>
          <a:lstStyle/>
          <a:p>
            <a:pPr marL="0" indent="0"/>
            <a:r>
              <a:rPr lang="en-US" sz="1800">
                <a:ln w="22225">
                  <a:solidFill>
                    <a:schemeClr val="accent2"/>
                  </a:solidFill>
                  <a:prstDash val="solid"/>
                </a:ln>
                <a:solidFill>
                  <a:schemeClr val="accent2">
                    <a:lumMod val="40000"/>
                    <a:lumOff val="60000"/>
                  </a:schemeClr>
                </a:solidFill>
                <a:effectLst/>
                <a:latin typeface="Calibri" panose="020F0502020204030204" charset="0"/>
                <a:cs typeface="Times New Roman" panose="02020603050405020304" charset="0"/>
              </a:rPr>
              <a:t>4. Dự đoán về tình trạng hôn nhân (Marital Status)</a:t>
            </a:r>
          </a:p>
        </p:txBody>
      </p:sp>
      <p:pic>
        <p:nvPicPr>
          <p:cNvPr id="13" name="Picture 12"/>
          <p:cNvPicPr>
            <a:picLocks noChangeAspect="1"/>
          </p:cNvPicPr>
          <p:nvPr/>
        </p:nvPicPr>
        <p:blipFill>
          <a:blip r:embed="rId2"/>
          <a:stretch>
            <a:fillRect/>
          </a:stretch>
        </p:blipFill>
        <p:spPr>
          <a:xfrm>
            <a:off x="5362575" y="1851025"/>
            <a:ext cx="6830060" cy="36633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480820" y="685800"/>
            <a:ext cx="8177530" cy="849630"/>
          </a:xfrm>
          <a:prstGeom prst="rect">
            <a:avLst/>
          </a:prstGeom>
          <a:noFill/>
          <a:ln w="9525">
            <a:noFill/>
          </a:ln>
        </p:spPr>
        <p:txBody>
          <a:bodyPr>
            <a:noAutofit/>
          </a:bodyPr>
          <a:lstStyle/>
          <a:p>
            <a:pPr marL="266700" indent="-266700"/>
            <a:r>
              <a:rPr lang="en-US" sz="240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5. </a:t>
            </a:r>
            <a:r>
              <a:rPr lang="en-US" sz="2400">
                <a:ln w="22225">
                  <a:solidFill>
                    <a:schemeClr val="accent2"/>
                  </a:solidFill>
                  <a:prstDash val="solid"/>
                </a:ln>
                <a:solidFill>
                  <a:schemeClr val="accent2">
                    <a:lumMod val="40000"/>
                    <a:lumOff val="60000"/>
                  </a:schemeClr>
                </a:solidFill>
                <a:effectLst/>
                <a:latin typeface="Calibri" panose="020F0502020204030204" charset="0"/>
                <a:cs typeface="Times New Roman" panose="02020603050405020304" charset="0"/>
              </a:rPr>
              <a:t>So sánh và đánh giá giữa các thuật toán bằng đồ thị Lift .</a:t>
            </a:r>
          </a:p>
        </p:txBody>
      </p:sp>
      <p:pic>
        <p:nvPicPr>
          <p:cNvPr id="13" name="Picture 12"/>
          <p:cNvPicPr>
            <a:picLocks noChangeAspect="1"/>
          </p:cNvPicPr>
          <p:nvPr/>
        </p:nvPicPr>
        <p:blipFill>
          <a:blip r:embed="rId2"/>
          <a:stretch>
            <a:fillRect/>
          </a:stretch>
        </p:blipFill>
        <p:spPr>
          <a:xfrm>
            <a:off x="5414645" y="1875155"/>
            <a:ext cx="6777355" cy="3634740"/>
          </a:xfrm>
          <a:prstGeom prst="rect">
            <a:avLst/>
          </a:prstGeom>
        </p:spPr>
      </p:pic>
      <p:sp>
        <p:nvSpPr>
          <p:cNvPr id="14" name="Text Box 13"/>
          <p:cNvSpPr txBox="1"/>
          <p:nvPr/>
        </p:nvSpPr>
        <p:spPr>
          <a:xfrm>
            <a:off x="349250" y="2141220"/>
            <a:ext cx="4912995" cy="2923540"/>
          </a:xfrm>
          <a:prstGeom prst="rect">
            <a:avLst/>
          </a:prstGeom>
          <a:noFill/>
        </p:spPr>
        <p:txBody>
          <a:bodyPr wrap="square" rtlCol="0">
            <a:noAutofit/>
          </a:bodyPr>
          <a:lstStyle/>
          <a:p>
            <a:endParaRPr lang="en-US" sz="1800"/>
          </a:p>
          <a:p>
            <a:endParaRPr lang="en-US" sz="1800"/>
          </a:p>
          <a:p>
            <a:r>
              <a:rPr lang="en-US" sz="1800"/>
              <a:t>- Thuật toán Decision Tree có phần trăm chính xác 29.67% với số điểm 0.61</a:t>
            </a:r>
          </a:p>
          <a:p>
            <a:r>
              <a:rPr lang="en-US" sz="1800"/>
              <a:t>- Thuật toán Clustering có phần trăm chính xác 31.67% với số điểm 0.61</a:t>
            </a:r>
          </a:p>
          <a:p>
            <a:r>
              <a:rPr lang="en-US" sz="1800"/>
              <a:t>- Thuật toán NaiveBayes có phần trăm chính xác 32.00% với số điểm 0.63</a:t>
            </a:r>
          </a:p>
          <a:p>
            <a:r>
              <a:rPr lang="en-US" sz="1800"/>
              <a:t>-&gt; Kết luận ta ưu tiên chọn thuật toán NaiveBayes.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4"/>
          <p:cNvSpPr txBox="1">
            <a:spLocks noGrp="1"/>
          </p:cNvSpPr>
          <p:nvPr>
            <p:ph type="title"/>
          </p:nvPr>
        </p:nvSpPr>
        <p:spPr>
          <a:xfrm>
            <a:off x="859790" y="867410"/>
            <a:ext cx="10090150" cy="5555615"/>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2800" dirty="0">
                <a:solidFill>
                  <a:srgbClr val="FFC000"/>
                </a:solidFill>
              </a:rPr>
              <a:t>I. </a:t>
            </a:r>
            <a:r>
              <a:rPr lang="en-US" altLang="en-GB" sz="2800" dirty="0" err="1">
                <a:solidFill>
                  <a:srgbClr val="FFC000"/>
                </a:solidFill>
              </a:rPr>
              <a:t>Tổng</a:t>
            </a:r>
            <a:r>
              <a:rPr lang="en-US" altLang="en-GB" sz="2800" dirty="0">
                <a:solidFill>
                  <a:srgbClr val="FFC000"/>
                </a:solidFill>
              </a:rPr>
              <a:t> </a:t>
            </a:r>
            <a:r>
              <a:rPr lang="en-US" altLang="en-GB" sz="2800" dirty="0" err="1">
                <a:solidFill>
                  <a:srgbClr val="FFC000"/>
                </a:solidFill>
              </a:rPr>
              <a:t>quan</a:t>
            </a:r>
            <a:r>
              <a:rPr lang="en-US" altLang="en-GB" sz="2800" dirty="0">
                <a:solidFill>
                  <a:srgbClr val="FFC000"/>
                </a:solidFill>
              </a:rPr>
              <a:t> </a:t>
            </a:r>
            <a:r>
              <a:rPr lang="en-US" altLang="en-GB" sz="2800" dirty="0" err="1">
                <a:solidFill>
                  <a:srgbClr val="FFC000"/>
                </a:solidFill>
              </a:rPr>
              <a:t>đề</a:t>
            </a:r>
            <a:r>
              <a:rPr lang="en-US" altLang="en-GB" sz="2800" dirty="0">
                <a:solidFill>
                  <a:srgbClr val="FFC000"/>
                </a:solidFill>
              </a:rPr>
              <a:t> </a:t>
            </a:r>
            <a:r>
              <a:rPr lang="en-US" altLang="en-GB" sz="2800" dirty="0" err="1">
                <a:solidFill>
                  <a:srgbClr val="FFC000"/>
                </a:solidFill>
              </a:rPr>
              <a:t>tài</a:t>
            </a:r>
            <a:r>
              <a:rPr lang="en-US" altLang="en-GB" sz="2800" dirty="0">
                <a:solidFill>
                  <a:srgbClr val="FFC000"/>
                </a:solidFill>
              </a:rPr>
              <a:t> </a:t>
            </a:r>
            <a:r>
              <a:rPr lang="en-US" altLang="en-GB" sz="2800" dirty="0">
                <a:solidFill>
                  <a:srgbClr val="FFFF00"/>
                </a:solidFill>
              </a:rPr>
              <a:t>:</a:t>
            </a:r>
            <a:br>
              <a:rPr lang="en-US" altLang="en-GB" sz="2800" dirty="0">
                <a:solidFill>
                  <a:srgbClr val="FFFF00"/>
                </a:solidFill>
              </a:rPr>
            </a:br>
            <a:r>
              <a:rPr lang="en-US" altLang="en-GB" sz="2000" dirty="0">
                <a:solidFill>
                  <a:srgbClr val="0070C0"/>
                </a:solidFill>
              </a:rPr>
              <a:t>1.  Lý do </a:t>
            </a:r>
            <a:r>
              <a:rPr lang="en-US" altLang="en-GB" sz="2000" dirty="0" err="1">
                <a:solidFill>
                  <a:srgbClr val="0070C0"/>
                </a:solidFill>
              </a:rPr>
              <a:t>chọn</a:t>
            </a:r>
            <a:r>
              <a:rPr lang="en-US" altLang="en-GB" sz="2000" dirty="0">
                <a:solidFill>
                  <a:srgbClr val="0070C0"/>
                </a:solidFill>
              </a:rPr>
              <a:t> </a:t>
            </a:r>
            <a:r>
              <a:rPr lang="en-US" altLang="en-GB" sz="2000" dirty="0" err="1">
                <a:solidFill>
                  <a:srgbClr val="0070C0"/>
                </a:solidFill>
              </a:rPr>
              <a:t>đề</a:t>
            </a:r>
            <a:r>
              <a:rPr lang="en-US" altLang="en-GB" sz="2000" dirty="0">
                <a:solidFill>
                  <a:srgbClr val="0070C0"/>
                </a:solidFill>
              </a:rPr>
              <a:t> </a:t>
            </a:r>
            <a:r>
              <a:rPr lang="en-US" altLang="en-GB" sz="2000" dirty="0" err="1">
                <a:solidFill>
                  <a:srgbClr val="0070C0"/>
                </a:solidFill>
              </a:rPr>
              <a:t>tài</a:t>
            </a:r>
            <a:r>
              <a:rPr lang="en-US" altLang="en-GB" sz="2000" dirty="0">
                <a:solidFill>
                  <a:srgbClr val="0070C0"/>
                </a:solidFill>
              </a:rPr>
              <a:t> :</a:t>
            </a:r>
            <a:br>
              <a:rPr lang="en-US" altLang="en-GB" sz="2000" dirty="0">
                <a:solidFill>
                  <a:srgbClr val="0070C0"/>
                </a:solidFill>
              </a:rPr>
            </a:br>
            <a:r>
              <a:rPr lang="en-US" altLang="en-GB" sz="2000" dirty="0"/>
              <a:t> </a:t>
            </a:r>
            <a:r>
              <a:rPr lang="en-US" altLang="en-GB" sz="2000" dirty="0" err="1"/>
              <a:t>Dữ</a:t>
            </a:r>
            <a:r>
              <a:rPr lang="en-US" altLang="en-GB" sz="2000" dirty="0"/>
              <a:t> </a:t>
            </a:r>
            <a:r>
              <a:rPr lang="en-US" altLang="en-GB" sz="2000" dirty="0" err="1"/>
              <a:t>liệu</a:t>
            </a:r>
            <a:r>
              <a:rPr lang="en-US" altLang="en-GB" sz="2000" dirty="0"/>
              <a:t> </a:t>
            </a:r>
            <a:r>
              <a:rPr lang="en-US" altLang="en-GB" sz="2000" dirty="0" err="1"/>
              <a:t>đóng</a:t>
            </a:r>
            <a:r>
              <a:rPr lang="en-US" altLang="en-GB" sz="2000" dirty="0"/>
              <a:t> </a:t>
            </a:r>
            <a:r>
              <a:rPr lang="en-US" altLang="en-GB" sz="2000" dirty="0" err="1"/>
              <a:t>vai</a:t>
            </a:r>
            <a:r>
              <a:rPr lang="en-US" altLang="en-GB" sz="2000" dirty="0"/>
              <a:t> </a:t>
            </a:r>
            <a:r>
              <a:rPr lang="en-US" altLang="en-GB" sz="2000" dirty="0" err="1"/>
              <a:t>trò</a:t>
            </a:r>
            <a:r>
              <a:rPr lang="en-US" altLang="en-GB" sz="2000" dirty="0"/>
              <a:t> </a:t>
            </a:r>
            <a:r>
              <a:rPr lang="en-US" altLang="en-GB" sz="2000" dirty="0" err="1"/>
              <a:t>quan</a:t>
            </a:r>
            <a:r>
              <a:rPr lang="en-US" altLang="en-GB" sz="2000" dirty="0"/>
              <a:t> </a:t>
            </a:r>
            <a:r>
              <a:rPr lang="en-US" altLang="en-GB" sz="2000" dirty="0" err="1"/>
              <a:t>trọng</a:t>
            </a:r>
            <a:r>
              <a:rPr lang="en-US" altLang="en-GB" sz="2000" dirty="0"/>
              <a:t> </a:t>
            </a:r>
            <a:r>
              <a:rPr lang="en-US" altLang="en-GB" sz="2000" dirty="0" err="1"/>
              <a:t>trong</a:t>
            </a:r>
            <a:r>
              <a:rPr lang="en-US" altLang="en-GB" sz="2000" dirty="0"/>
              <a:t> </a:t>
            </a:r>
            <a:r>
              <a:rPr lang="en-US" altLang="en-GB" sz="2000" dirty="0" err="1"/>
              <a:t>việc</a:t>
            </a:r>
            <a:r>
              <a:rPr lang="en-US" altLang="en-GB" sz="2000" dirty="0"/>
              <a:t> </a:t>
            </a:r>
            <a:r>
              <a:rPr lang="en-US" altLang="en-GB" sz="2000" dirty="0" err="1"/>
              <a:t>tạo</a:t>
            </a:r>
            <a:r>
              <a:rPr lang="en-US" altLang="en-GB" sz="2000" dirty="0"/>
              <a:t> </a:t>
            </a:r>
            <a:r>
              <a:rPr lang="en-US" altLang="en-GB" sz="2000" dirty="0" err="1"/>
              <a:t>ra</a:t>
            </a:r>
            <a:r>
              <a:rPr lang="en-US" altLang="en-GB" sz="2000" dirty="0"/>
              <a:t> </a:t>
            </a:r>
            <a:r>
              <a:rPr lang="en-US" altLang="en-GB" sz="2000" dirty="0" err="1"/>
              <a:t>sự</a:t>
            </a:r>
            <a:r>
              <a:rPr lang="en-US" altLang="en-GB" sz="2000" dirty="0"/>
              <a:t> </a:t>
            </a:r>
            <a:r>
              <a:rPr lang="en-US" altLang="en-GB" sz="2000" dirty="0" err="1"/>
              <a:t>nhận</a:t>
            </a:r>
            <a:r>
              <a:rPr lang="en-US" altLang="en-GB" sz="2000" dirty="0"/>
              <a:t> </a:t>
            </a:r>
            <a:r>
              <a:rPr lang="en-US" altLang="en-GB" sz="2000" dirty="0" err="1"/>
              <a:t>thức</a:t>
            </a:r>
            <a:r>
              <a:rPr lang="en-US" altLang="en-GB" sz="2000" dirty="0"/>
              <a:t> </a:t>
            </a:r>
            <a:r>
              <a:rPr lang="en-US" altLang="en-GB" sz="2000" dirty="0" err="1"/>
              <a:t>cộng</a:t>
            </a:r>
            <a:r>
              <a:rPr lang="en-US" altLang="en-GB" sz="2000" dirty="0"/>
              <a:t> </a:t>
            </a:r>
            <a:r>
              <a:rPr lang="en-US" altLang="en-GB" sz="2000" dirty="0" err="1"/>
              <a:t>đồng</a:t>
            </a:r>
            <a:r>
              <a:rPr lang="en-US" altLang="en-GB" sz="2000" dirty="0"/>
              <a:t> </a:t>
            </a:r>
            <a:r>
              <a:rPr lang="en-US" altLang="en-GB" sz="2000" dirty="0" err="1"/>
              <a:t>về</a:t>
            </a:r>
            <a:r>
              <a:rPr lang="en-US" altLang="en-GB" sz="2000" dirty="0"/>
              <a:t> </a:t>
            </a:r>
            <a:r>
              <a:rPr lang="en-US" altLang="en-GB" sz="2000" dirty="0" err="1"/>
              <a:t>vấn</a:t>
            </a:r>
            <a:r>
              <a:rPr lang="en-US" altLang="en-GB" sz="2000" dirty="0"/>
              <a:t> </a:t>
            </a:r>
            <a:r>
              <a:rPr lang="en-US" altLang="en-GB" sz="2000" dirty="0" err="1"/>
              <a:t>đề</a:t>
            </a:r>
            <a:r>
              <a:rPr lang="en-US" altLang="en-GB" sz="2000" dirty="0"/>
              <a:t> ô </a:t>
            </a:r>
            <a:r>
              <a:rPr lang="en-US" altLang="en-GB" sz="2000" dirty="0" err="1"/>
              <a:t>nhiễm</a:t>
            </a:r>
            <a:r>
              <a:rPr lang="en-US" altLang="en-GB" sz="2000" dirty="0"/>
              <a:t> </a:t>
            </a:r>
            <a:r>
              <a:rPr lang="en-US" altLang="en-GB" sz="2000" dirty="0" err="1"/>
              <a:t>môi</a:t>
            </a:r>
            <a:r>
              <a:rPr lang="en-US" altLang="en-GB" sz="2000" dirty="0"/>
              <a:t> </a:t>
            </a:r>
            <a:r>
              <a:rPr lang="en-US" altLang="en-GB" sz="2000" dirty="0" err="1"/>
              <a:t>trường</a:t>
            </a:r>
            <a:r>
              <a:rPr lang="en-US" altLang="en-GB" sz="2000" dirty="0"/>
              <a:t>. </a:t>
            </a:r>
            <a:r>
              <a:rPr lang="en-US" altLang="en-GB" sz="2000" dirty="0" err="1"/>
              <a:t>Bằng</a:t>
            </a:r>
            <a:r>
              <a:rPr lang="en-US" altLang="en-GB" sz="2000" dirty="0"/>
              <a:t> </a:t>
            </a:r>
            <a:r>
              <a:rPr lang="en-US" altLang="en-GB" sz="2000" dirty="0" err="1"/>
              <a:t>cách</a:t>
            </a:r>
            <a:r>
              <a:rPr lang="en-US" altLang="en-GB" sz="2000" dirty="0"/>
              <a:t> </a:t>
            </a:r>
            <a:r>
              <a:rPr lang="en-US" altLang="en-GB" sz="2000" dirty="0" err="1"/>
              <a:t>trình</a:t>
            </a:r>
            <a:r>
              <a:rPr lang="en-US" altLang="en-GB" sz="2000" dirty="0"/>
              <a:t> </a:t>
            </a:r>
            <a:r>
              <a:rPr lang="en-US" altLang="en-GB" sz="2000" dirty="0" err="1"/>
              <a:t>bày</a:t>
            </a:r>
            <a:r>
              <a:rPr lang="en-US" altLang="en-GB" sz="2000" dirty="0"/>
              <a:t> </a:t>
            </a:r>
            <a:r>
              <a:rPr lang="en-US" altLang="en-GB" sz="2000" dirty="0" err="1"/>
              <a:t>dữ</a:t>
            </a:r>
            <a:r>
              <a:rPr lang="en-US" altLang="en-GB" sz="2000" dirty="0"/>
              <a:t> </a:t>
            </a:r>
            <a:r>
              <a:rPr lang="en-US" altLang="en-GB" sz="2000" dirty="0" err="1"/>
              <a:t>liệu</a:t>
            </a:r>
            <a:r>
              <a:rPr lang="en-US" altLang="en-GB" sz="2000" dirty="0"/>
              <a:t> </a:t>
            </a:r>
            <a:r>
              <a:rPr lang="en-US" altLang="en-GB" sz="2000" dirty="0" err="1"/>
              <a:t>một</a:t>
            </a:r>
            <a:r>
              <a:rPr lang="en-US" altLang="en-GB" sz="2000" dirty="0"/>
              <a:t> </a:t>
            </a:r>
            <a:r>
              <a:rPr lang="en-US" altLang="en-GB" sz="2000" dirty="0" err="1"/>
              <a:t>cách</a:t>
            </a:r>
            <a:r>
              <a:rPr lang="en-US" altLang="en-GB" sz="2000" dirty="0"/>
              <a:t> </a:t>
            </a:r>
            <a:r>
              <a:rPr lang="en-US" altLang="en-GB" sz="2000" dirty="0" err="1"/>
              <a:t>trực</a:t>
            </a:r>
            <a:r>
              <a:rPr lang="en-US" altLang="en-GB" sz="2000" dirty="0"/>
              <a:t> </a:t>
            </a:r>
            <a:r>
              <a:rPr lang="en-US" altLang="en-GB" sz="2000" dirty="0" err="1"/>
              <a:t>quan</a:t>
            </a:r>
            <a:r>
              <a:rPr lang="en-US" altLang="en-GB" sz="2000" dirty="0"/>
              <a:t> </a:t>
            </a:r>
            <a:r>
              <a:rPr lang="en-US" altLang="en-GB" sz="2000" dirty="0" err="1"/>
              <a:t>và</a:t>
            </a:r>
            <a:r>
              <a:rPr lang="en-US" altLang="en-GB" sz="2000" dirty="0"/>
              <a:t> </a:t>
            </a:r>
            <a:r>
              <a:rPr lang="en-US" altLang="en-GB" sz="2000" dirty="0" err="1"/>
              <a:t>dễ</a:t>
            </a:r>
            <a:r>
              <a:rPr lang="en-US" altLang="en-GB" sz="2000" dirty="0"/>
              <a:t> </a:t>
            </a:r>
            <a:r>
              <a:rPr lang="en-US" altLang="en-GB" sz="2000" dirty="0" err="1"/>
              <a:t>hiểu</a:t>
            </a:r>
            <a:r>
              <a:rPr lang="en-US" altLang="en-GB" sz="2000" dirty="0"/>
              <a:t>, </a:t>
            </a:r>
            <a:r>
              <a:rPr lang="en-US" altLang="en-GB" sz="2000" dirty="0" err="1"/>
              <a:t>chúng</a:t>
            </a:r>
            <a:r>
              <a:rPr lang="en-US" altLang="en-GB" sz="2000" dirty="0"/>
              <a:t> ta </a:t>
            </a:r>
            <a:r>
              <a:rPr lang="en-US" altLang="en-GB" sz="2000" dirty="0" err="1"/>
              <a:t>có</a:t>
            </a:r>
            <a:r>
              <a:rPr lang="en-US" altLang="en-GB" sz="2000" dirty="0"/>
              <a:t> </a:t>
            </a:r>
            <a:r>
              <a:rPr lang="en-US" altLang="en-GB" sz="2000" dirty="0" err="1"/>
              <a:t>thể</a:t>
            </a:r>
            <a:r>
              <a:rPr lang="en-US" altLang="en-GB" sz="2000" dirty="0"/>
              <a:t> </a:t>
            </a:r>
            <a:r>
              <a:rPr lang="en-US" altLang="en-GB" sz="2000" dirty="0" err="1"/>
              <a:t>giúp</a:t>
            </a:r>
            <a:r>
              <a:rPr lang="en-US" altLang="en-GB" sz="2000" dirty="0"/>
              <a:t> </a:t>
            </a:r>
            <a:r>
              <a:rPr lang="en-US" altLang="en-GB" sz="2000" dirty="0" err="1"/>
              <a:t>tăng</a:t>
            </a:r>
            <a:r>
              <a:rPr lang="en-US" altLang="en-GB" sz="2000" dirty="0"/>
              <a:t> </a:t>
            </a:r>
            <a:r>
              <a:rPr lang="en-US" altLang="en-GB" sz="2000" dirty="0" err="1"/>
              <a:t>cường</a:t>
            </a:r>
            <a:r>
              <a:rPr lang="en-US" altLang="en-GB" sz="2000" dirty="0"/>
              <a:t> ý </a:t>
            </a:r>
            <a:r>
              <a:rPr lang="en-US" altLang="en-GB" sz="2000" dirty="0" err="1"/>
              <a:t>thức</a:t>
            </a:r>
            <a:r>
              <a:rPr lang="en-US" altLang="en-GB" sz="2000" dirty="0"/>
              <a:t> </a:t>
            </a:r>
            <a:r>
              <a:rPr lang="en-US" altLang="en-GB" sz="2000" dirty="0" err="1"/>
              <a:t>và</a:t>
            </a:r>
            <a:r>
              <a:rPr lang="en-US" altLang="en-GB" sz="2000" dirty="0"/>
              <a:t> </a:t>
            </a:r>
            <a:r>
              <a:rPr lang="en-US" altLang="en-GB" sz="2000" dirty="0" err="1"/>
              <a:t>động</a:t>
            </a:r>
            <a:r>
              <a:rPr lang="en-US" altLang="en-GB" sz="2000" dirty="0"/>
              <a:t> </a:t>
            </a:r>
            <a:r>
              <a:rPr lang="en-US" altLang="en-GB" sz="2000" dirty="0" err="1"/>
              <a:t>viên</a:t>
            </a:r>
            <a:r>
              <a:rPr lang="en-US" altLang="en-GB" sz="2000" dirty="0"/>
              <a:t> </a:t>
            </a:r>
            <a:r>
              <a:rPr lang="en-US" altLang="en-GB" sz="2000" dirty="0" err="1"/>
              <a:t>mọi</a:t>
            </a:r>
            <a:r>
              <a:rPr lang="en-US" altLang="en-GB" sz="2000" dirty="0"/>
              <a:t> </a:t>
            </a:r>
            <a:r>
              <a:rPr lang="en-US" altLang="en-GB" sz="2000" dirty="0" err="1"/>
              <a:t>người</a:t>
            </a:r>
            <a:r>
              <a:rPr lang="en-US" altLang="en-GB" sz="2000" dirty="0"/>
              <a:t> </a:t>
            </a:r>
            <a:r>
              <a:rPr lang="en-US" altLang="en-GB" sz="2000" dirty="0" err="1"/>
              <a:t>tham</a:t>
            </a:r>
            <a:r>
              <a:rPr lang="en-US" altLang="en-GB" sz="2000" dirty="0"/>
              <a:t> </a:t>
            </a:r>
            <a:r>
              <a:rPr lang="en-US" altLang="en-GB" sz="2000" dirty="0" err="1"/>
              <a:t>gia</a:t>
            </a:r>
            <a:r>
              <a:rPr lang="en-US" altLang="en-GB" sz="2000" dirty="0"/>
              <a:t> </a:t>
            </a:r>
            <a:r>
              <a:rPr lang="en-US" altLang="en-GB" sz="2000" dirty="0" err="1"/>
              <a:t>vào</a:t>
            </a:r>
            <a:r>
              <a:rPr lang="en-US" altLang="en-GB" sz="2000" dirty="0"/>
              <a:t> </a:t>
            </a:r>
            <a:r>
              <a:rPr lang="en-US" altLang="en-GB" sz="2000" dirty="0" err="1"/>
              <a:t>các</a:t>
            </a:r>
            <a:r>
              <a:rPr lang="en-US" altLang="en-GB" sz="2000" dirty="0"/>
              <a:t> </a:t>
            </a:r>
            <a:r>
              <a:rPr lang="en-US" altLang="en-GB" sz="2000" dirty="0" err="1"/>
              <a:t>hoạt</a:t>
            </a:r>
            <a:r>
              <a:rPr lang="en-US" altLang="en-GB" sz="2000" dirty="0"/>
              <a:t> </a:t>
            </a:r>
            <a:r>
              <a:rPr lang="en-US" altLang="en-GB" sz="2000" dirty="0" err="1"/>
              <a:t>động</a:t>
            </a:r>
            <a:r>
              <a:rPr lang="en-US" altLang="en-GB" sz="2000" dirty="0"/>
              <a:t> </a:t>
            </a:r>
            <a:r>
              <a:rPr lang="en-US" altLang="en-GB" sz="2000" dirty="0" err="1"/>
              <a:t>bảo</a:t>
            </a:r>
            <a:r>
              <a:rPr lang="en-US" altLang="en-GB" sz="2000" dirty="0"/>
              <a:t> </a:t>
            </a:r>
            <a:r>
              <a:rPr lang="en-US" altLang="en-GB" sz="2000" dirty="0" err="1"/>
              <a:t>vệ</a:t>
            </a:r>
            <a:r>
              <a:rPr lang="en-US" altLang="en-GB" sz="2000" dirty="0"/>
              <a:t> </a:t>
            </a:r>
            <a:r>
              <a:rPr lang="en-US" altLang="en-GB" sz="2000" dirty="0" err="1"/>
              <a:t>môi</a:t>
            </a:r>
            <a:r>
              <a:rPr lang="en-US" altLang="en-GB" sz="2000" dirty="0"/>
              <a:t> </a:t>
            </a:r>
            <a:r>
              <a:rPr lang="en-US" altLang="en-GB" sz="2000" dirty="0" err="1"/>
              <a:t>trường</a:t>
            </a:r>
            <a:r>
              <a:rPr lang="en-US" altLang="en-GB" sz="2000" dirty="0"/>
              <a:t> </a:t>
            </a:r>
            <a:r>
              <a:rPr lang="en-US" altLang="en-GB" sz="2000" dirty="0" err="1"/>
              <a:t>và</a:t>
            </a:r>
            <a:r>
              <a:rPr lang="en-US" altLang="en-GB" sz="2000" dirty="0"/>
              <a:t> </a:t>
            </a:r>
            <a:r>
              <a:rPr lang="en-US" altLang="en-GB" sz="2000" dirty="0" err="1"/>
              <a:t>giảm</a:t>
            </a:r>
            <a:r>
              <a:rPr lang="en-US" altLang="en-GB" sz="2000" dirty="0"/>
              <a:t> </a:t>
            </a:r>
            <a:r>
              <a:rPr lang="en-US" altLang="en-GB" sz="2000" dirty="0" err="1"/>
              <a:t>thiểu</a:t>
            </a:r>
            <a:r>
              <a:rPr lang="en-US" altLang="en-GB" sz="2000" dirty="0"/>
              <a:t> </a:t>
            </a:r>
            <a:r>
              <a:rPr lang="en-US" altLang="en-GB" sz="2000" dirty="0" err="1"/>
              <a:t>tác</a:t>
            </a:r>
            <a:r>
              <a:rPr lang="en-US" altLang="en-GB" sz="2000" dirty="0"/>
              <a:t> </a:t>
            </a:r>
            <a:r>
              <a:rPr lang="en-US" altLang="en-GB" sz="2000" dirty="0" err="1"/>
              <a:t>động</a:t>
            </a:r>
            <a:r>
              <a:rPr lang="en-US" altLang="en-GB" sz="2000" dirty="0"/>
              <a:t> </a:t>
            </a:r>
            <a:r>
              <a:rPr lang="en-US" altLang="en-GB" sz="2000" dirty="0" err="1"/>
              <a:t>tiêu</a:t>
            </a:r>
            <a:r>
              <a:rPr lang="en-US" altLang="en-GB" sz="2000" dirty="0"/>
              <a:t> </a:t>
            </a:r>
            <a:r>
              <a:rPr lang="en-US" altLang="en-GB" sz="2000" dirty="0" err="1"/>
              <a:t>cực</a:t>
            </a:r>
            <a:r>
              <a:rPr lang="en-US" altLang="en-GB" sz="2000" dirty="0"/>
              <a:t> </a:t>
            </a:r>
            <a:r>
              <a:rPr lang="en-US" altLang="en-GB" sz="2000" dirty="0" err="1"/>
              <a:t>đến</a:t>
            </a:r>
            <a:r>
              <a:rPr lang="en-US" altLang="en-GB" sz="2000" dirty="0"/>
              <a:t> </a:t>
            </a:r>
            <a:r>
              <a:rPr lang="en-US" altLang="en-GB" sz="2000" dirty="0" err="1"/>
              <a:t>sức</a:t>
            </a:r>
            <a:r>
              <a:rPr lang="en-US" altLang="en-GB" sz="2000" dirty="0"/>
              <a:t> </a:t>
            </a:r>
            <a:r>
              <a:rPr lang="en-US" altLang="en-GB" sz="2000" dirty="0" err="1"/>
              <a:t>khỏe</a:t>
            </a:r>
            <a:r>
              <a:rPr lang="en-US" altLang="en-GB" sz="2000" dirty="0"/>
              <a:t> </a:t>
            </a:r>
            <a:r>
              <a:rPr lang="en-US" altLang="en-GB" sz="2000" dirty="0" err="1"/>
              <a:t>và</a:t>
            </a:r>
            <a:r>
              <a:rPr lang="en-US" altLang="en-GB" sz="2000" dirty="0"/>
              <a:t> </a:t>
            </a:r>
            <a:r>
              <a:rPr lang="en-US" altLang="en-GB" sz="2000" dirty="0" err="1"/>
              <a:t>cuộc</a:t>
            </a:r>
            <a:r>
              <a:rPr lang="en-US" altLang="en-GB" sz="2000" dirty="0"/>
              <a:t> </a:t>
            </a:r>
            <a:r>
              <a:rPr lang="en-US" altLang="en-GB" sz="2000" dirty="0" err="1"/>
              <a:t>sống</a:t>
            </a:r>
            <a:r>
              <a:rPr lang="en-US" altLang="en-GB" sz="2000" dirty="0"/>
              <a:t> </a:t>
            </a:r>
            <a:r>
              <a:rPr lang="en-US" altLang="en-GB" sz="2000" dirty="0" err="1"/>
              <a:t>của</a:t>
            </a:r>
            <a:r>
              <a:rPr lang="en-US" altLang="en-GB" sz="2000" dirty="0"/>
              <a:t> </a:t>
            </a:r>
            <a:r>
              <a:rPr lang="en-US" altLang="en-GB" sz="2000" dirty="0" err="1"/>
              <a:t>chúng</a:t>
            </a:r>
            <a:r>
              <a:rPr lang="en-US" altLang="en-GB" sz="2000" dirty="0"/>
              <a:t> ta.</a:t>
            </a:r>
            <a:br>
              <a:rPr lang="en-US" altLang="en-GB" sz="2000" dirty="0"/>
            </a:br>
            <a:r>
              <a:rPr lang="en-US" altLang="en-GB" sz="2000" dirty="0"/>
              <a:t>   Data Analytics </a:t>
            </a:r>
            <a:r>
              <a:rPr lang="en-US" altLang="en-GB" sz="2000" dirty="0" err="1"/>
              <a:t>cung</a:t>
            </a:r>
            <a:r>
              <a:rPr lang="en-US" altLang="en-GB" sz="2000" dirty="0"/>
              <a:t> </a:t>
            </a:r>
            <a:r>
              <a:rPr lang="en-US" altLang="en-GB" sz="2000" dirty="0" err="1"/>
              <a:t>cấp</a:t>
            </a:r>
            <a:r>
              <a:rPr lang="en-US" altLang="en-GB" sz="2000" dirty="0"/>
              <a:t> </a:t>
            </a:r>
            <a:r>
              <a:rPr lang="en-US" altLang="en-GB" sz="2000" dirty="0" err="1"/>
              <a:t>các</a:t>
            </a:r>
            <a:r>
              <a:rPr lang="en-US" altLang="en-GB" sz="2000" dirty="0"/>
              <a:t> </a:t>
            </a:r>
            <a:r>
              <a:rPr lang="en-US" altLang="en-GB" sz="2000" dirty="0" err="1"/>
              <a:t>công</a:t>
            </a:r>
            <a:r>
              <a:rPr lang="en-US" altLang="en-GB" sz="2000" dirty="0"/>
              <a:t> </a:t>
            </a:r>
            <a:r>
              <a:rPr lang="en-US" altLang="en-GB" sz="2000" dirty="0" err="1"/>
              <a:t>cụ</a:t>
            </a:r>
            <a:r>
              <a:rPr lang="en-US" altLang="en-GB" sz="2000" dirty="0"/>
              <a:t>, </a:t>
            </a:r>
            <a:r>
              <a:rPr lang="en-US" altLang="en-GB" sz="2000" dirty="0" err="1"/>
              <a:t>phần</a:t>
            </a:r>
            <a:r>
              <a:rPr lang="en-US" altLang="en-GB" sz="2000" dirty="0"/>
              <a:t> </a:t>
            </a:r>
            <a:r>
              <a:rPr lang="en-US" altLang="en-GB" sz="2000" dirty="0" err="1"/>
              <a:t>mềm</a:t>
            </a:r>
            <a:r>
              <a:rPr lang="en-US" altLang="en-GB" sz="2000" dirty="0"/>
              <a:t>, </a:t>
            </a:r>
            <a:r>
              <a:rPr lang="en-US" altLang="en-GB" sz="2000" dirty="0" err="1"/>
              <a:t>thuật</a:t>
            </a:r>
            <a:r>
              <a:rPr lang="en-US" altLang="en-GB" sz="2000" dirty="0"/>
              <a:t> </a:t>
            </a:r>
            <a:r>
              <a:rPr lang="en-US" altLang="en-GB" sz="2000" dirty="0" err="1"/>
              <a:t>toán</a:t>
            </a:r>
            <a:r>
              <a:rPr lang="en-US" altLang="en-GB" sz="2000" dirty="0"/>
              <a:t> </a:t>
            </a:r>
            <a:r>
              <a:rPr lang="en-US" altLang="en-GB" sz="2000" dirty="0" err="1"/>
              <a:t>và</a:t>
            </a:r>
            <a:r>
              <a:rPr lang="en-US" altLang="en-GB" sz="2000" dirty="0"/>
              <a:t> </a:t>
            </a:r>
            <a:r>
              <a:rPr lang="en-US" altLang="en-GB" sz="2000" dirty="0" err="1"/>
              <a:t>nền</a:t>
            </a:r>
            <a:r>
              <a:rPr lang="en-US" altLang="en-GB" sz="2000" dirty="0"/>
              <a:t> </a:t>
            </a:r>
            <a:r>
              <a:rPr lang="en-US" altLang="en-GB" sz="2000" dirty="0" err="1"/>
              <a:t>tảng</a:t>
            </a:r>
            <a:r>
              <a:rPr lang="en-US" altLang="en-GB" sz="2000" dirty="0"/>
              <a:t> </a:t>
            </a:r>
            <a:r>
              <a:rPr lang="en-US" altLang="en-GB" sz="2000" dirty="0" err="1"/>
              <a:t>giúp</a:t>
            </a:r>
            <a:r>
              <a:rPr lang="en-US" altLang="en-GB" sz="2000" dirty="0"/>
              <a:t> </a:t>
            </a:r>
            <a:r>
              <a:rPr lang="en-US" altLang="en-GB" sz="2000" dirty="0" err="1"/>
              <a:t>chúng</a:t>
            </a:r>
            <a:r>
              <a:rPr lang="en-US" altLang="en-GB" sz="2000" dirty="0"/>
              <a:t> ta </a:t>
            </a:r>
            <a:r>
              <a:rPr lang="en-US" altLang="en-GB" sz="2000" dirty="0" err="1"/>
              <a:t>phân</a:t>
            </a:r>
            <a:r>
              <a:rPr lang="en-US" altLang="en-GB" sz="2000" dirty="0"/>
              <a:t> </a:t>
            </a:r>
            <a:r>
              <a:rPr lang="en-US" altLang="en-GB" sz="2000" dirty="0" err="1"/>
              <a:t>tích</a:t>
            </a:r>
            <a:r>
              <a:rPr lang="en-US" altLang="en-GB" sz="2000" dirty="0"/>
              <a:t> </a:t>
            </a:r>
            <a:r>
              <a:rPr lang="en-US" altLang="en-GB" sz="2000" dirty="0" err="1"/>
              <a:t>các</a:t>
            </a:r>
            <a:r>
              <a:rPr lang="en-US" altLang="en-GB" sz="2000" dirty="0"/>
              <a:t> </a:t>
            </a:r>
            <a:r>
              <a:rPr lang="en-US" altLang="en-GB" sz="2000" dirty="0" err="1"/>
              <a:t>số</a:t>
            </a:r>
            <a:r>
              <a:rPr lang="en-US" altLang="en-GB" sz="2000" dirty="0"/>
              <a:t> </a:t>
            </a:r>
            <a:r>
              <a:rPr lang="en-US" altLang="en-GB" sz="2000" dirty="0" err="1"/>
              <a:t>liệu</a:t>
            </a:r>
            <a:r>
              <a:rPr lang="en-US" altLang="en-GB" sz="2000" dirty="0"/>
              <a:t> </a:t>
            </a:r>
            <a:r>
              <a:rPr lang="en-US" altLang="en-GB" sz="2000" dirty="0" err="1"/>
              <a:t>về</a:t>
            </a:r>
            <a:r>
              <a:rPr lang="en-US" altLang="en-GB" sz="2000" dirty="0"/>
              <a:t> </a:t>
            </a:r>
            <a:r>
              <a:rPr lang="en-US" altLang="en-GB" sz="2000" dirty="0" err="1"/>
              <a:t>các</a:t>
            </a:r>
            <a:r>
              <a:rPr lang="en-US" altLang="en-GB" sz="2000" dirty="0"/>
              <a:t> </a:t>
            </a:r>
            <a:r>
              <a:rPr lang="en-US" altLang="en-GB" sz="2000" dirty="0" err="1"/>
              <a:t>chỉ</a:t>
            </a:r>
            <a:r>
              <a:rPr lang="en-US" altLang="en-GB" sz="2000" dirty="0"/>
              <a:t> </a:t>
            </a:r>
            <a:r>
              <a:rPr lang="en-US" altLang="en-GB" sz="2000" dirty="0" err="1"/>
              <a:t>số</a:t>
            </a:r>
            <a:r>
              <a:rPr lang="en-US" altLang="en-GB" sz="2000" dirty="0"/>
              <a:t> ô </a:t>
            </a:r>
            <a:r>
              <a:rPr lang="en-US" altLang="en-GB" sz="2000" dirty="0" err="1"/>
              <a:t>nhiễm</a:t>
            </a:r>
            <a:r>
              <a:rPr lang="en-US" altLang="en-GB" sz="2000" dirty="0"/>
              <a:t>, </a:t>
            </a:r>
            <a:r>
              <a:rPr lang="en-US" altLang="en-GB" sz="2000" dirty="0" err="1"/>
              <a:t>vị</a:t>
            </a:r>
            <a:r>
              <a:rPr lang="en-US" altLang="en-GB" sz="2000" dirty="0"/>
              <a:t> </a:t>
            </a:r>
            <a:r>
              <a:rPr lang="en-US" altLang="en-GB" sz="2000" dirty="0" err="1"/>
              <a:t>trí</a:t>
            </a:r>
            <a:r>
              <a:rPr lang="en-US" altLang="en-GB" sz="2000" dirty="0"/>
              <a:t> ô </a:t>
            </a:r>
            <a:r>
              <a:rPr lang="en-US" altLang="en-GB" sz="2000" dirty="0" err="1"/>
              <a:t>nhiễm</a:t>
            </a:r>
            <a:r>
              <a:rPr lang="en-US" altLang="en-GB" sz="2000" dirty="0"/>
              <a:t>. </a:t>
            </a:r>
            <a:r>
              <a:rPr lang="en-US" altLang="en-GB" sz="2000" dirty="0" err="1"/>
              <a:t>Nhờ</a:t>
            </a:r>
            <a:r>
              <a:rPr lang="en-US" altLang="en-GB" sz="2000" dirty="0"/>
              <a:t> </a:t>
            </a:r>
            <a:r>
              <a:rPr lang="en-US" altLang="en-GB" sz="2000" dirty="0" err="1"/>
              <a:t>vào</a:t>
            </a:r>
            <a:r>
              <a:rPr lang="en-US" altLang="en-GB" sz="2000" dirty="0"/>
              <a:t> </a:t>
            </a:r>
            <a:r>
              <a:rPr lang="en-US" altLang="en-GB" sz="2000" dirty="0" err="1"/>
              <a:t>việc</a:t>
            </a:r>
            <a:r>
              <a:rPr lang="en-US" altLang="en-GB" sz="2000" dirty="0"/>
              <a:t> </a:t>
            </a:r>
            <a:r>
              <a:rPr lang="en-US" altLang="en-GB" sz="2000" dirty="0" err="1"/>
              <a:t>này</a:t>
            </a:r>
            <a:r>
              <a:rPr lang="en-US" altLang="en-GB" sz="2000" dirty="0"/>
              <a:t>, </a:t>
            </a:r>
            <a:r>
              <a:rPr lang="en-US" altLang="en-GB" sz="2000" dirty="0" err="1"/>
              <a:t>chúng</a:t>
            </a:r>
            <a:r>
              <a:rPr lang="en-US" altLang="en-GB" sz="2000" dirty="0"/>
              <a:t> </a:t>
            </a:r>
            <a:r>
              <a:rPr lang="en-US" altLang="en-GB" sz="2000" dirty="0" err="1"/>
              <a:t>emcó</a:t>
            </a:r>
            <a:r>
              <a:rPr lang="en-US" altLang="en-GB" sz="2000" dirty="0"/>
              <a:t> </a:t>
            </a:r>
            <a:r>
              <a:rPr lang="en-US" altLang="en-GB" sz="2000" dirty="0" err="1"/>
              <a:t>thể</a:t>
            </a:r>
            <a:r>
              <a:rPr lang="en-US" altLang="en-GB" sz="2000" dirty="0"/>
              <a:t> </a:t>
            </a:r>
            <a:r>
              <a:rPr lang="en-US" altLang="en-GB" sz="2000" dirty="0" err="1"/>
              <a:t>tạo</a:t>
            </a:r>
            <a:r>
              <a:rPr lang="en-US" altLang="en-GB" sz="2000" dirty="0"/>
              <a:t> </a:t>
            </a:r>
            <a:r>
              <a:rPr lang="en-US" altLang="en-GB" sz="2000" dirty="0" err="1"/>
              <a:t>ra</a:t>
            </a:r>
            <a:r>
              <a:rPr lang="en-US" altLang="en-GB" sz="2000" dirty="0"/>
              <a:t> </a:t>
            </a:r>
            <a:r>
              <a:rPr lang="en-US" altLang="en-GB" sz="2000" dirty="0" err="1"/>
              <a:t>các</a:t>
            </a:r>
            <a:r>
              <a:rPr lang="en-US" altLang="en-GB" sz="2000" dirty="0"/>
              <a:t> </a:t>
            </a:r>
            <a:r>
              <a:rPr lang="en-US" altLang="en-GB" sz="2000" dirty="0" err="1"/>
              <a:t>biểu</a:t>
            </a:r>
            <a:r>
              <a:rPr lang="en-US" altLang="en-GB" sz="2000" dirty="0"/>
              <a:t> </a:t>
            </a:r>
            <a:r>
              <a:rPr lang="en-US" altLang="en-GB" sz="2000" dirty="0" err="1"/>
              <a:t>đồ</a:t>
            </a:r>
            <a:r>
              <a:rPr lang="en-US" altLang="en-GB" sz="2000" dirty="0"/>
              <a:t> </a:t>
            </a:r>
            <a:r>
              <a:rPr lang="en-US" altLang="en-GB" sz="2000" dirty="0" err="1"/>
              <a:t>và</a:t>
            </a:r>
            <a:r>
              <a:rPr lang="en-US" altLang="en-GB" sz="2000" dirty="0"/>
              <a:t> </a:t>
            </a:r>
            <a:r>
              <a:rPr lang="en-US" altLang="en-GB" sz="2000" dirty="0" err="1"/>
              <a:t>bản</a:t>
            </a:r>
            <a:r>
              <a:rPr lang="en-US" altLang="en-GB" sz="2000" dirty="0"/>
              <a:t> </a:t>
            </a:r>
            <a:r>
              <a:rPr lang="en-US" altLang="en-GB" sz="2000" dirty="0" err="1"/>
              <a:t>đồ</a:t>
            </a:r>
            <a:r>
              <a:rPr lang="en-US" altLang="en-GB" sz="2000" dirty="0"/>
              <a:t> </a:t>
            </a:r>
            <a:r>
              <a:rPr lang="en-US" altLang="en-GB" sz="2000" dirty="0" err="1"/>
              <a:t>về</a:t>
            </a:r>
            <a:r>
              <a:rPr lang="en-US" altLang="en-GB" sz="2000" dirty="0"/>
              <a:t> </a:t>
            </a:r>
            <a:r>
              <a:rPr lang="en-US" altLang="en-GB" sz="2000" dirty="0" err="1"/>
              <a:t>tình</a:t>
            </a:r>
            <a:r>
              <a:rPr lang="en-US" altLang="en-GB" sz="2000" dirty="0"/>
              <a:t> </a:t>
            </a:r>
            <a:r>
              <a:rPr lang="en-US" altLang="en-GB" sz="2000" dirty="0" err="1"/>
              <a:t>trạng</a:t>
            </a:r>
            <a:r>
              <a:rPr lang="en-US" altLang="en-GB" sz="2000" dirty="0"/>
              <a:t> ô </a:t>
            </a:r>
            <a:r>
              <a:rPr lang="en-US" altLang="en-GB" sz="2000" dirty="0" err="1"/>
              <a:t>nhiễm</a:t>
            </a:r>
            <a:r>
              <a:rPr lang="en-US" altLang="en-GB" sz="2000" dirty="0"/>
              <a:t> </a:t>
            </a:r>
            <a:r>
              <a:rPr lang="en-US" altLang="en-GB" sz="2000" dirty="0" err="1"/>
              <a:t>hiện</a:t>
            </a:r>
            <a:r>
              <a:rPr lang="en-US" altLang="en-GB" sz="2000" dirty="0"/>
              <a:t> </a:t>
            </a:r>
            <a:r>
              <a:rPr lang="en-US" altLang="en-GB" sz="2000" dirty="0" err="1"/>
              <a:t>tại</a:t>
            </a:r>
            <a:r>
              <a:rPr lang="en-US" altLang="en-GB" sz="2000" dirty="0"/>
              <a:t>, </a:t>
            </a:r>
            <a:r>
              <a:rPr lang="en-US" altLang="en-GB" sz="2000" dirty="0" err="1"/>
              <a:t>từ</a:t>
            </a:r>
            <a:r>
              <a:rPr lang="en-US" altLang="en-GB" sz="2000" dirty="0"/>
              <a:t> </a:t>
            </a:r>
            <a:r>
              <a:rPr lang="en-US" altLang="en-GB" sz="2000" dirty="0" err="1"/>
              <a:t>đó</a:t>
            </a:r>
            <a:r>
              <a:rPr lang="en-US" altLang="en-GB" sz="2000" dirty="0"/>
              <a:t> </a:t>
            </a:r>
            <a:r>
              <a:rPr lang="en-US" altLang="en-GB" sz="2000" dirty="0" err="1"/>
              <a:t>có</a:t>
            </a:r>
            <a:r>
              <a:rPr lang="en-US" altLang="en-GB" sz="2000" dirty="0"/>
              <a:t> </a:t>
            </a:r>
            <a:r>
              <a:rPr lang="en-US" altLang="en-GB" sz="2000" dirty="0" err="1"/>
              <a:t>cơ</a:t>
            </a:r>
            <a:r>
              <a:rPr lang="en-US" altLang="en-GB" sz="2000" dirty="0"/>
              <a:t> </a:t>
            </a:r>
            <a:r>
              <a:rPr lang="en-US" altLang="en-GB" sz="2000" dirty="0" err="1"/>
              <a:t>sở</a:t>
            </a:r>
            <a:r>
              <a:rPr lang="en-US" altLang="en-GB" sz="2000" dirty="0"/>
              <a:t> </a:t>
            </a:r>
            <a:r>
              <a:rPr lang="en-US" altLang="en-GB" sz="2000" dirty="0" err="1"/>
              <a:t>để</a:t>
            </a:r>
            <a:r>
              <a:rPr lang="en-US" altLang="en-GB" sz="2000" dirty="0"/>
              <a:t> </a:t>
            </a:r>
            <a:r>
              <a:rPr lang="en-US" altLang="en-GB" sz="2000" dirty="0" err="1"/>
              <a:t>đề</a:t>
            </a:r>
            <a:r>
              <a:rPr lang="en-US" altLang="en-GB" sz="2000" dirty="0"/>
              <a:t> </a:t>
            </a:r>
            <a:r>
              <a:rPr lang="en-US" altLang="en-GB" sz="2000" dirty="0" err="1"/>
              <a:t>xuất</a:t>
            </a:r>
            <a:r>
              <a:rPr lang="en-US" altLang="en-GB" sz="2000" dirty="0"/>
              <a:t> </a:t>
            </a:r>
            <a:r>
              <a:rPr lang="en-US" altLang="en-GB" sz="2000" dirty="0" err="1"/>
              <a:t>các</a:t>
            </a:r>
            <a:r>
              <a:rPr lang="en-US" altLang="en-GB" sz="2000" dirty="0"/>
              <a:t> </a:t>
            </a:r>
            <a:r>
              <a:rPr lang="en-US" altLang="en-GB" sz="2000" dirty="0" err="1"/>
              <a:t>giải</a:t>
            </a:r>
            <a:r>
              <a:rPr lang="en-US" altLang="en-GB" sz="2000" dirty="0"/>
              <a:t> </a:t>
            </a:r>
            <a:r>
              <a:rPr lang="en-US" altLang="en-GB" sz="2000" dirty="0" err="1"/>
              <a:t>pháp</a:t>
            </a:r>
            <a:r>
              <a:rPr lang="en-US" altLang="en-GB" sz="2000" dirty="0"/>
              <a:t> </a:t>
            </a:r>
            <a:r>
              <a:rPr lang="en-US" altLang="en-GB" sz="2000" dirty="0" err="1"/>
              <a:t>và</a:t>
            </a:r>
            <a:r>
              <a:rPr lang="en-US" altLang="en-GB" sz="2000" dirty="0"/>
              <a:t> </a:t>
            </a:r>
            <a:r>
              <a:rPr lang="en-US" altLang="en-GB" sz="2000" dirty="0" err="1"/>
              <a:t>hành</a:t>
            </a:r>
            <a:r>
              <a:rPr lang="en-US" altLang="en-GB" sz="2000" dirty="0"/>
              <a:t> </a:t>
            </a:r>
            <a:r>
              <a:rPr lang="en-US" altLang="en-GB" sz="2000" dirty="0" err="1"/>
              <a:t>động</a:t>
            </a:r>
            <a:r>
              <a:rPr lang="en-US" altLang="en-GB" sz="2000" dirty="0"/>
              <a:t> </a:t>
            </a:r>
            <a:r>
              <a:rPr lang="en-US" altLang="en-GB" sz="2000" dirty="0" err="1"/>
              <a:t>cụ</a:t>
            </a:r>
            <a:r>
              <a:rPr lang="en-US" altLang="en-GB" sz="2000" dirty="0"/>
              <a:t> </a:t>
            </a:r>
            <a:r>
              <a:rPr lang="en-US" altLang="en-GB" sz="2000" dirty="0" err="1"/>
              <a:t>thể</a:t>
            </a:r>
            <a:r>
              <a:rPr lang="en-US" altLang="en-GB" sz="2000" dirty="0"/>
              <a:t> </a:t>
            </a:r>
            <a:r>
              <a:rPr lang="en-US" altLang="en-GB" sz="2000" dirty="0" err="1"/>
              <a:t>để</a:t>
            </a:r>
            <a:r>
              <a:rPr lang="en-US" altLang="en-GB" sz="2000" dirty="0"/>
              <a:t> </a:t>
            </a:r>
            <a:r>
              <a:rPr lang="en-US" altLang="en-GB" sz="2000" dirty="0" err="1"/>
              <a:t>giải</a:t>
            </a:r>
            <a:r>
              <a:rPr lang="en-US" altLang="en-GB" sz="2000" dirty="0"/>
              <a:t> </a:t>
            </a:r>
            <a:r>
              <a:rPr lang="en-US" altLang="en-GB" sz="2000" dirty="0" err="1"/>
              <a:t>quyết</a:t>
            </a:r>
            <a:r>
              <a:rPr lang="en-US" altLang="en-GB" sz="2000" dirty="0"/>
              <a:t> </a:t>
            </a:r>
            <a:r>
              <a:rPr lang="en-US" altLang="en-GB" sz="2000" dirty="0" err="1"/>
              <a:t>vấn</a:t>
            </a:r>
            <a:r>
              <a:rPr lang="en-US" altLang="en-GB" sz="2000" dirty="0"/>
              <a:t> </a:t>
            </a:r>
            <a:r>
              <a:rPr lang="en-US" altLang="en-GB" sz="2000" dirty="0" err="1"/>
              <a:t>đề</a:t>
            </a:r>
            <a:r>
              <a:rPr lang="en-US" altLang="en-GB" sz="2000" dirty="0"/>
              <a:t> </a:t>
            </a:r>
            <a:r>
              <a:rPr lang="en-US" altLang="en-GB" sz="2000" dirty="0" err="1"/>
              <a:t>một</a:t>
            </a:r>
            <a:r>
              <a:rPr lang="en-US" altLang="en-GB" sz="2000" dirty="0"/>
              <a:t> </a:t>
            </a:r>
            <a:r>
              <a:rPr lang="en-US" altLang="en-GB" sz="2000" dirty="0" err="1"/>
              <a:t>cách</a:t>
            </a:r>
            <a:r>
              <a:rPr lang="en-US" altLang="en-GB" sz="2000" dirty="0"/>
              <a:t> </a:t>
            </a:r>
            <a:r>
              <a:rPr lang="en-US" altLang="en-GB" sz="2000" dirty="0" err="1"/>
              <a:t>chính</a:t>
            </a:r>
            <a:r>
              <a:rPr lang="en-US" altLang="en-GB" sz="2000" dirty="0"/>
              <a:t> </a:t>
            </a:r>
            <a:r>
              <a:rPr lang="en-US" altLang="en-GB" sz="2000" dirty="0" err="1"/>
              <a:t>xác</a:t>
            </a:r>
            <a:r>
              <a:rPr lang="en-US" altLang="en-GB" sz="2000" dirty="0"/>
              <a:t> </a:t>
            </a:r>
            <a:r>
              <a:rPr lang="en-US" altLang="en-GB" sz="2000" dirty="0" err="1"/>
              <a:t>và</a:t>
            </a:r>
            <a:r>
              <a:rPr lang="en-US" altLang="en-GB" sz="2000" dirty="0"/>
              <a:t> </a:t>
            </a:r>
            <a:r>
              <a:rPr lang="en-US" altLang="en-GB" sz="2000" dirty="0" err="1"/>
              <a:t>hiệu</a:t>
            </a:r>
            <a:r>
              <a:rPr lang="en-US" altLang="en-GB" sz="2000" dirty="0"/>
              <a:t> </a:t>
            </a:r>
            <a:r>
              <a:rPr lang="en-US" altLang="en-GB" sz="2000" dirty="0" err="1"/>
              <a:t>quả</a:t>
            </a:r>
            <a:r>
              <a:rPr lang="en-US" altLang="en-GB" sz="2000" dirty="0"/>
              <a:t>.</a:t>
            </a:r>
            <a:br>
              <a:rPr lang="en-US" altLang="en-GB" sz="2800" dirty="0"/>
            </a:br>
            <a:br>
              <a:rPr lang="en-US" altLang="en-GB" sz="2000" dirty="0"/>
            </a:br>
            <a:r>
              <a:rPr lang="en-US" altLang="en-GB" sz="2000" dirty="0">
                <a:solidFill>
                  <a:srgbClr val="0070C0"/>
                </a:solidFill>
              </a:rPr>
              <a:t>2</a:t>
            </a:r>
            <a:r>
              <a:rPr lang="en-US" altLang="en-GB" sz="2000" dirty="0">
                <a:solidFill>
                  <a:srgbClr val="0070C0"/>
                </a:solidFill>
                <a:sym typeface="+mn-ea"/>
              </a:rPr>
              <a:t>.  </a:t>
            </a:r>
            <a:r>
              <a:rPr lang="en-US" altLang="en-GB" sz="2000" dirty="0" err="1">
                <a:solidFill>
                  <a:srgbClr val="0070C0"/>
                </a:solidFill>
                <a:sym typeface="+mn-ea"/>
              </a:rPr>
              <a:t>Nội</a:t>
            </a:r>
            <a:r>
              <a:rPr lang="en-US" altLang="en-GB" sz="2000" dirty="0">
                <a:solidFill>
                  <a:srgbClr val="0070C0"/>
                </a:solidFill>
                <a:sym typeface="+mn-ea"/>
              </a:rPr>
              <a:t> dung </a:t>
            </a:r>
            <a:r>
              <a:rPr lang="en-US" altLang="en-GB" sz="2000" dirty="0" err="1">
                <a:solidFill>
                  <a:srgbClr val="0070C0"/>
                </a:solidFill>
                <a:sym typeface="+mn-ea"/>
              </a:rPr>
              <a:t>dữ</a:t>
            </a:r>
            <a:r>
              <a:rPr lang="en-US" altLang="en-GB" sz="2000" dirty="0">
                <a:solidFill>
                  <a:srgbClr val="0070C0"/>
                </a:solidFill>
                <a:sym typeface="+mn-ea"/>
              </a:rPr>
              <a:t> </a:t>
            </a:r>
            <a:r>
              <a:rPr lang="en-US" altLang="en-GB" sz="2000" dirty="0" err="1">
                <a:solidFill>
                  <a:srgbClr val="0070C0"/>
                </a:solidFill>
                <a:sym typeface="+mn-ea"/>
              </a:rPr>
              <a:t>liệu</a:t>
            </a:r>
            <a:r>
              <a:rPr lang="en-US" altLang="en-GB" sz="2000" dirty="0">
                <a:solidFill>
                  <a:srgbClr val="0070C0"/>
                </a:solidFill>
                <a:sym typeface="+mn-ea"/>
              </a:rPr>
              <a:t> : </a:t>
            </a:r>
            <a:br>
              <a:rPr lang="en-GB" sz="2000" dirty="0">
                <a:solidFill>
                  <a:srgbClr val="0070C0"/>
                </a:solidFill>
                <a:sym typeface="+mn-ea"/>
              </a:rPr>
            </a:br>
            <a:r>
              <a:rPr lang="en-GB" sz="2000" dirty="0" err="1">
                <a:sym typeface="+mn-ea"/>
              </a:rPr>
              <a:t>Bộ</a:t>
            </a:r>
            <a:r>
              <a:rPr lang="en-GB" sz="2000" dirty="0">
                <a:sym typeface="+mn-ea"/>
              </a:rPr>
              <a:t> </a:t>
            </a:r>
            <a:r>
              <a:rPr lang="en-GB" sz="2000" dirty="0" err="1">
                <a:sym typeface="+mn-ea"/>
              </a:rPr>
              <a:t>dữ</a:t>
            </a:r>
            <a:r>
              <a:rPr lang="en-GB" sz="2000" dirty="0">
                <a:sym typeface="+mn-ea"/>
              </a:rPr>
              <a:t> </a:t>
            </a:r>
            <a:r>
              <a:rPr lang="en-GB" sz="2000" dirty="0" err="1">
                <a:sym typeface="+mn-ea"/>
              </a:rPr>
              <a:t>liệu</a:t>
            </a:r>
            <a:r>
              <a:rPr lang="en-GB" sz="2000" dirty="0">
                <a:sym typeface="+mn-ea"/>
              </a:rPr>
              <a:t> </a:t>
            </a:r>
            <a:r>
              <a:rPr lang="en-GB" sz="2000" dirty="0" err="1">
                <a:sym typeface="+mn-ea"/>
              </a:rPr>
              <a:t>chứa</a:t>
            </a:r>
            <a:r>
              <a:rPr lang="en-GB" sz="2000" dirty="0">
                <a:sym typeface="+mn-ea"/>
              </a:rPr>
              <a:t> </a:t>
            </a:r>
            <a:r>
              <a:rPr lang="en-GB" sz="2000" dirty="0" err="1">
                <a:sym typeface="+mn-ea"/>
              </a:rPr>
              <a:t>dữ</a:t>
            </a:r>
            <a:r>
              <a:rPr lang="en-GB" sz="2000" dirty="0">
                <a:sym typeface="+mn-ea"/>
              </a:rPr>
              <a:t> </a:t>
            </a:r>
            <a:r>
              <a:rPr lang="en-GB" sz="2000" dirty="0" err="1">
                <a:sym typeface="+mn-ea"/>
              </a:rPr>
              <a:t>liệu</a:t>
            </a:r>
            <a:r>
              <a:rPr lang="en-GB" sz="2000" dirty="0">
                <a:sym typeface="+mn-ea"/>
              </a:rPr>
              <a:t> </a:t>
            </a:r>
            <a:r>
              <a:rPr lang="en-GB" sz="2000" dirty="0" err="1">
                <a:sym typeface="+mn-ea"/>
              </a:rPr>
              <a:t>chất</a:t>
            </a:r>
            <a:r>
              <a:rPr lang="en-GB" sz="2000" dirty="0">
                <a:sym typeface="+mn-ea"/>
              </a:rPr>
              <a:t> </a:t>
            </a:r>
            <a:r>
              <a:rPr lang="en-GB" sz="2000" dirty="0" err="1">
                <a:sym typeface="+mn-ea"/>
              </a:rPr>
              <a:t>lượng</a:t>
            </a:r>
            <a:r>
              <a:rPr lang="en-GB" sz="2000" dirty="0">
                <a:sym typeface="+mn-ea"/>
              </a:rPr>
              <a:t> </a:t>
            </a:r>
            <a:r>
              <a:rPr lang="en-GB" sz="2000" dirty="0" err="1">
                <a:sym typeface="+mn-ea"/>
              </a:rPr>
              <a:t>không</a:t>
            </a:r>
            <a:r>
              <a:rPr lang="en-GB" sz="2000" dirty="0">
                <a:sym typeface="+mn-ea"/>
              </a:rPr>
              <a:t> </a:t>
            </a:r>
            <a:r>
              <a:rPr lang="en-GB" sz="2000" dirty="0" err="1">
                <a:sym typeface="+mn-ea"/>
              </a:rPr>
              <a:t>khí</a:t>
            </a:r>
            <a:r>
              <a:rPr lang="en-GB" sz="2000" dirty="0">
                <a:sym typeface="+mn-ea"/>
              </a:rPr>
              <a:t> ở </a:t>
            </a:r>
            <a:r>
              <a:rPr lang="en-GB" sz="2000" dirty="0" err="1">
                <a:sym typeface="+mn-ea"/>
              </a:rPr>
              <a:t>cấp</a:t>
            </a:r>
            <a:r>
              <a:rPr lang="en-GB" sz="2000" dirty="0">
                <a:sym typeface="+mn-ea"/>
              </a:rPr>
              <a:t> </a:t>
            </a:r>
            <a:r>
              <a:rPr lang="en-GB" sz="2000" dirty="0" err="1">
                <a:sym typeface="+mn-ea"/>
              </a:rPr>
              <a:t>độ</a:t>
            </a:r>
            <a:r>
              <a:rPr lang="en-GB" sz="2000" dirty="0">
                <a:sym typeface="+mn-ea"/>
              </a:rPr>
              <a:t> </a:t>
            </a:r>
            <a:r>
              <a:rPr lang="en-GB" sz="2000" dirty="0" err="1">
                <a:sym typeface="+mn-ea"/>
              </a:rPr>
              <a:t>hàng</a:t>
            </a:r>
            <a:r>
              <a:rPr lang="en-GB" sz="2000" dirty="0">
                <a:sym typeface="+mn-ea"/>
              </a:rPr>
              <a:t> </a:t>
            </a:r>
            <a:r>
              <a:rPr lang="en-GB" sz="2000" dirty="0" err="1">
                <a:sym typeface="+mn-ea"/>
              </a:rPr>
              <a:t>ngày</a:t>
            </a:r>
            <a:r>
              <a:rPr lang="en-GB" sz="2000" dirty="0">
                <a:sym typeface="+mn-ea"/>
              </a:rPr>
              <a:t> </a:t>
            </a:r>
            <a:r>
              <a:rPr lang="en-GB" sz="2000" dirty="0" err="1">
                <a:sym typeface="+mn-ea"/>
              </a:rPr>
              <a:t>của</a:t>
            </a:r>
            <a:r>
              <a:rPr lang="en-GB" sz="2000" dirty="0">
                <a:sym typeface="+mn-ea"/>
              </a:rPr>
              <a:t> </a:t>
            </a:r>
            <a:r>
              <a:rPr lang="en-GB" sz="2000" dirty="0" err="1">
                <a:sym typeface="+mn-ea"/>
              </a:rPr>
              <a:t>các</a:t>
            </a:r>
            <a:r>
              <a:rPr lang="en-GB" sz="2000" dirty="0">
                <a:sym typeface="+mn-ea"/>
              </a:rPr>
              <a:t> </a:t>
            </a:r>
            <a:r>
              <a:rPr lang="en-GB" sz="2000" dirty="0" err="1">
                <a:sym typeface="+mn-ea"/>
              </a:rPr>
              <a:t>trạm</a:t>
            </a:r>
            <a:r>
              <a:rPr lang="en-GB" sz="2000" dirty="0">
                <a:sym typeface="+mn-ea"/>
              </a:rPr>
              <a:t> </a:t>
            </a:r>
            <a:r>
              <a:rPr lang="en-GB" sz="2000" dirty="0" err="1">
                <a:sym typeface="+mn-ea"/>
              </a:rPr>
              <a:t>khác</a:t>
            </a:r>
            <a:r>
              <a:rPr lang="en-GB" sz="2000" dirty="0">
                <a:sym typeface="+mn-ea"/>
              </a:rPr>
              <a:t> </a:t>
            </a:r>
            <a:r>
              <a:rPr lang="en-GB" sz="2000" dirty="0" err="1">
                <a:sym typeface="+mn-ea"/>
              </a:rPr>
              <a:t>nhau</a:t>
            </a:r>
            <a:r>
              <a:rPr lang="en-GB" sz="2000" dirty="0">
                <a:sym typeface="+mn-ea"/>
              </a:rPr>
              <a:t> </a:t>
            </a:r>
            <a:r>
              <a:rPr lang="en-GB" sz="2000" dirty="0" err="1">
                <a:sym typeface="+mn-ea"/>
              </a:rPr>
              <a:t>trên</a:t>
            </a:r>
            <a:r>
              <a:rPr lang="en-GB" sz="2000" dirty="0">
                <a:sym typeface="+mn-ea"/>
              </a:rPr>
              <a:t> </a:t>
            </a:r>
            <a:r>
              <a:rPr lang="en-GB" sz="2000" dirty="0" err="1">
                <a:sym typeface="+mn-ea"/>
              </a:rPr>
              <a:t>nhiều</a:t>
            </a:r>
            <a:r>
              <a:rPr lang="en-GB" sz="2000" dirty="0">
                <a:sym typeface="+mn-ea"/>
              </a:rPr>
              <a:t> </a:t>
            </a:r>
            <a:r>
              <a:rPr lang="en-GB" sz="2000" dirty="0" err="1">
                <a:sym typeface="+mn-ea"/>
              </a:rPr>
              <a:t>thành</a:t>
            </a:r>
            <a:r>
              <a:rPr lang="en-GB" sz="2000" dirty="0">
                <a:sym typeface="+mn-ea"/>
              </a:rPr>
              <a:t> </a:t>
            </a:r>
            <a:r>
              <a:rPr lang="en-GB" sz="2000" dirty="0" err="1">
                <a:sym typeface="+mn-ea"/>
              </a:rPr>
              <a:t>phố</a:t>
            </a:r>
            <a:r>
              <a:rPr lang="en-GB" sz="2000" dirty="0">
                <a:sym typeface="+mn-ea"/>
              </a:rPr>
              <a:t> ở </a:t>
            </a:r>
            <a:r>
              <a:rPr lang="en-GB" sz="2000" dirty="0" err="1">
                <a:sym typeface="+mn-ea"/>
              </a:rPr>
              <a:t>Hàn</a:t>
            </a:r>
            <a:r>
              <a:rPr lang="en-GB" sz="2000" dirty="0">
                <a:sym typeface="+mn-ea"/>
              </a:rPr>
              <a:t> </a:t>
            </a:r>
            <a:r>
              <a:rPr lang="en-GB" sz="2000" dirty="0" err="1">
                <a:sym typeface="+mn-ea"/>
              </a:rPr>
              <a:t>Quốc</a:t>
            </a:r>
            <a:r>
              <a:rPr lang="en-GB" sz="2000" dirty="0">
                <a:sym typeface="+mn-ea"/>
              </a:rPr>
              <a:t>. </a:t>
            </a:r>
            <a:br>
              <a:rPr lang="en-GB" sz="2000" dirty="0">
                <a:sym typeface="+mn-ea"/>
              </a:rPr>
            </a:br>
            <a:r>
              <a:rPr lang="en-GB" sz="2000" dirty="0">
                <a:sym typeface="+mn-ea"/>
              </a:rPr>
              <a:t>- </a:t>
            </a:r>
            <a:r>
              <a:rPr lang="en-GB" sz="2000" dirty="0" err="1">
                <a:sym typeface="+mn-ea"/>
              </a:rPr>
              <a:t>Bộ</a:t>
            </a:r>
            <a:r>
              <a:rPr lang="en-GB" sz="2000" dirty="0">
                <a:sym typeface="+mn-ea"/>
              </a:rPr>
              <a:t> </a:t>
            </a:r>
            <a:r>
              <a:rPr lang="en-GB" sz="2000" dirty="0" err="1">
                <a:sym typeface="+mn-ea"/>
              </a:rPr>
              <a:t>dữ</a:t>
            </a:r>
            <a:r>
              <a:rPr lang="en-GB" sz="2000" dirty="0">
                <a:sym typeface="+mn-ea"/>
              </a:rPr>
              <a:t> </a:t>
            </a:r>
            <a:r>
              <a:rPr lang="en-GB" sz="2000" dirty="0" err="1">
                <a:sym typeface="+mn-ea"/>
              </a:rPr>
              <a:t>liệu</a:t>
            </a:r>
            <a:r>
              <a:rPr lang="en-GB" sz="2000" dirty="0">
                <a:sym typeface="+mn-ea"/>
              </a:rPr>
              <a:t> </a:t>
            </a:r>
            <a:r>
              <a:rPr lang="en-GB" sz="2000" dirty="0" err="1">
                <a:sym typeface="+mn-ea"/>
              </a:rPr>
              <a:t>gồm</a:t>
            </a:r>
            <a:r>
              <a:rPr lang="en-GB" sz="2000" dirty="0">
                <a:sym typeface="+mn-ea"/>
              </a:rPr>
              <a:t> 34530 </a:t>
            </a:r>
            <a:r>
              <a:rPr lang="en-GB" sz="2000" dirty="0" err="1">
                <a:sym typeface="+mn-ea"/>
              </a:rPr>
              <a:t>dòng</a:t>
            </a:r>
            <a:r>
              <a:rPr lang="en-GB" sz="2000" dirty="0">
                <a:sym typeface="+mn-ea"/>
              </a:rPr>
              <a:t> </a:t>
            </a:r>
            <a:r>
              <a:rPr lang="en-GB" sz="2000" dirty="0" err="1">
                <a:sym typeface="+mn-ea"/>
              </a:rPr>
              <a:t>và</a:t>
            </a:r>
            <a:r>
              <a:rPr lang="en-GB" sz="2000" dirty="0">
                <a:sym typeface="+mn-ea"/>
              </a:rPr>
              <a:t> 13 </a:t>
            </a:r>
            <a:r>
              <a:rPr lang="en-GB" sz="2000" dirty="0" err="1">
                <a:sym typeface="+mn-ea"/>
              </a:rPr>
              <a:t>cột</a:t>
            </a:r>
            <a:r>
              <a:rPr lang="en-GB" sz="2000" dirty="0">
                <a:sym typeface="+mn-ea"/>
              </a:rPr>
              <a:t> </a:t>
            </a:r>
            <a:r>
              <a:rPr lang="en-GB" sz="2000" dirty="0" err="1">
                <a:sym typeface="+mn-ea"/>
              </a:rPr>
              <a:t>thuộc</a:t>
            </a:r>
            <a:r>
              <a:rPr lang="en-GB" sz="2000" dirty="0">
                <a:sym typeface="+mn-ea"/>
              </a:rPr>
              <a:t> </a:t>
            </a:r>
            <a:r>
              <a:rPr lang="en-GB" sz="2000" dirty="0" err="1">
                <a:sym typeface="+mn-ea"/>
              </a:rPr>
              <a:t>tính</a:t>
            </a:r>
            <a:r>
              <a:rPr lang="en-GB" sz="2000" dirty="0">
                <a:sym typeface="+mn-ea"/>
              </a:rPr>
              <a:t>.</a:t>
            </a:r>
            <a:br>
              <a:rPr lang="en-GB" sz="2000" dirty="0">
                <a:sym typeface="+mn-ea"/>
              </a:rPr>
            </a:br>
            <a:r>
              <a:rPr lang="en-GB" sz="2000" dirty="0">
                <a:sym typeface="+mn-ea"/>
              </a:rPr>
              <a:t>- Link dataset: https://www.kaggle.com/datasets/calebreigada/south-korean-pollution</a:t>
            </a:r>
            <a:br>
              <a:rPr lang="en-GB" sz="2000" dirty="0">
                <a:sym typeface="+mn-ea"/>
              </a:rPr>
            </a:br>
            <a:endParaRPr lang="en-US" altLang="en-GB"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42"/>
          <p:cNvSpPr txBox="1">
            <a:spLocks noGrp="1"/>
          </p:cNvSpPr>
          <p:nvPr>
            <p:ph type="title"/>
          </p:nvPr>
        </p:nvSpPr>
        <p:spPr>
          <a:xfrm>
            <a:off x="6130600" y="1736375"/>
            <a:ext cx="5873400" cy="1341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t>Thank you!</a:t>
            </a:r>
          </a:p>
        </p:txBody>
      </p:sp>
      <p:sp>
        <p:nvSpPr>
          <p:cNvPr id="685" name="Google Shape;685;p42"/>
          <p:cNvSpPr/>
          <p:nvPr/>
        </p:nvSpPr>
        <p:spPr>
          <a:xfrm>
            <a:off x="7044740" y="4759203"/>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686" name="Google Shape;686;p42"/>
          <p:cNvGrpSpPr/>
          <p:nvPr/>
        </p:nvGrpSpPr>
        <p:grpSpPr>
          <a:xfrm>
            <a:off x="7577843" y="4798446"/>
            <a:ext cx="411849" cy="411917"/>
            <a:chOff x="5162200" y="4097750"/>
            <a:chExt cx="338385" cy="338414"/>
          </a:xfrm>
        </p:grpSpPr>
        <p:sp>
          <p:nvSpPr>
            <p:cNvPr id="687" name="Google Shape;687;p42"/>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8" name="Google Shape;688;p42"/>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9" name="Google Shape;689;p42"/>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90" name="Google Shape;690;p42"/>
          <p:cNvSpPr/>
          <p:nvPr/>
        </p:nvSpPr>
        <p:spPr>
          <a:xfrm>
            <a:off x="6311850" y="4800586"/>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692" name="Google Shape;692;p42"/>
          <p:cNvGrpSpPr/>
          <p:nvPr/>
        </p:nvGrpSpPr>
        <p:grpSpPr>
          <a:xfrm>
            <a:off x="1602130" y="2025993"/>
            <a:ext cx="3018022" cy="2806004"/>
            <a:chOff x="6435300" y="2742175"/>
            <a:chExt cx="266325" cy="232875"/>
          </a:xfrm>
        </p:grpSpPr>
        <p:sp>
          <p:nvSpPr>
            <p:cNvPr id="693" name="Google Shape;693;p42"/>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4" name="Google Shape;694;p42"/>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3" name="Text Box 2"/>
          <p:cNvSpPr txBox="1"/>
          <p:nvPr/>
        </p:nvSpPr>
        <p:spPr>
          <a:xfrm>
            <a:off x="629920" y="181610"/>
            <a:ext cx="6926580" cy="1311910"/>
          </a:xfrm>
          <a:prstGeom prst="rect">
            <a:avLst/>
          </a:prstGeom>
          <a:noFill/>
        </p:spPr>
        <p:txBody>
          <a:bodyPr wrap="square" rtlCol="0">
            <a:noAutofit/>
          </a:bodyPr>
          <a:lstStyle/>
          <a:p>
            <a:r>
              <a:rPr lang="en-US" sz="1800" dirty="0">
                <a:solidFill>
                  <a:srgbClr val="0070C0"/>
                </a:solidFill>
                <a:latin typeface="Oswald Medium" panose="00000600000000000000" pitchFamily="2" charset="0"/>
              </a:rPr>
              <a:t>3 . </a:t>
            </a:r>
            <a:r>
              <a:rPr lang="en-US" sz="1800" dirty="0" err="1">
                <a:solidFill>
                  <a:srgbClr val="0070C0"/>
                </a:solidFill>
                <a:latin typeface="Oswald Medium" panose="00000600000000000000" pitchFamily="2" charset="0"/>
              </a:rPr>
              <a:t>Xây</a:t>
            </a:r>
            <a:r>
              <a:rPr lang="en-US" sz="1800" dirty="0">
                <a:solidFill>
                  <a:srgbClr val="0070C0"/>
                </a:solidFill>
                <a:latin typeface="Oswald Medium" panose="00000600000000000000" pitchFamily="2" charset="0"/>
              </a:rPr>
              <a:t> </a:t>
            </a:r>
            <a:r>
              <a:rPr lang="en-US" sz="1800" dirty="0" err="1">
                <a:solidFill>
                  <a:srgbClr val="0070C0"/>
                </a:solidFill>
                <a:latin typeface="Oswald Medium" panose="00000600000000000000" pitchFamily="2" charset="0"/>
              </a:rPr>
              <a:t>dựng</a:t>
            </a:r>
            <a:r>
              <a:rPr lang="en-US" sz="1800" dirty="0">
                <a:solidFill>
                  <a:srgbClr val="0070C0"/>
                </a:solidFill>
                <a:latin typeface="Oswald Medium" panose="00000600000000000000" pitchFamily="2" charset="0"/>
              </a:rPr>
              <a:t> </a:t>
            </a:r>
            <a:r>
              <a:rPr lang="en-US" sz="1800" dirty="0" err="1">
                <a:solidFill>
                  <a:srgbClr val="0070C0"/>
                </a:solidFill>
                <a:latin typeface="Oswald Medium" panose="00000600000000000000" pitchFamily="2" charset="0"/>
              </a:rPr>
              <a:t>kho</a:t>
            </a:r>
            <a:r>
              <a:rPr lang="en-US" sz="1800" dirty="0">
                <a:solidFill>
                  <a:srgbClr val="0070C0"/>
                </a:solidFill>
                <a:latin typeface="Oswald Medium" panose="00000600000000000000" pitchFamily="2" charset="0"/>
              </a:rPr>
              <a:t> </a:t>
            </a:r>
            <a:r>
              <a:rPr lang="en-US" sz="1800" dirty="0" err="1">
                <a:solidFill>
                  <a:srgbClr val="0070C0"/>
                </a:solidFill>
                <a:latin typeface="Oswald Medium" panose="00000600000000000000" pitchFamily="2" charset="0"/>
              </a:rPr>
              <a:t>dữ</a:t>
            </a:r>
            <a:r>
              <a:rPr lang="en-US" sz="1800" dirty="0">
                <a:solidFill>
                  <a:srgbClr val="0070C0"/>
                </a:solidFill>
                <a:latin typeface="Oswald Medium" panose="00000600000000000000" pitchFamily="2" charset="0"/>
              </a:rPr>
              <a:t> </a:t>
            </a:r>
            <a:r>
              <a:rPr lang="en-US" sz="1800" dirty="0" err="1">
                <a:solidFill>
                  <a:srgbClr val="0070C0"/>
                </a:solidFill>
                <a:latin typeface="Oswald Medium" panose="00000600000000000000" pitchFamily="2" charset="0"/>
              </a:rPr>
              <a:t>liệu</a:t>
            </a:r>
            <a:r>
              <a:rPr lang="en-US" sz="1800" dirty="0">
                <a:solidFill>
                  <a:srgbClr val="0070C0"/>
                </a:solidFill>
                <a:latin typeface="Oswald Medium" panose="00000600000000000000" pitchFamily="2" charset="0"/>
              </a:rPr>
              <a:t> </a:t>
            </a:r>
          </a:p>
          <a:p>
            <a:endParaRPr lang="en-US" sz="1800" dirty="0">
              <a:latin typeface="Oswald Medium" panose="00000600000000000000" pitchFamily="2" charset="0"/>
            </a:endParaRPr>
          </a:p>
          <a:p>
            <a:endParaRPr lang="en-US" sz="1800" dirty="0">
              <a:latin typeface="Oswald Medium" panose="00000600000000000000" pitchFamily="2" charset="0"/>
            </a:endParaRPr>
          </a:p>
        </p:txBody>
      </p:sp>
      <p:pic>
        <p:nvPicPr>
          <p:cNvPr id="5" name="Picture 4"/>
          <p:cNvPicPr>
            <a:picLocks noChangeAspect="1"/>
          </p:cNvPicPr>
          <p:nvPr/>
        </p:nvPicPr>
        <p:blipFill>
          <a:blip r:embed="rId3"/>
          <a:stretch>
            <a:fillRect/>
          </a:stretch>
        </p:blipFill>
        <p:spPr>
          <a:xfrm>
            <a:off x="1928495" y="810895"/>
            <a:ext cx="7920990" cy="49764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6"/>
          <p:cNvSpPr txBox="1">
            <a:spLocks noGrp="1"/>
          </p:cNvSpPr>
          <p:nvPr>
            <p:ph type="title"/>
          </p:nvPr>
        </p:nvSpPr>
        <p:spPr>
          <a:xfrm>
            <a:off x="307340" y="421640"/>
            <a:ext cx="5676265" cy="752475"/>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2800" dirty="0">
                <a:solidFill>
                  <a:srgbClr val="FF0000"/>
                </a:solidFill>
              </a:rPr>
              <a:t> </a:t>
            </a:r>
            <a:r>
              <a:rPr lang="en-US" altLang="en-GB" sz="2000" dirty="0">
                <a:solidFill>
                  <a:srgbClr val="FF0000"/>
                </a:solidFill>
              </a:rPr>
              <a:t>4 . </a:t>
            </a:r>
            <a:r>
              <a:rPr lang="en-US" altLang="en-GB" sz="2000" dirty="0" err="1">
                <a:solidFill>
                  <a:srgbClr val="FF0000"/>
                </a:solidFill>
              </a:rPr>
              <a:t>Các</a:t>
            </a:r>
            <a:r>
              <a:rPr lang="en-US" altLang="en-GB" sz="2000" dirty="0">
                <a:solidFill>
                  <a:srgbClr val="FF0000"/>
                </a:solidFill>
              </a:rPr>
              <a:t> </a:t>
            </a:r>
            <a:r>
              <a:rPr lang="en-US" altLang="en-GB" sz="2000" dirty="0" err="1">
                <a:solidFill>
                  <a:srgbClr val="FF0000"/>
                </a:solidFill>
              </a:rPr>
              <a:t>bảng</a:t>
            </a:r>
            <a:r>
              <a:rPr lang="en-US" altLang="en-GB" sz="2000" dirty="0">
                <a:solidFill>
                  <a:srgbClr val="FF0000"/>
                </a:solidFill>
              </a:rPr>
              <a:t> </a:t>
            </a:r>
            <a:r>
              <a:rPr lang="en-US" altLang="en-GB" sz="2000" dirty="0" err="1">
                <a:solidFill>
                  <a:srgbClr val="FF0000"/>
                </a:solidFill>
              </a:rPr>
              <a:t>chiều</a:t>
            </a:r>
            <a:r>
              <a:rPr lang="en-US" altLang="en-GB" sz="2000" dirty="0">
                <a:solidFill>
                  <a:srgbClr val="FF0000"/>
                </a:solidFill>
              </a:rPr>
              <a:t> : </a:t>
            </a:r>
          </a:p>
        </p:txBody>
      </p:sp>
      <p:sp>
        <p:nvSpPr>
          <p:cNvPr id="291" name="Google Shape;291;p26"/>
          <p:cNvSpPr txBox="1">
            <a:spLocks noGrp="1"/>
          </p:cNvSpPr>
          <p:nvPr>
            <p:ph type="body" idx="2"/>
          </p:nvPr>
        </p:nvSpPr>
        <p:spPr>
          <a:xfrm>
            <a:off x="307340" y="3429635"/>
            <a:ext cx="8565515" cy="307213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endParaRPr lang="en-GB"/>
          </a:p>
        </p:txBody>
      </p:sp>
      <p:graphicFrame>
        <p:nvGraphicFramePr>
          <p:cNvPr id="2" name="Table 1"/>
          <p:cNvGraphicFramePr/>
          <p:nvPr/>
        </p:nvGraphicFramePr>
        <p:xfrm>
          <a:off x="307340" y="1062355"/>
          <a:ext cx="7096125" cy="1958975"/>
        </p:xfrm>
        <a:graphic>
          <a:graphicData uri="http://schemas.openxmlformats.org/drawingml/2006/table">
            <a:tbl>
              <a:tblPr firstRow="1" bandRow="1">
                <a:tableStyleId>{5C22544A-7EE6-4342-B048-85BDC9FD1C3A}</a:tableStyleId>
              </a:tblPr>
              <a:tblGrid>
                <a:gridCol w="1160145">
                  <a:extLst>
                    <a:ext uri="{9D8B030D-6E8A-4147-A177-3AD203B41FA5}">
                      <a16:colId xmlns:a16="http://schemas.microsoft.com/office/drawing/2014/main" val="20000"/>
                    </a:ext>
                  </a:extLst>
                </a:gridCol>
                <a:gridCol w="1526540">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gridCol w="1471295">
                  <a:extLst>
                    <a:ext uri="{9D8B030D-6E8A-4147-A177-3AD203B41FA5}">
                      <a16:colId xmlns:a16="http://schemas.microsoft.com/office/drawing/2014/main" val="20003"/>
                    </a:ext>
                  </a:extLst>
                </a:gridCol>
                <a:gridCol w="1353820">
                  <a:extLst>
                    <a:ext uri="{9D8B030D-6E8A-4147-A177-3AD203B41FA5}">
                      <a16:colId xmlns:a16="http://schemas.microsoft.com/office/drawing/2014/main" val="20004"/>
                    </a:ext>
                  </a:extLst>
                </a:gridCol>
              </a:tblGrid>
              <a:tr h="304800">
                <a:tc>
                  <a:txBody>
                    <a:bodyPr/>
                    <a:lstStyle/>
                    <a:p>
                      <a:pPr>
                        <a:buNone/>
                      </a:pPr>
                      <a:r>
                        <a:rPr lang="en-US"/>
                        <a:t>     STT</a:t>
                      </a:r>
                      <a:endParaRPr lang="en-US">
                        <a:solidFill>
                          <a:schemeClr val="tx1"/>
                        </a:solidFill>
                      </a:endParaRPr>
                    </a:p>
                  </a:txBody>
                  <a:tcPr/>
                </a:tc>
                <a:tc>
                  <a:txBody>
                    <a:bodyPr/>
                    <a:lstStyle/>
                    <a:p>
                      <a:pPr>
                        <a:buNone/>
                      </a:pPr>
                      <a:r>
                        <a:rPr lang="en-US"/>
                        <a:t>Tên thuộc tính</a:t>
                      </a:r>
                    </a:p>
                  </a:txBody>
                  <a:tcPr/>
                </a:tc>
                <a:tc>
                  <a:txBody>
                    <a:bodyPr/>
                    <a:lstStyle/>
                    <a:p>
                      <a:pPr>
                        <a:buNone/>
                      </a:pPr>
                      <a:r>
                        <a:rPr lang="en-US"/>
                        <a:t>   Kiểu dữ liệu</a:t>
                      </a:r>
                    </a:p>
                  </a:txBody>
                  <a:tcPr/>
                </a:tc>
                <a:tc>
                  <a:txBody>
                    <a:bodyPr/>
                    <a:lstStyle/>
                    <a:p>
                      <a:pPr>
                        <a:buNone/>
                      </a:pPr>
                      <a:r>
                        <a:rPr lang="en-US"/>
                        <a:t>   Ràng buộc</a:t>
                      </a:r>
                    </a:p>
                  </a:txBody>
                  <a:tcPr/>
                </a:tc>
                <a:tc>
                  <a:txBody>
                    <a:bodyPr/>
                    <a:lstStyle/>
                    <a:p>
                      <a:pPr>
                        <a:buNone/>
                      </a:pPr>
                      <a:r>
                        <a:rPr lang="en-US"/>
                        <a:t>    Ý nghĩa</a:t>
                      </a:r>
                    </a:p>
                  </a:txBody>
                  <a:tcPr/>
                </a:tc>
                <a:extLst>
                  <a:ext uri="{0D108BD9-81ED-4DB2-BD59-A6C34878D82A}">
                    <a16:rowId xmlns:a16="http://schemas.microsoft.com/office/drawing/2014/main" val="10000"/>
                  </a:ext>
                </a:extLst>
              </a:tr>
              <a:tr h="518160">
                <a:tc>
                  <a:txBody>
                    <a:bodyPr/>
                    <a:lstStyle/>
                    <a:p>
                      <a:pPr>
                        <a:buNone/>
                      </a:pPr>
                      <a:r>
                        <a:rPr lang="en-US"/>
                        <a:t>       1</a:t>
                      </a:r>
                    </a:p>
                  </a:txBody>
                  <a:tcPr/>
                </a:tc>
                <a:tc>
                  <a:txBody>
                    <a:bodyPr/>
                    <a:lstStyle/>
                    <a:p>
                      <a:pPr algn="ctr">
                        <a:buNone/>
                      </a:pPr>
                      <a:r>
                        <a:rPr lang="en-US"/>
                        <a:t> ID_Location </a:t>
                      </a:r>
                    </a:p>
                  </a:txBody>
                  <a:tcPr/>
                </a:tc>
                <a:tc>
                  <a:txBody>
                    <a:bodyPr/>
                    <a:lstStyle/>
                    <a:p>
                      <a:pPr algn="ctr">
                        <a:buNone/>
                      </a:pPr>
                      <a:r>
                        <a:rPr lang="en-US"/>
                        <a:t> int </a:t>
                      </a:r>
                    </a:p>
                  </a:txBody>
                  <a:tcPr/>
                </a:tc>
                <a:tc>
                  <a:txBody>
                    <a:bodyPr/>
                    <a:lstStyle/>
                    <a:p>
                      <a:pPr>
                        <a:buNone/>
                      </a:pPr>
                      <a:r>
                        <a:rPr lang="en-US"/>
                        <a:t>   primary key</a:t>
                      </a:r>
                    </a:p>
                  </a:txBody>
                  <a:tcPr/>
                </a:tc>
                <a:tc>
                  <a:txBody>
                    <a:bodyPr/>
                    <a:lstStyle/>
                    <a:p>
                      <a:pPr>
                        <a:buNone/>
                      </a:pPr>
                      <a:r>
                        <a:rPr lang="en-US"/>
                        <a:t>   ID của vị trí</a:t>
                      </a:r>
                    </a:p>
                  </a:txBody>
                  <a:tcPr/>
                </a:tc>
                <a:extLst>
                  <a:ext uri="{0D108BD9-81ED-4DB2-BD59-A6C34878D82A}">
                    <a16:rowId xmlns:a16="http://schemas.microsoft.com/office/drawing/2014/main" val="10001"/>
                  </a:ext>
                </a:extLst>
              </a:tr>
              <a:tr h="518160">
                <a:tc>
                  <a:txBody>
                    <a:bodyPr/>
                    <a:lstStyle/>
                    <a:p>
                      <a:pPr>
                        <a:buNone/>
                      </a:pPr>
                      <a:r>
                        <a:rPr lang="en-US"/>
                        <a:t>       2</a:t>
                      </a:r>
                    </a:p>
                  </a:txBody>
                  <a:tcPr/>
                </a:tc>
                <a:tc>
                  <a:txBody>
                    <a:bodyPr/>
                    <a:lstStyle/>
                    <a:p>
                      <a:pPr algn="ctr">
                        <a:buNone/>
                      </a:pPr>
                      <a:r>
                        <a:rPr lang="en-US"/>
                        <a:t> City</a:t>
                      </a:r>
                    </a:p>
                  </a:txBody>
                  <a:tcPr/>
                </a:tc>
                <a:tc>
                  <a:txBody>
                    <a:bodyPr/>
                    <a:lstStyle/>
                    <a:p>
                      <a:pPr algn="ctr">
                        <a:buNone/>
                      </a:pPr>
                      <a:r>
                        <a:rPr lang="en-US"/>
                        <a:t>varchar</a:t>
                      </a:r>
                    </a:p>
                  </a:txBody>
                  <a:tcPr/>
                </a:tc>
                <a:tc>
                  <a:txBody>
                    <a:bodyPr/>
                    <a:lstStyle/>
                    <a:p>
                      <a:pPr>
                        <a:buNone/>
                      </a:pPr>
                      <a:r>
                        <a:rPr lang="en-US"/>
                        <a:t>        </a:t>
                      </a:r>
                    </a:p>
                  </a:txBody>
                  <a:tcPr/>
                </a:tc>
                <a:tc>
                  <a:txBody>
                    <a:bodyPr/>
                    <a:lstStyle/>
                    <a:p>
                      <a:pPr>
                        <a:buNone/>
                      </a:pPr>
                      <a:r>
                        <a:rPr lang="en-US"/>
                        <a:t>    Thành phố</a:t>
                      </a:r>
                    </a:p>
                  </a:txBody>
                  <a:tcPr/>
                </a:tc>
                <a:extLst>
                  <a:ext uri="{0D108BD9-81ED-4DB2-BD59-A6C34878D82A}">
                    <a16:rowId xmlns:a16="http://schemas.microsoft.com/office/drawing/2014/main" val="10002"/>
                  </a:ext>
                </a:extLst>
              </a:tr>
              <a:tr h="304800">
                <a:tc>
                  <a:txBody>
                    <a:bodyPr/>
                    <a:lstStyle/>
                    <a:p>
                      <a:pPr>
                        <a:buNone/>
                      </a:pPr>
                      <a:r>
                        <a:rPr lang="en-US"/>
                        <a:t>       3</a:t>
                      </a:r>
                    </a:p>
                  </a:txBody>
                  <a:tcPr/>
                </a:tc>
                <a:tc>
                  <a:txBody>
                    <a:bodyPr/>
                    <a:lstStyle/>
                    <a:p>
                      <a:pPr algn="ctr">
                        <a:buNone/>
                      </a:pPr>
                      <a:r>
                        <a:rPr lang="en-US"/>
                        <a:t>District</a:t>
                      </a:r>
                    </a:p>
                  </a:txBody>
                  <a:tcPr/>
                </a:tc>
                <a:tc>
                  <a:txBody>
                    <a:bodyPr/>
                    <a:lstStyle/>
                    <a:p>
                      <a:pPr>
                        <a:buNone/>
                      </a:pPr>
                      <a:r>
                        <a:rPr lang="en-US"/>
                        <a:t>        varchar</a:t>
                      </a:r>
                    </a:p>
                  </a:txBody>
                  <a:tcPr/>
                </a:tc>
                <a:tc>
                  <a:txBody>
                    <a:bodyPr/>
                    <a:lstStyle/>
                    <a:p>
                      <a:pPr>
                        <a:buNone/>
                      </a:pPr>
                      <a:endParaRPr lang="en-US"/>
                    </a:p>
                  </a:txBody>
                  <a:tcPr/>
                </a:tc>
                <a:tc>
                  <a:txBody>
                    <a:bodyPr/>
                    <a:lstStyle/>
                    <a:p>
                      <a:pPr>
                        <a:buNone/>
                      </a:pPr>
                      <a:r>
                        <a:rPr lang="en-US"/>
                        <a:t>    Quận </a:t>
                      </a:r>
                    </a:p>
                  </a:txBody>
                  <a:tcPr/>
                </a:tc>
                <a:extLst>
                  <a:ext uri="{0D108BD9-81ED-4DB2-BD59-A6C34878D82A}">
                    <a16:rowId xmlns:a16="http://schemas.microsoft.com/office/drawing/2014/main" val="10003"/>
                  </a:ext>
                </a:extLst>
              </a:tr>
              <a:tr h="313055">
                <a:tc>
                  <a:txBody>
                    <a:bodyPr/>
                    <a:lstStyle/>
                    <a:p>
                      <a:pPr>
                        <a:buNone/>
                      </a:pPr>
                      <a:r>
                        <a:rPr lang="en-US"/>
                        <a:t>       4</a:t>
                      </a:r>
                    </a:p>
                  </a:txBody>
                  <a:tcPr/>
                </a:tc>
                <a:tc>
                  <a:txBody>
                    <a:bodyPr/>
                    <a:lstStyle/>
                    <a:p>
                      <a:pPr algn="ctr">
                        <a:buNone/>
                      </a:pPr>
                      <a:r>
                        <a:rPr lang="en-US"/>
                        <a:t>  Country</a:t>
                      </a:r>
                    </a:p>
                  </a:txBody>
                  <a:tcPr/>
                </a:tc>
                <a:tc>
                  <a:txBody>
                    <a:bodyPr/>
                    <a:lstStyle/>
                    <a:p>
                      <a:pPr>
                        <a:buNone/>
                      </a:pPr>
                      <a:r>
                        <a:rPr lang="en-US"/>
                        <a:t>        varchar</a:t>
                      </a:r>
                    </a:p>
                  </a:txBody>
                  <a:tcPr/>
                </a:tc>
                <a:tc>
                  <a:txBody>
                    <a:bodyPr/>
                    <a:lstStyle/>
                    <a:p>
                      <a:pPr>
                        <a:buNone/>
                      </a:pPr>
                      <a:endParaRPr lang="en-US"/>
                    </a:p>
                  </a:txBody>
                  <a:tcPr/>
                </a:tc>
                <a:tc>
                  <a:txBody>
                    <a:bodyPr/>
                    <a:lstStyle/>
                    <a:p>
                      <a:pPr>
                        <a:buNone/>
                      </a:pPr>
                      <a:r>
                        <a:rPr lang="en-US"/>
                        <a:t>    Tỉnh</a:t>
                      </a:r>
                    </a:p>
                  </a:txBody>
                  <a:tcPr/>
                </a:tc>
                <a:extLst>
                  <a:ext uri="{0D108BD9-81ED-4DB2-BD59-A6C34878D82A}">
                    <a16:rowId xmlns:a16="http://schemas.microsoft.com/office/drawing/2014/main" val="10004"/>
                  </a:ext>
                </a:extLst>
              </a:tr>
            </a:tbl>
          </a:graphicData>
        </a:graphic>
      </p:graphicFrame>
      <p:graphicFrame>
        <p:nvGraphicFramePr>
          <p:cNvPr id="3" name="Table 2"/>
          <p:cNvGraphicFramePr/>
          <p:nvPr/>
        </p:nvGraphicFramePr>
        <p:xfrm>
          <a:off x="304800" y="3309620"/>
          <a:ext cx="7099300" cy="2178685"/>
        </p:xfrm>
        <a:graphic>
          <a:graphicData uri="http://schemas.openxmlformats.org/drawingml/2006/table">
            <a:tbl>
              <a:tblPr firstRow="1" bandRow="1">
                <a:tableStyleId>{5C22544A-7EE6-4342-B048-85BDC9FD1C3A}</a:tableStyleId>
              </a:tblPr>
              <a:tblGrid>
                <a:gridCol w="1154430">
                  <a:extLst>
                    <a:ext uri="{9D8B030D-6E8A-4147-A177-3AD203B41FA5}">
                      <a16:colId xmlns:a16="http://schemas.microsoft.com/office/drawing/2014/main" val="20000"/>
                    </a:ext>
                  </a:extLst>
                </a:gridCol>
                <a:gridCol w="1547495">
                  <a:extLst>
                    <a:ext uri="{9D8B030D-6E8A-4147-A177-3AD203B41FA5}">
                      <a16:colId xmlns:a16="http://schemas.microsoft.com/office/drawing/2014/main" val="20001"/>
                    </a:ext>
                  </a:extLst>
                </a:gridCol>
                <a:gridCol w="1557655">
                  <a:extLst>
                    <a:ext uri="{9D8B030D-6E8A-4147-A177-3AD203B41FA5}">
                      <a16:colId xmlns:a16="http://schemas.microsoft.com/office/drawing/2014/main" val="20002"/>
                    </a:ext>
                  </a:extLst>
                </a:gridCol>
                <a:gridCol w="1525905">
                  <a:extLst>
                    <a:ext uri="{9D8B030D-6E8A-4147-A177-3AD203B41FA5}">
                      <a16:colId xmlns:a16="http://schemas.microsoft.com/office/drawing/2014/main" val="20003"/>
                    </a:ext>
                  </a:extLst>
                </a:gridCol>
                <a:gridCol w="1313815">
                  <a:extLst>
                    <a:ext uri="{9D8B030D-6E8A-4147-A177-3AD203B41FA5}">
                      <a16:colId xmlns:a16="http://schemas.microsoft.com/office/drawing/2014/main" val="20004"/>
                    </a:ext>
                  </a:extLst>
                </a:gridCol>
              </a:tblGrid>
              <a:tr h="324485">
                <a:tc>
                  <a:txBody>
                    <a:bodyPr/>
                    <a:lstStyle/>
                    <a:p>
                      <a:pPr>
                        <a:buNone/>
                      </a:pPr>
                      <a:r>
                        <a:rPr lang="en-US"/>
                        <a:t>      STT </a:t>
                      </a:r>
                    </a:p>
                  </a:txBody>
                  <a:tcPr/>
                </a:tc>
                <a:tc>
                  <a:txBody>
                    <a:bodyPr/>
                    <a:lstStyle/>
                    <a:p>
                      <a:pPr>
                        <a:buNone/>
                      </a:pPr>
                      <a:r>
                        <a:rPr lang="en-US"/>
                        <a:t>Tên thuộc tính</a:t>
                      </a:r>
                    </a:p>
                  </a:txBody>
                  <a:tcPr/>
                </a:tc>
                <a:tc>
                  <a:txBody>
                    <a:bodyPr/>
                    <a:lstStyle/>
                    <a:p>
                      <a:pPr>
                        <a:buNone/>
                      </a:pPr>
                      <a:r>
                        <a:rPr lang="en-US"/>
                        <a:t>  Kiểu dữ liệu</a:t>
                      </a:r>
                    </a:p>
                  </a:txBody>
                  <a:tcPr/>
                </a:tc>
                <a:tc>
                  <a:txBody>
                    <a:bodyPr/>
                    <a:lstStyle/>
                    <a:p>
                      <a:pPr>
                        <a:buNone/>
                      </a:pPr>
                      <a:r>
                        <a:rPr lang="en-US"/>
                        <a:t>    Ràng buộc</a:t>
                      </a:r>
                    </a:p>
                  </a:txBody>
                  <a:tcPr/>
                </a:tc>
                <a:tc>
                  <a:txBody>
                    <a:bodyPr/>
                    <a:lstStyle/>
                    <a:p>
                      <a:pPr>
                        <a:buNone/>
                      </a:pPr>
                      <a:r>
                        <a:rPr lang="en-US"/>
                        <a:t>   Ý nghĩa</a:t>
                      </a:r>
                    </a:p>
                  </a:txBody>
                  <a:tcPr/>
                </a:tc>
                <a:extLst>
                  <a:ext uri="{0D108BD9-81ED-4DB2-BD59-A6C34878D82A}">
                    <a16:rowId xmlns:a16="http://schemas.microsoft.com/office/drawing/2014/main" val="10000"/>
                  </a:ext>
                </a:extLst>
              </a:tr>
              <a:tr h="463550">
                <a:tc>
                  <a:txBody>
                    <a:bodyPr/>
                    <a:lstStyle/>
                    <a:p>
                      <a:pPr algn="ctr">
                        <a:buNone/>
                      </a:pPr>
                      <a:r>
                        <a:rPr lang="en-US"/>
                        <a:t>1</a:t>
                      </a:r>
                    </a:p>
                  </a:txBody>
                  <a:tcPr/>
                </a:tc>
                <a:tc>
                  <a:txBody>
                    <a:bodyPr/>
                    <a:lstStyle/>
                    <a:p>
                      <a:pPr>
                        <a:buNone/>
                      </a:pPr>
                      <a:r>
                        <a:rPr lang="en-US"/>
                        <a:t>     ID_Date</a:t>
                      </a:r>
                    </a:p>
                  </a:txBody>
                  <a:tcPr/>
                </a:tc>
                <a:tc>
                  <a:txBody>
                    <a:bodyPr/>
                    <a:lstStyle/>
                    <a:p>
                      <a:pPr>
                        <a:buNone/>
                      </a:pPr>
                      <a:r>
                        <a:rPr lang="en-US"/>
                        <a:t>        Date</a:t>
                      </a:r>
                    </a:p>
                  </a:txBody>
                  <a:tcPr/>
                </a:tc>
                <a:tc>
                  <a:txBody>
                    <a:bodyPr/>
                    <a:lstStyle/>
                    <a:p>
                      <a:pPr>
                        <a:buNone/>
                      </a:pPr>
                      <a:r>
                        <a:rPr lang="en-US"/>
                        <a:t>    primary key</a:t>
                      </a:r>
                    </a:p>
                  </a:txBody>
                  <a:tcPr/>
                </a:tc>
                <a:tc>
                  <a:txBody>
                    <a:bodyPr/>
                    <a:lstStyle/>
                    <a:p>
                      <a:pPr>
                        <a:buNone/>
                      </a:pPr>
                      <a:r>
                        <a:rPr lang="en-US"/>
                        <a:t>  chi tiết ngày</a:t>
                      </a:r>
                    </a:p>
                  </a:txBody>
                  <a:tcPr/>
                </a:tc>
                <a:extLst>
                  <a:ext uri="{0D108BD9-81ED-4DB2-BD59-A6C34878D82A}">
                    <a16:rowId xmlns:a16="http://schemas.microsoft.com/office/drawing/2014/main" val="10001"/>
                  </a:ext>
                </a:extLst>
              </a:tr>
              <a:tr h="463550">
                <a:tc>
                  <a:txBody>
                    <a:bodyPr/>
                    <a:lstStyle/>
                    <a:p>
                      <a:pPr algn="ctr">
                        <a:buNone/>
                      </a:pPr>
                      <a:r>
                        <a:rPr lang="en-US"/>
                        <a:t>2</a:t>
                      </a:r>
                    </a:p>
                  </a:txBody>
                  <a:tcPr/>
                </a:tc>
                <a:tc>
                  <a:txBody>
                    <a:bodyPr/>
                    <a:lstStyle/>
                    <a:p>
                      <a:pPr>
                        <a:buNone/>
                      </a:pPr>
                      <a:r>
                        <a:rPr lang="en-US"/>
                        <a:t>       Day</a:t>
                      </a:r>
                    </a:p>
                  </a:txBody>
                  <a:tcPr/>
                </a:tc>
                <a:tc>
                  <a:txBody>
                    <a:bodyPr/>
                    <a:lstStyle/>
                    <a:p>
                      <a:pPr>
                        <a:buNone/>
                      </a:pPr>
                      <a:r>
                        <a:rPr lang="en-US"/>
                        <a:t>         int</a:t>
                      </a:r>
                    </a:p>
                  </a:txBody>
                  <a:tcPr/>
                </a:tc>
                <a:tc>
                  <a:txBody>
                    <a:bodyPr/>
                    <a:lstStyle/>
                    <a:p>
                      <a:pPr>
                        <a:buNone/>
                      </a:pPr>
                      <a:r>
                        <a:rPr lang="en-US"/>
                        <a:t>   </a:t>
                      </a:r>
                    </a:p>
                  </a:txBody>
                  <a:tcPr/>
                </a:tc>
                <a:tc>
                  <a:txBody>
                    <a:bodyPr/>
                    <a:lstStyle/>
                    <a:p>
                      <a:pPr>
                        <a:buNone/>
                      </a:pPr>
                      <a:r>
                        <a:rPr lang="en-US"/>
                        <a:t>    Ngày</a:t>
                      </a:r>
                    </a:p>
                  </a:txBody>
                  <a:tcPr/>
                </a:tc>
                <a:extLst>
                  <a:ext uri="{0D108BD9-81ED-4DB2-BD59-A6C34878D82A}">
                    <a16:rowId xmlns:a16="http://schemas.microsoft.com/office/drawing/2014/main" val="10002"/>
                  </a:ext>
                </a:extLst>
              </a:tr>
              <a:tr h="463550">
                <a:tc>
                  <a:txBody>
                    <a:bodyPr/>
                    <a:lstStyle/>
                    <a:p>
                      <a:pPr>
                        <a:buNone/>
                      </a:pPr>
                      <a:r>
                        <a:rPr lang="en-US"/>
                        <a:t>         3 </a:t>
                      </a:r>
                    </a:p>
                  </a:txBody>
                  <a:tcPr/>
                </a:tc>
                <a:tc>
                  <a:txBody>
                    <a:bodyPr/>
                    <a:lstStyle/>
                    <a:p>
                      <a:pPr>
                        <a:buNone/>
                      </a:pPr>
                      <a:r>
                        <a:rPr lang="en-US"/>
                        <a:t>      Month</a:t>
                      </a:r>
                    </a:p>
                  </a:txBody>
                  <a:tcPr/>
                </a:tc>
                <a:tc>
                  <a:txBody>
                    <a:bodyPr/>
                    <a:lstStyle/>
                    <a:p>
                      <a:pPr>
                        <a:buNone/>
                      </a:pPr>
                      <a:r>
                        <a:rPr lang="en-US"/>
                        <a:t>         int</a:t>
                      </a:r>
                    </a:p>
                  </a:txBody>
                  <a:tcPr/>
                </a:tc>
                <a:tc>
                  <a:txBody>
                    <a:bodyPr/>
                    <a:lstStyle/>
                    <a:p>
                      <a:pPr>
                        <a:buNone/>
                      </a:pPr>
                      <a:endParaRPr lang="en-US"/>
                    </a:p>
                  </a:txBody>
                  <a:tcPr/>
                </a:tc>
                <a:tc>
                  <a:txBody>
                    <a:bodyPr/>
                    <a:lstStyle/>
                    <a:p>
                      <a:pPr>
                        <a:buNone/>
                      </a:pPr>
                      <a:r>
                        <a:rPr lang="en-US"/>
                        <a:t>    Tháng</a:t>
                      </a:r>
                    </a:p>
                  </a:txBody>
                  <a:tcPr/>
                </a:tc>
                <a:extLst>
                  <a:ext uri="{0D108BD9-81ED-4DB2-BD59-A6C34878D82A}">
                    <a16:rowId xmlns:a16="http://schemas.microsoft.com/office/drawing/2014/main" val="10003"/>
                  </a:ext>
                </a:extLst>
              </a:tr>
              <a:tr h="463550">
                <a:tc>
                  <a:txBody>
                    <a:bodyPr/>
                    <a:lstStyle/>
                    <a:p>
                      <a:pPr>
                        <a:buNone/>
                      </a:pPr>
                      <a:r>
                        <a:rPr lang="en-US"/>
                        <a:t>         4</a:t>
                      </a:r>
                    </a:p>
                  </a:txBody>
                  <a:tcPr/>
                </a:tc>
                <a:tc>
                  <a:txBody>
                    <a:bodyPr/>
                    <a:lstStyle/>
                    <a:p>
                      <a:pPr>
                        <a:buNone/>
                      </a:pPr>
                      <a:r>
                        <a:rPr lang="en-US"/>
                        <a:t>      Year</a:t>
                      </a:r>
                    </a:p>
                  </a:txBody>
                  <a:tcPr/>
                </a:tc>
                <a:tc>
                  <a:txBody>
                    <a:bodyPr/>
                    <a:lstStyle/>
                    <a:p>
                      <a:pPr>
                        <a:buNone/>
                      </a:pPr>
                      <a:r>
                        <a:rPr lang="en-US"/>
                        <a:t>         int</a:t>
                      </a:r>
                    </a:p>
                  </a:txBody>
                  <a:tcPr/>
                </a:tc>
                <a:tc>
                  <a:txBody>
                    <a:bodyPr/>
                    <a:lstStyle/>
                    <a:p>
                      <a:pPr>
                        <a:buNone/>
                      </a:pPr>
                      <a:endParaRPr lang="en-US"/>
                    </a:p>
                  </a:txBody>
                  <a:tcPr/>
                </a:tc>
                <a:tc>
                  <a:txBody>
                    <a:bodyPr/>
                    <a:lstStyle/>
                    <a:p>
                      <a:pPr>
                        <a:buNone/>
                      </a:pPr>
                      <a:r>
                        <a:rPr lang="en-US"/>
                        <a:t>     Năm</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graphicFrame>
        <p:nvGraphicFramePr>
          <p:cNvPr id="3" name="Table 0"/>
          <p:cNvGraphicFramePr/>
          <p:nvPr/>
        </p:nvGraphicFramePr>
        <p:xfrm>
          <a:off x="5810250" y="635"/>
          <a:ext cx="6381750" cy="6856730"/>
        </p:xfrm>
        <a:graphic>
          <a:graphicData uri="http://schemas.openxmlformats.org/drawingml/2006/table">
            <a:tbl>
              <a:tblPr firstRow="1" bandRow="1">
                <a:tableStyleId>{5C22544A-7EE6-4342-B048-85BDC9FD1C3A}</a:tableStyleId>
              </a:tblPr>
              <a:tblGrid>
                <a:gridCol w="1006475">
                  <a:extLst>
                    <a:ext uri="{9D8B030D-6E8A-4147-A177-3AD203B41FA5}">
                      <a16:colId xmlns:a16="http://schemas.microsoft.com/office/drawing/2014/main" val="20000"/>
                    </a:ext>
                  </a:extLst>
                </a:gridCol>
                <a:gridCol w="1689735">
                  <a:extLst>
                    <a:ext uri="{9D8B030D-6E8A-4147-A177-3AD203B41FA5}">
                      <a16:colId xmlns:a16="http://schemas.microsoft.com/office/drawing/2014/main" val="20001"/>
                    </a:ext>
                  </a:extLst>
                </a:gridCol>
                <a:gridCol w="1209675">
                  <a:extLst>
                    <a:ext uri="{9D8B030D-6E8A-4147-A177-3AD203B41FA5}">
                      <a16:colId xmlns:a16="http://schemas.microsoft.com/office/drawing/2014/main" val="20002"/>
                    </a:ext>
                  </a:extLst>
                </a:gridCol>
                <a:gridCol w="1256665">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35940">
                <a:tc>
                  <a:txBody>
                    <a:bodyPr/>
                    <a:lstStyle/>
                    <a:p>
                      <a:pPr>
                        <a:buNone/>
                      </a:pPr>
                      <a:r>
                        <a:rPr lang="en-US"/>
                        <a:t>    STT</a:t>
                      </a:r>
                    </a:p>
                  </a:txBody>
                  <a:tcPr/>
                </a:tc>
                <a:tc>
                  <a:txBody>
                    <a:bodyPr/>
                    <a:lstStyle/>
                    <a:p>
                      <a:pPr algn="ctr">
                        <a:buNone/>
                      </a:pPr>
                      <a:r>
                        <a:rPr lang="en-US"/>
                        <a:t> Tên thuộc     tính</a:t>
                      </a:r>
                    </a:p>
                  </a:txBody>
                  <a:tcPr/>
                </a:tc>
                <a:tc>
                  <a:txBody>
                    <a:bodyPr/>
                    <a:lstStyle/>
                    <a:p>
                      <a:pPr algn="ctr">
                        <a:buNone/>
                      </a:pPr>
                      <a:r>
                        <a:rPr lang="en-US"/>
                        <a:t>Kiểu dữ liệu</a:t>
                      </a:r>
                    </a:p>
                  </a:txBody>
                  <a:tcPr/>
                </a:tc>
                <a:tc>
                  <a:txBody>
                    <a:bodyPr/>
                    <a:lstStyle/>
                    <a:p>
                      <a:pPr>
                        <a:buNone/>
                      </a:pPr>
                      <a:r>
                        <a:rPr lang="en-US"/>
                        <a:t>Ràng buộc</a:t>
                      </a:r>
                    </a:p>
                  </a:txBody>
                  <a:tcPr/>
                </a:tc>
                <a:tc>
                  <a:txBody>
                    <a:bodyPr/>
                    <a:lstStyle/>
                    <a:p>
                      <a:pPr>
                        <a:buNone/>
                      </a:pPr>
                      <a:r>
                        <a:rPr lang="en-US"/>
                        <a:t>Ý nghĩa</a:t>
                      </a:r>
                    </a:p>
                  </a:txBody>
                  <a:tcPr/>
                </a:tc>
                <a:extLst>
                  <a:ext uri="{0D108BD9-81ED-4DB2-BD59-A6C34878D82A}">
                    <a16:rowId xmlns:a16="http://schemas.microsoft.com/office/drawing/2014/main" val="10000"/>
                  </a:ext>
                </a:extLst>
              </a:tr>
              <a:tr h="330835">
                <a:tc>
                  <a:txBody>
                    <a:bodyPr/>
                    <a:lstStyle/>
                    <a:p>
                      <a:pPr algn="ctr">
                        <a:buNone/>
                      </a:pPr>
                      <a:r>
                        <a:rPr lang="en-US"/>
                        <a:t>1</a:t>
                      </a:r>
                    </a:p>
                  </a:txBody>
                  <a:tcPr/>
                </a:tc>
                <a:tc>
                  <a:txBody>
                    <a:bodyPr/>
                    <a:lstStyle/>
                    <a:p>
                      <a:pPr>
                        <a:buNone/>
                      </a:pPr>
                      <a:r>
                        <a:rPr lang="en-US"/>
                        <a:t> ID_Pollution</a:t>
                      </a:r>
                    </a:p>
                  </a:txBody>
                  <a:tcPr/>
                </a:tc>
                <a:tc>
                  <a:txBody>
                    <a:bodyPr/>
                    <a:lstStyle/>
                    <a:p>
                      <a:pPr algn="ctr">
                        <a:buNone/>
                      </a:pPr>
                      <a:r>
                        <a:rPr lang="en-US"/>
                        <a:t> int</a:t>
                      </a:r>
                    </a:p>
                  </a:txBody>
                  <a:tcPr/>
                </a:tc>
                <a:tc>
                  <a:txBody>
                    <a:bodyPr/>
                    <a:lstStyle/>
                    <a:p>
                      <a:pPr>
                        <a:buNone/>
                      </a:pPr>
                      <a:r>
                        <a:rPr lang="en-US"/>
                        <a:t> primary key</a:t>
                      </a:r>
                    </a:p>
                  </a:txBody>
                  <a:tcPr/>
                </a:tc>
                <a:tc>
                  <a:txBody>
                    <a:bodyPr/>
                    <a:lstStyle/>
                    <a:p>
                      <a:pPr>
                        <a:buNone/>
                      </a:pPr>
                      <a:r>
                        <a:rPr lang="en-US"/>
                        <a:t>ID của bảng</a:t>
                      </a:r>
                    </a:p>
                  </a:txBody>
                  <a:tcPr/>
                </a:tc>
                <a:extLst>
                  <a:ext uri="{0D108BD9-81ED-4DB2-BD59-A6C34878D82A}">
                    <a16:rowId xmlns:a16="http://schemas.microsoft.com/office/drawing/2014/main" val="10001"/>
                  </a:ext>
                </a:extLst>
              </a:tr>
              <a:tr h="331470">
                <a:tc>
                  <a:txBody>
                    <a:bodyPr/>
                    <a:lstStyle/>
                    <a:p>
                      <a:pPr algn="ctr">
                        <a:buNone/>
                      </a:pPr>
                      <a:r>
                        <a:rPr lang="en-US"/>
                        <a:t>2</a:t>
                      </a:r>
                    </a:p>
                  </a:txBody>
                  <a:tcPr/>
                </a:tc>
                <a:tc>
                  <a:txBody>
                    <a:bodyPr/>
                    <a:lstStyle/>
                    <a:p>
                      <a:pPr>
                        <a:buNone/>
                      </a:pPr>
                      <a:r>
                        <a:rPr lang="en-US"/>
                        <a:t> ID_Date</a:t>
                      </a:r>
                    </a:p>
                  </a:txBody>
                  <a:tcPr/>
                </a:tc>
                <a:tc>
                  <a:txBody>
                    <a:bodyPr/>
                    <a:lstStyle/>
                    <a:p>
                      <a:pPr algn="ctr">
                        <a:buNone/>
                      </a:pPr>
                      <a:r>
                        <a:rPr lang="en-US"/>
                        <a:t>Date</a:t>
                      </a:r>
                    </a:p>
                  </a:txBody>
                  <a:tcPr/>
                </a:tc>
                <a:tc>
                  <a:txBody>
                    <a:bodyPr/>
                    <a:lstStyle/>
                    <a:p>
                      <a:pPr>
                        <a:buNone/>
                      </a:pPr>
                      <a:r>
                        <a:rPr lang="en-US"/>
                        <a:t> foreignkey  </a:t>
                      </a:r>
                    </a:p>
                  </a:txBody>
                  <a:tcPr/>
                </a:tc>
                <a:tc>
                  <a:txBody>
                    <a:bodyPr/>
                    <a:lstStyle/>
                    <a:p>
                      <a:pPr>
                        <a:buNone/>
                      </a:pPr>
                      <a:r>
                        <a:rPr lang="en-US"/>
                        <a:t>Ngày</a:t>
                      </a:r>
                    </a:p>
                  </a:txBody>
                  <a:tcPr/>
                </a:tc>
                <a:extLst>
                  <a:ext uri="{0D108BD9-81ED-4DB2-BD59-A6C34878D82A}">
                    <a16:rowId xmlns:a16="http://schemas.microsoft.com/office/drawing/2014/main" val="10002"/>
                  </a:ext>
                </a:extLst>
              </a:tr>
              <a:tr h="562610">
                <a:tc>
                  <a:txBody>
                    <a:bodyPr/>
                    <a:lstStyle/>
                    <a:p>
                      <a:pPr algn="ctr">
                        <a:buNone/>
                      </a:pPr>
                      <a:r>
                        <a:rPr lang="en-US"/>
                        <a:t>3</a:t>
                      </a:r>
                    </a:p>
                  </a:txBody>
                  <a:tcPr/>
                </a:tc>
                <a:tc>
                  <a:txBody>
                    <a:bodyPr/>
                    <a:lstStyle/>
                    <a:p>
                      <a:pPr>
                        <a:buNone/>
                      </a:pPr>
                      <a:r>
                        <a:rPr lang="en-US"/>
                        <a:t> ID_Location</a:t>
                      </a:r>
                    </a:p>
                  </a:txBody>
                  <a:tcPr/>
                </a:tc>
                <a:tc>
                  <a:txBody>
                    <a:bodyPr/>
                    <a:lstStyle/>
                    <a:p>
                      <a:pPr algn="ctr">
                        <a:buNone/>
                      </a:pPr>
                      <a:r>
                        <a:rPr lang="en-US"/>
                        <a:t>int</a:t>
                      </a:r>
                    </a:p>
                  </a:txBody>
                  <a:tcPr/>
                </a:tc>
                <a:tc>
                  <a:txBody>
                    <a:bodyPr/>
                    <a:lstStyle/>
                    <a:p>
                      <a:pPr>
                        <a:buNone/>
                      </a:pPr>
                      <a:r>
                        <a:rPr lang="en-US"/>
                        <a:t> foreignkey</a:t>
                      </a:r>
                    </a:p>
                  </a:txBody>
                  <a:tcPr/>
                </a:tc>
                <a:tc>
                  <a:txBody>
                    <a:bodyPr/>
                    <a:lstStyle/>
                    <a:p>
                      <a:pPr>
                        <a:buNone/>
                      </a:pPr>
                      <a:r>
                        <a:rPr lang="en-US"/>
                        <a:t>ID vị trí thành phố</a:t>
                      </a:r>
                    </a:p>
                  </a:txBody>
                  <a:tcPr/>
                </a:tc>
                <a:extLst>
                  <a:ext uri="{0D108BD9-81ED-4DB2-BD59-A6C34878D82A}">
                    <a16:rowId xmlns:a16="http://schemas.microsoft.com/office/drawing/2014/main" val="10003"/>
                  </a:ext>
                </a:extLst>
              </a:tr>
              <a:tr h="574040">
                <a:tc>
                  <a:txBody>
                    <a:bodyPr/>
                    <a:lstStyle/>
                    <a:p>
                      <a:pPr algn="ctr">
                        <a:buNone/>
                      </a:pPr>
                      <a:r>
                        <a:rPr lang="en-US"/>
                        <a:t>4</a:t>
                      </a:r>
                    </a:p>
                  </a:txBody>
                  <a:tcPr/>
                </a:tc>
                <a:tc>
                  <a:txBody>
                    <a:bodyPr/>
                    <a:lstStyle/>
                    <a:p>
                      <a:pPr>
                        <a:buNone/>
                      </a:pPr>
                      <a:r>
                        <a:rPr lang="en-US"/>
                        <a:t> PM2_5</a:t>
                      </a:r>
                    </a:p>
                  </a:txBody>
                  <a:tcPr/>
                </a:tc>
                <a:tc>
                  <a:txBody>
                    <a:bodyPr/>
                    <a:lstStyle/>
                    <a:p>
                      <a:pPr algn="ctr">
                        <a:buNone/>
                      </a:pPr>
                      <a:r>
                        <a:rPr lang="en-US"/>
                        <a:t>int</a:t>
                      </a:r>
                    </a:p>
                  </a:txBody>
                  <a:tcPr/>
                </a:tc>
                <a:tc>
                  <a:txBody>
                    <a:bodyPr/>
                    <a:lstStyle/>
                    <a:p>
                      <a:pPr>
                        <a:buNone/>
                      </a:pPr>
                      <a:endParaRPr lang="en-US"/>
                    </a:p>
                  </a:txBody>
                  <a:tcPr/>
                </a:tc>
                <a:tc>
                  <a:txBody>
                    <a:bodyPr/>
                    <a:lstStyle/>
                    <a:p>
                      <a:pPr>
                        <a:buNone/>
                      </a:pPr>
                      <a:r>
                        <a:rPr lang="en-US"/>
                        <a:t>Bụi mịn 2.5 micrometer</a:t>
                      </a:r>
                    </a:p>
                  </a:txBody>
                  <a:tcPr/>
                </a:tc>
                <a:extLst>
                  <a:ext uri="{0D108BD9-81ED-4DB2-BD59-A6C34878D82A}">
                    <a16:rowId xmlns:a16="http://schemas.microsoft.com/office/drawing/2014/main" val="10004"/>
                  </a:ext>
                </a:extLst>
              </a:tr>
              <a:tr h="563880">
                <a:tc>
                  <a:txBody>
                    <a:bodyPr/>
                    <a:lstStyle/>
                    <a:p>
                      <a:pPr algn="ctr">
                        <a:buNone/>
                      </a:pPr>
                      <a:r>
                        <a:rPr lang="en-US"/>
                        <a:t>5</a:t>
                      </a:r>
                    </a:p>
                  </a:txBody>
                  <a:tcPr/>
                </a:tc>
                <a:tc>
                  <a:txBody>
                    <a:bodyPr/>
                    <a:lstStyle/>
                    <a:p>
                      <a:pPr>
                        <a:buNone/>
                      </a:pPr>
                      <a:r>
                        <a:rPr lang="en-US"/>
                        <a:t> PM10 </a:t>
                      </a:r>
                    </a:p>
                  </a:txBody>
                  <a:tcPr/>
                </a:tc>
                <a:tc>
                  <a:txBody>
                    <a:bodyPr/>
                    <a:lstStyle/>
                    <a:p>
                      <a:pPr algn="ctr">
                        <a:buNone/>
                      </a:pPr>
                      <a:r>
                        <a:rPr lang="en-US"/>
                        <a:t>int</a:t>
                      </a:r>
                    </a:p>
                  </a:txBody>
                  <a:tcPr/>
                </a:tc>
                <a:tc>
                  <a:txBody>
                    <a:bodyPr/>
                    <a:lstStyle/>
                    <a:p>
                      <a:pPr>
                        <a:buNone/>
                      </a:pPr>
                      <a:endParaRPr lang="en-US"/>
                    </a:p>
                  </a:txBody>
                  <a:tcPr/>
                </a:tc>
                <a:tc>
                  <a:txBody>
                    <a:bodyPr/>
                    <a:lstStyle/>
                    <a:p>
                      <a:pPr>
                        <a:buNone/>
                      </a:pPr>
                      <a:r>
                        <a:rPr lang="en-US"/>
                        <a:t>Bụi mịn 10 micrometer</a:t>
                      </a:r>
                    </a:p>
                  </a:txBody>
                  <a:tcPr/>
                </a:tc>
                <a:extLst>
                  <a:ext uri="{0D108BD9-81ED-4DB2-BD59-A6C34878D82A}">
                    <a16:rowId xmlns:a16="http://schemas.microsoft.com/office/drawing/2014/main" val="10005"/>
                  </a:ext>
                </a:extLst>
              </a:tr>
              <a:tr h="756285">
                <a:tc>
                  <a:txBody>
                    <a:bodyPr/>
                    <a:lstStyle/>
                    <a:p>
                      <a:pPr algn="ctr">
                        <a:buNone/>
                      </a:pPr>
                      <a:r>
                        <a:rPr lang="en-US"/>
                        <a:t>6</a:t>
                      </a:r>
                    </a:p>
                  </a:txBody>
                  <a:tcPr/>
                </a:tc>
                <a:tc>
                  <a:txBody>
                    <a:bodyPr/>
                    <a:lstStyle/>
                    <a:p>
                      <a:pPr>
                        <a:buNone/>
                      </a:pPr>
                      <a:r>
                        <a:rPr lang="en-US"/>
                        <a:t>  O3</a:t>
                      </a:r>
                    </a:p>
                  </a:txBody>
                  <a:tcPr/>
                </a:tc>
                <a:tc>
                  <a:txBody>
                    <a:bodyPr/>
                    <a:lstStyle/>
                    <a:p>
                      <a:pPr algn="ctr">
                        <a:buNone/>
                      </a:pPr>
                      <a:r>
                        <a:rPr lang="en-US"/>
                        <a:t>int</a:t>
                      </a:r>
                    </a:p>
                  </a:txBody>
                  <a:tcPr/>
                </a:tc>
                <a:tc>
                  <a:txBody>
                    <a:bodyPr/>
                    <a:lstStyle/>
                    <a:p>
                      <a:pPr>
                        <a:buNone/>
                      </a:pPr>
                      <a:endParaRPr lang="en-US"/>
                    </a:p>
                  </a:txBody>
                  <a:tcPr/>
                </a:tc>
                <a:tc>
                  <a:txBody>
                    <a:bodyPr/>
                    <a:lstStyle/>
                    <a:p>
                      <a:pPr>
                        <a:buNone/>
                      </a:pPr>
                      <a:r>
                        <a:rPr lang="en-US"/>
                        <a:t>Ozone trên mỗi mét khối của kk</a:t>
                      </a:r>
                    </a:p>
                  </a:txBody>
                  <a:tcPr/>
                </a:tc>
                <a:extLst>
                  <a:ext uri="{0D108BD9-81ED-4DB2-BD59-A6C34878D82A}">
                    <a16:rowId xmlns:a16="http://schemas.microsoft.com/office/drawing/2014/main" val="10006"/>
                  </a:ext>
                </a:extLst>
              </a:tr>
              <a:tr h="977265">
                <a:tc>
                  <a:txBody>
                    <a:bodyPr/>
                    <a:lstStyle/>
                    <a:p>
                      <a:pPr algn="ctr">
                        <a:buNone/>
                      </a:pPr>
                      <a:r>
                        <a:rPr lang="en-US"/>
                        <a:t>7</a:t>
                      </a:r>
                    </a:p>
                  </a:txBody>
                  <a:tcPr/>
                </a:tc>
                <a:tc>
                  <a:txBody>
                    <a:bodyPr/>
                    <a:lstStyle/>
                    <a:p>
                      <a:pPr>
                        <a:buNone/>
                      </a:pPr>
                      <a:r>
                        <a:rPr lang="en-US"/>
                        <a:t>  NO2</a:t>
                      </a:r>
                    </a:p>
                  </a:txBody>
                  <a:tcPr/>
                </a:tc>
                <a:tc>
                  <a:txBody>
                    <a:bodyPr/>
                    <a:lstStyle/>
                    <a:p>
                      <a:pPr algn="ctr">
                        <a:buNone/>
                      </a:pPr>
                      <a:r>
                        <a:rPr lang="en-US"/>
                        <a:t>int</a:t>
                      </a:r>
                    </a:p>
                  </a:txBody>
                  <a:tcPr/>
                </a:tc>
                <a:tc>
                  <a:txBody>
                    <a:bodyPr/>
                    <a:lstStyle/>
                    <a:p>
                      <a:pPr>
                        <a:buNone/>
                      </a:pPr>
                      <a:endParaRPr lang="en-US"/>
                    </a:p>
                  </a:txBody>
                  <a:tcPr/>
                </a:tc>
                <a:tc>
                  <a:txBody>
                    <a:bodyPr/>
                    <a:lstStyle/>
                    <a:p>
                      <a:pPr>
                        <a:buNone/>
                      </a:pPr>
                      <a:r>
                        <a:rPr lang="en-US"/>
                        <a:t>Nitric Dioxide trên mỗi mét khối của kk</a:t>
                      </a:r>
                    </a:p>
                  </a:txBody>
                  <a:tcPr/>
                </a:tc>
                <a:extLst>
                  <a:ext uri="{0D108BD9-81ED-4DB2-BD59-A6C34878D82A}">
                    <a16:rowId xmlns:a16="http://schemas.microsoft.com/office/drawing/2014/main" val="10007"/>
                  </a:ext>
                </a:extLst>
              </a:tr>
              <a:tr h="1197610">
                <a:tc>
                  <a:txBody>
                    <a:bodyPr/>
                    <a:lstStyle/>
                    <a:p>
                      <a:pPr algn="ctr">
                        <a:buNone/>
                      </a:pPr>
                      <a:r>
                        <a:rPr lang="en-US"/>
                        <a:t>8</a:t>
                      </a:r>
                    </a:p>
                  </a:txBody>
                  <a:tcPr/>
                </a:tc>
                <a:tc>
                  <a:txBody>
                    <a:bodyPr/>
                    <a:lstStyle/>
                    <a:p>
                      <a:pPr>
                        <a:buNone/>
                      </a:pPr>
                      <a:r>
                        <a:rPr lang="en-US" dirty="0"/>
                        <a:t>  SO2</a:t>
                      </a:r>
                    </a:p>
                  </a:txBody>
                  <a:tcPr/>
                </a:tc>
                <a:tc>
                  <a:txBody>
                    <a:bodyPr/>
                    <a:lstStyle/>
                    <a:p>
                      <a:pPr algn="ctr">
                        <a:buNone/>
                      </a:pPr>
                      <a:r>
                        <a:rPr lang="en-US"/>
                        <a:t>int</a:t>
                      </a:r>
                    </a:p>
                  </a:txBody>
                  <a:tcPr/>
                </a:tc>
                <a:tc>
                  <a:txBody>
                    <a:bodyPr/>
                    <a:lstStyle/>
                    <a:p>
                      <a:pPr>
                        <a:buNone/>
                      </a:pPr>
                      <a:endParaRPr lang="en-US"/>
                    </a:p>
                  </a:txBody>
                  <a:tcPr/>
                </a:tc>
                <a:tc>
                  <a:txBody>
                    <a:bodyPr/>
                    <a:lstStyle/>
                    <a:p>
                      <a:pPr>
                        <a:buNone/>
                      </a:pPr>
                      <a:r>
                        <a:rPr lang="en-US" sz="1400">
                          <a:sym typeface="+mn-ea"/>
                        </a:rPr>
                        <a:t>Sulfur Dioxide trên mỗi mét khối của kk</a:t>
                      </a:r>
                      <a:endParaRPr lang="en-US" sz="1400"/>
                    </a:p>
                    <a:p>
                      <a:pPr>
                        <a:buNone/>
                      </a:pPr>
                      <a:endParaRPr lang="en-US"/>
                    </a:p>
                  </a:txBody>
                  <a:tcPr/>
                </a:tc>
                <a:extLst>
                  <a:ext uri="{0D108BD9-81ED-4DB2-BD59-A6C34878D82A}">
                    <a16:rowId xmlns:a16="http://schemas.microsoft.com/office/drawing/2014/main" val="10008"/>
                  </a:ext>
                </a:extLst>
              </a:tr>
              <a:tr h="1026795">
                <a:tc>
                  <a:txBody>
                    <a:bodyPr/>
                    <a:lstStyle/>
                    <a:p>
                      <a:pPr algn="ctr">
                        <a:buNone/>
                      </a:pPr>
                      <a:r>
                        <a:rPr lang="en-US"/>
                        <a:t>9</a:t>
                      </a:r>
                    </a:p>
                  </a:txBody>
                  <a:tcPr/>
                </a:tc>
                <a:tc>
                  <a:txBody>
                    <a:bodyPr/>
                    <a:lstStyle/>
                    <a:p>
                      <a:pPr>
                        <a:buNone/>
                      </a:pPr>
                      <a:r>
                        <a:rPr lang="en-US"/>
                        <a:t>  CO</a:t>
                      </a:r>
                    </a:p>
                  </a:txBody>
                  <a:tcPr/>
                </a:tc>
                <a:tc>
                  <a:txBody>
                    <a:bodyPr/>
                    <a:lstStyle/>
                    <a:p>
                      <a:pPr algn="ctr">
                        <a:buNone/>
                      </a:pPr>
                      <a:r>
                        <a:rPr lang="en-US"/>
                        <a:t>int</a:t>
                      </a:r>
                    </a:p>
                  </a:txBody>
                  <a:tcPr/>
                </a:tc>
                <a:tc>
                  <a:txBody>
                    <a:bodyPr/>
                    <a:lstStyle/>
                    <a:p>
                      <a:pPr>
                        <a:buNone/>
                      </a:pPr>
                      <a:endParaRPr lang="en-US"/>
                    </a:p>
                  </a:txBody>
                  <a:tcPr/>
                </a:tc>
                <a:tc>
                  <a:txBody>
                    <a:bodyPr/>
                    <a:lstStyle/>
                    <a:p>
                      <a:pPr>
                        <a:buNone/>
                      </a:pPr>
                      <a:r>
                        <a:rPr lang="en-US" dirty="0"/>
                        <a:t>Carbon Monoxide </a:t>
                      </a:r>
                      <a:r>
                        <a:rPr lang="en-US" dirty="0" err="1"/>
                        <a:t>trên</a:t>
                      </a:r>
                      <a:r>
                        <a:rPr lang="en-US" dirty="0"/>
                        <a:t> </a:t>
                      </a:r>
                      <a:r>
                        <a:rPr lang="en-US" dirty="0" err="1"/>
                        <a:t>mỗi</a:t>
                      </a:r>
                      <a:r>
                        <a:rPr lang="en-US" dirty="0"/>
                        <a:t> </a:t>
                      </a:r>
                      <a:r>
                        <a:rPr lang="en-US" dirty="0" err="1"/>
                        <a:t>mét</a:t>
                      </a:r>
                      <a:r>
                        <a:rPr lang="en-US" dirty="0"/>
                        <a:t> </a:t>
                      </a:r>
                      <a:r>
                        <a:rPr lang="en-US" dirty="0" err="1"/>
                        <a:t>khối</a:t>
                      </a:r>
                      <a:r>
                        <a:rPr lang="en-US" dirty="0"/>
                        <a:t> </a:t>
                      </a:r>
                      <a:r>
                        <a:rPr lang="en-US" dirty="0" err="1"/>
                        <a:t>của</a:t>
                      </a:r>
                      <a:r>
                        <a:rPr lang="en-US" dirty="0"/>
                        <a:t> kk</a:t>
                      </a:r>
                    </a:p>
                  </a:txBody>
                  <a:tcPr/>
                </a:tc>
                <a:extLst>
                  <a:ext uri="{0D108BD9-81ED-4DB2-BD59-A6C34878D82A}">
                    <a16:rowId xmlns:a16="http://schemas.microsoft.com/office/drawing/2014/main" val="10009"/>
                  </a:ext>
                </a:extLst>
              </a:tr>
            </a:tbl>
          </a:graphicData>
        </a:graphic>
      </p:graphicFrame>
      <p:sp>
        <p:nvSpPr>
          <p:cNvPr id="2" name="Text Box 1"/>
          <p:cNvSpPr txBox="1"/>
          <p:nvPr/>
        </p:nvSpPr>
        <p:spPr>
          <a:xfrm>
            <a:off x="621665" y="1343025"/>
            <a:ext cx="4944745" cy="3044190"/>
          </a:xfrm>
          <a:prstGeom prst="rect">
            <a:avLst/>
          </a:prstGeom>
          <a:noFill/>
        </p:spPr>
        <p:txBody>
          <a:bodyPr wrap="square" rtlCol="0">
            <a:noAutofit/>
          </a:bodyPr>
          <a:lstStyle/>
          <a:p>
            <a:r>
              <a:rPr lang="en-US" sz="3200" dirty="0">
                <a:latin typeface="Oswald Medium" panose="00000600000000000000" pitchFamily="2" charset="0"/>
              </a:rPr>
              <a:t>   </a:t>
            </a:r>
          </a:p>
          <a:p>
            <a:r>
              <a:rPr lang="en-US" sz="3200" dirty="0">
                <a:latin typeface="Oswald Medium" panose="00000600000000000000" pitchFamily="2" charset="0"/>
              </a:rPr>
              <a:t>       </a:t>
            </a:r>
            <a:r>
              <a:rPr lang="en-US" sz="3200" dirty="0" err="1">
                <a:ln w="22225">
                  <a:solidFill>
                    <a:schemeClr val="accent2"/>
                  </a:solidFill>
                  <a:prstDash val="solid"/>
                </a:ln>
                <a:solidFill>
                  <a:schemeClr val="accent2">
                    <a:lumMod val="40000"/>
                    <a:lumOff val="60000"/>
                  </a:schemeClr>
                </a:solidFill>
                <a:effectLst/>
                <a:latin typeface="Oswald Medium" panose="00000600000000000000" pitchFamily="2" charset="0"/>
              </a:rPr>
              <a:t>Bảng</a:t>
            </a:r>
            <a:r>
              <a:rPr lang="en-US" sz="3200" dirty="0">
                <a:ln w="22225">
                  <a:solidFill>
                    <a:schemeClr val="accent2"/>
                  </a:solidFill>
                  <a:prstDash val="solid"/>
                </a:ln>
                <a:solidFill>
                  <a:schemeClr val="accent2">
                    <a:lumMod val="40000"/>
                    <a:lumOff val="60000"/>
                  </a:schemeClr>
                </a:solidFill>
                <a:effectLst/>
                <a:latin typeface="Oswald Medium" panose="00000600000000000000" pitchFamily="2" charset="0"/>
              </a:rPr>
              <a:t> FACT</a:t>
            </a:r>
          </a:p>
          <a:p>
            <a:endParaRPr lang="en-US" sz="3200" dirty="0">
              <a:ln w="22225">
                <a:solidFill>
                  <a:schemeClr val="accent2"/>
                </a:solidFill>
                <a:prstDash val="solid"/>
              </a:ln>
              <a:solidFill>
                <a:schemeClr val="accent2">
                  <a:lumMod val="40000"/>
                  <a:lumOff val="60000"/>
                </a:schemeClr>
              </a:solidFill>
              <a:effectLst/>
              <a:latin typeface="Oswald Medium" panose="00000600000000000000" pitchFamily="2" charset="0"/>
            </a:endParaRPr>
          </a:p>
          <a:p>
            <a:r>
              <a:rPr lang="en-US" sz="3200" dirty="0">
                <a:ln w="22225">
                  <a:solidFill>
                    <a:schemeClr val="accent2"/>
                  </a:solidFill>
                  <a:prstDash val="solid"/>
                </a:ln>
                <a:solidFill>
                  <a:schemeClr val="accent2">
                    <a:lumMod val="40000"/>
                    <a:lumOff val="60000"/>
                  </a:schemeClr>
                </a:solidFill>
                <a:effectLst/>
                <a:latin typeface="Oswald Medium" panose="00000600000000000000" pitchFamily="2" charset="0"/>
              </a:rPr>
              <a:t>      </a:t>
            </a:r>
          </a:p>
          <a:p>
            <a:r>
              <a:rPr lang="en-US" sz="3200" dirty="0">
                <a:ln w="22225">
                  <a:solidFill>
                    <a:schemeClr val="accent2"/>
                  </a:solidFill>
                  <a:prstDash val="solid"/>
                </a:ln>
                <a:solidFill>
                  <a:schemeClr val="accent2">
                    <a:lumMod val="40000"/>
                    <a:lumOff val="60000"/>
                  </a:schemeClr>
                </a:solidFill>
                <a:effectLst/>
                <a:latin typeface="Oswald Medium" panose="00000600000000000000" pitchFamily="2" charset="0"/>
              </a:rPr>
              <a:t>       Fact Pollution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 name="Text Box 0"/>
          <p:cNvSpPr txBox="1"/>
          <p:nvPr/>
        </p:nvSpPr>
        <p:spPr>
          <a:xfrm>
            <a:off x="2290445" y="808990"/>
            <a:ext cx="8885555" cy="1076960"/>
          </a:xfrm>
          <a:prstGeom prst="rect">
            <a:avLst/>
          </a:prstGeom>
          <a:noFill/>
        </p:spPr>
        <p:txBody>
          <a:bodyPr wrap="square" rtlCol="0">
            <a:noAutofit/>
          </a:bodyPr>
          <a:lstStyle/>
          <a:p>
            <a:r>
              <a:rPr lang="en-US" sz="2800" dirty="0">
                <a:ln w="22225">
                  <a:solidFill>
                    <a:schemeClr val="accent2"/>
                  </a:solidFill>
                  <a:prstDash val="solid"/>
                </a:ln>
                <a:solidFill>
                  <a:schemeClr val="accent2">
                    <a:lumMod val="40000"/>
                    <a:lumOff val="60000"/>
                  </a:schemeClr>
                </a:solidFill>
                <a:effectLst/>
                <a:latin typeface="Oswald Medium" panose="00000600000000000000" pitchFamily="2" charset="0"/>
              </a:rPr>
              <a:t>   </a:t>
            </a:r>
            <a:r>
              <a:rPr lang="en-US" sz="2800" dirty="0">
                <a:ln/>
                <a:solidFill>
                  <a:schemeClr val="accent1"/>
                </a:solidFill>
                <a:effectLst>
                  <a:outerShdw blurRad="38100" dist="25400" dir="5400000" algn="ctr" rotWithShape="0">
                    <a:srgbClr val="6E747A">
                      <a:alpha val="43000"/>
                    </a:srgbClr>
                  </a:outerShdw>
                </a:effectLst>
                <a:latin typeface="Oswald Medium" panose="00000600000000000000" pitchFamily="2" charset="0"/>
              </a:rPr>
              <a:t> II. </a:t>
            </a:r>
            <a:r>
              <a:rPr lang="en-US" sz="3200" dirty="0">
                <a:ln/>
                <a:solidFill>
                  <a:schemeClr val="accent1"/>
                </a:solidFill>
                <a:effectLst>
                  <a:outerShdw blurRad="38100" dist="25400" dir="5400000" algn="ctr" rotWithShape="0">
                    <a:srgbClr val="6E747A">
                      <a:alpha val="43000"/>
                    </a:srgbClr>
                  </a:outerShdw>
                </a:effectLst>
                <a:latin typeface="Oswald Medium" panose="00000600000000000000" pitchFamily="2" charset="0"/>
              </a:rPr>
              <a:t>TÍCH HỢP DỮ LIỆU VÀO KHO ( SSIS )</a:t>
            </a:r>
          </a:p>
        </p:txBody>
      </p:sp>
      <p:sp>
        <p:nvSpPr>
          <p:cNvPr id="2" name="Text Box 1"/>
          <p:cNvSpPr txBox="1"/>
          <p:nvPr/>
        </p:nvSpPr>
        <p:spPr>
          <a:xfrm>
            <a:off x="819909" y="1556541"/>
            <a:ext cx="6369050" cy="1990725"/>
          </a:xfrm>
          <a:prstGeom prst="rect">
            <a:avLst/>
          </a:prstGeom>
          <a:noFill/>
        </p:spPr>
        <p:txBody>
          <a:bodyPr wrap="square" rtlCol="0">
            <a:noAutofit/>
          </a:bodyPr>
          <a:lstStyle/>
          <a:p>
            <a:r>
              <a:rPr lang="en-US" sz="2000" dirty="0">
                <a:solidFill>
                  <a:schemeClr val="accent3"/>
                </a:solidFill>
                <a:latin typeface="Oswald Medium" panose="00000600000000000000" pitchFamily="2" charset="0"/>
                <a:sym typeface="+mn-ea"/>
              </a:rPr>
              <a:t>1. </a:t>
            </a:r>
            <a:r>
              <a:rPr lang="en-US" sz="2000" dirty="0" err="1">
                <a:solidFill>
                  <a:schemeClr val="accent3"/>
                </a:solidFill>
                <a:latin typeface="Oswald Medium" panose="00000600000000000000" pitchFamily="2" charset="0"/>
                <a:sym typeface="+mn-ea"/>
              </a:rPr>
              <a:t>Quá</a:t>
            </a:r>
            <a:r>
              <a:rPr lang="en-US" sz="2000" dirty="0">
                <a:solidFill>
                  <a:schemeClr val="accent3"/>
                </a:solidFill>
                <a:latin typeface="Oswald Medium" panose="00000600000000000000" pitchFamily="2" charset="0"/>
                <a:sym typeface="+mn-ea"/>
              </a:rPr>
              <a:t> </a:t>
            </a:r>
            <a:r>
              <a:rPr lang="en-US" sz="2000" dirty="0" err="1">
                <a:solidFill>
                  <a:schemeClr val="accent3"/>
                </a:solidFill>
                <a:latin typeface="Oswald Medium" panose="00000600000000000000" pitchFamily="2" charset="0"/>
                <a:sym typeface="+mn-ea"/>
              </a:rPr>
              <a:t>trình</a:t>
            </a:r>
            <a:r>
              <a:rPr lang="en-US" sz="2000" dirty="0">
                <a:solidFill>
                  <a:schemeClr val="accent3"/>
                </a:solidFill>
                <a:latin typeface="Oswald Medium" panose="00000600000000000000" pitchFamily="2" charset="0"/>
                <a:sym typeface="+mn-ea"/>
              </a:rPr>
              <a:t> </a:t>
            </a:r>
            <a:r>
              <a:rPr lang="en-US" sz="2000" dirty="0" err="1">
                <a:solidFill>
                  <a:schemeClr val="accent3"/>
                </a:solidFill>
                <a:latin typeface="Oswald Medium" panose="00000600000000000000" pitchFamily="2" charset="0"/>
                <a:sym typeface="+mn-ea"/>
              </a:rPr>
              <a:t>làm</a:t>
            </a:r>
            <a:r>
              <a:rPr lang="en-US" sz="2000" dirty="0">
                <a:solidFill>
                  <a:schemeClr val="accent3"/>
                </a:solidFill>
                <a:latin typeface="Oswald Medium" panose="00000600000000000000" pitchFamily="2" charset="0"/>
                <a:sym typeface="+mn-ea"/>
              </a:rPr>
              <a:t> </a:t>
            </a:r>
            <a:r>
              <a:rPr lang="en-US" sz="2000" dirty="0" err="1">
                <a:solidFill>
                  <a:schemeClr val="accent3"/>
                </a:solidFill>
                <a:latin typeface="Oswald Medium" panose="00000600000000000000" pitchFamily="2" charset="0"/>
                <a:sym typeface="+mn-ea"/>
              </a:rPr>
              <a:t>sạch</a:t>
            </a:r>
            <a:r>
              <a:rPr lang="en-US" sz="2000" dirty="0">
                <a:solidFill>
                  <a:schemeClr val="accent3"/>
                </a:solidFill>
                <a:latin typeface="Oswald Medium" panose="00000600000000000000" pitchFamily="2" charset="0"/>
                <a:sym typeface="+mn-ea"/>
              </a:rPr>
              <a:t> </a:t>
            </a:r>
            <a:r>
              <a:rPr lang="en-US" sz="2000" dirty="0" err="1">
                <a:solidFill>
                  <a:schemeClr val="accent3"/>
                </a:solidFill>
                <a:latin typeface="Oswald Medium" panose="00000600000000000000" pitchFamily="2" charset="0"/>
                <a:sym typeface="+mn-ea"/>
              </a:rPr>
              <a:t>dữ</a:t>
            </a:r>
            <a:r>
              <a:rPr lang="en-US" sz="2000" dirty="0">
                <a:solidFill>
                  <a:schemeClr val="accent3"/>
                </a:solidFill>
                <a:latin typeface="Oswald Medium" panose="00000600000000000000" pitchFamily="2" charset="0"/>
                <a:sym typeface="+mn-ea"/>
              </a:rPr>
              <a:t> </a:t>
            </a:r>
            <a:r>
              <a:rPr lang="en-US" sz="2000" dirty="0" err="1">
                <a:solidFill>
                  <a:schemeClr val="accent3"/>
                </a:solidFill>
                <a:latin typeface="Oswald Medium" panose="00000600000000000000" pitchFamily="2" charset="0"/>
                <a:sym typeface="+mn-ea"/>
              </a:rPr>
              <a:t>liệu</a:t>
            </a:r>
            <a:endParaRPr lang="en-US" sz="2000" dirty="0">
              <a:solidFill>
                <a:schemeClr val="accent3"/>
              </a:solidFill>
              <a:latin typeface="Oswald Medium" panose="00000600000000000000" pitchFamily="2" charset="0"/>
              <a:sym typeface="+mn-ea"/>
            </a:endParaRPr>
          </a:p>
          <a:p>
            <a:endParaRPr lang="en-US" sz="1800" dirty="0">
              <a:solidFill>
                <a:schemeClr val="accent3"/>
              </a:solidFill>
              <a:latin typeface="Oswald Medium" panose="00000600000000000000" pitchFamily="2" charset="0"/>
              <a:sym typeface="+mn-ea"/>
            </a:endParaRPr>
          </a:p>
        </p:txBody>
      </p:sp>
      <p:pic>
        <p:nvPicPr>
          <p:cNvPr id="5" name="Picture 4" descr="A screenshot of a computer&#10;&#10;Description automatically generated">
            <a:extLst>
              <a:ext uri="{FF2B5EF4-FFF2-40B4-BE49-F238E27FC236}">
                <a16:creationId xmlns:a16="http://schemas.microsoft.com/office/drawing/2014/main" id="{CA2B7A1B-CCA4-53E7-54AD-8A65C4DE4E9D}"/>
              </a:ext>
            </a:extLst>
          </p:cNvPr>
          <p:cNvPicPr>
            <a:picLocks noChangeAspect="1"/>
          </p:cNvPicPr>
          <p:nvPr/>
        </p:nvPicPr>
        <p:blipFill>
          <a:blip r:embed="rId3"/>
          <a:stretch>
            <a:fillRect/>
          </a:stretch>
        </p:blipFill>
        <p:spPr>
          <a:xfrm>
            <a:off x="4217159" y="1630367"/>
            <a:ext cx="5943600" cy="1285875"/>
          </a:xfrm>
          <a:prstGeom prst="rect">
            <a:avLst/>
          </a:prstGeom>
        </p:spPr>
      </p:pic>
      <p:pic>
        <p:nvPicPr>
          <p:cNvPr id="6" name="Picture 5" descr="A computer screen shot of a flowchart&#10;&#10;Description automatically generated">
            <a:extLst>
              <a:ext uri="{FF2B5EF4-FFF2-40B4-BE49-F238E27FC236}">
                <a16:creationId xmlns:a16="http://schemas.microsoft.com/office/drawing/2014/main" id="{543AAFF8-489C-60CB-3B93-C89E77BE8E00}"/>
              </a:ext>
            </a:extLst>
          </p:cNvPr>
          <p:cNvPicPr>
            <a:picLocks noChangeAspect="1"/>
          </p:cNvPicPr>
          <p:nvPr/>
        </p:nvPicPr>
        <p:blipFill>
          <a:blip r:embed="rId4"/>
          <a:stretch>
            <a:fillRect/>
          </a:stretch>
        </p:blipFill>
        <p:spPr>
          <a:xfrm>
            <a:off x="603378" y="3737619"/>
            <a:ext cx="5943600" cy="2733675"/>
          </a:xfrm>
          <a:prstGeom prst="rect">
            <a:avLst/>
          </a:prstGeom>
        </p:spPr>
      </p:pic>
    </p:spTree>
    <p:extLst>
      <p:ext uri="{BB962C8B-B14F-4D97-AF65-F5344CB8AC3E}">
        <p14:creationId xmlns:p14="http://schemas.microsoft.com/office/powerpoint/2010/main" val="154432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 name="Text Box 0"/>
          <p:cNvSpPr txBox="1"/>
          <p:nvPr/>
        </p:nvSpPr>
        <p:spPr>
          <a:xfrm>
            <a:off x="2290445" y="808990"/>
            <a:ext cx="8885555" cy="1076960"/>
          </a:xfrm>
          <a:prstGeom prst="rect">
            <a:avLst/>
          </a:prstGeom>
          <a:noFill/>
        </p:spPr>
        <p:txBody>
          <a:bodyPr wrap="square" rtlCol="0">
            <a:noAutofit/>
          </a:bodyPr>
          <a:lstStyle/>
          <a:p>
            <a:r>
              <a:rPr lang="en-US" sz="2800" dirty="0">
                <a:ln w="22225">
                  <a:solidFill>
                    <a:schemeClr val="accent2"/>
                  </a:solidFill>
                  <a:prstDash val="solid"/>
                </a:ln>
                <a:solidFill>
                  <a:schemeClr val="accent2">
                    <a:lumMod val="40000"/>
                    <a:lumOff val="60000"/>
                  </a:schemeClr>
                </a:solidFill>
                <a:effectLst/>
                <a:latin typeface="Oswald Medium" panose="00000600000000000000" pitchFamily="2" charset="0"/>
              </a:rPr>
              <a:t>   </a:t>
            </a:r>
            <a:r>
              <a:rPr lang="en-US" sz="2800" dirty="0">
                <a:ln/>
                <a:solidFill>
                  <a:schemeClr val="accent1"/>
                </a:solidFill>
                <a:effectLst>
                  <a:outerShdw blurRad="38100" dist="25400" dir="5400000" algn="ctr" rotWithShape="0">
                    <a:srgbClr val="6E747A">
                      <a:alpha val="43000"/>
                    </a:srgbClr>
                  </a:outerShdw>
                </a:effectLst>
                <a:latin typeface="Oswald Medium" panose="00000600000000000000" pitchFamily="2" charset="0"/>
              </a:rPr>
              <a:t> II. </a:t>
            </a:r>
            <a:r>
              <a:rPr lang="en-US" sz="3200" dirty="0">
                <a:ln/>
                <a:solidFill>
                  <a:schemeClr val="accent1"/>
                </a:solidFill>
                <a:effectLst>
                  <a:outerShdw blurRad="38100" dist="25400" dir="5400000" algn="ctr" rotWithShape="0">
                    <a:srgbClr val="6E747A">
                      <a:alpha val="43000"/>
                    </a:srgbClr>
                  </a:outerShdw>
                </a:effectLst>
                <a:latin typeface="Oswald Medium" panose="00000600000000000000" pitchFamily="2" charset="0"/>
              </a:rPr>
              <a:t>TÍCH HỢP DỮ LIỆU VÀO KHO ( SSIS )</a:t>
            </a:r>
          </a:p>
        </p:txBody>
      </p:sp>
      <p:sp>
        <p:nvSpPr>
          <p:cNvPr id="2" name="Text Box 1"/>
          <p:cNvSpPr txBox="1"/>
          <p:nvPr/>
        </p:nvSpPr>
        <p:spPr>
          <a:xfrm>
            <a:off x="452192" y="1949454"/>
            <a:ext cx="6369050" cy="1990725"/>
          </a:xfrm>
          <a:prstGeom prst="rect">
            <a:avLst/>
          </a:prstGeom>
          <a:noFill/>
        </p:spPr>
        <p:txBody>
          <a:bodyPr wrap="square" rtlCol="0">
            <a:noAutofit/>
          </a:bodyPr>
          <a:lstStyle/>
          <a:p>
            <a:r>
              <a:rPr lang="en-US" sz="2000" dirty="0">
                <a:solidFill>
                  <a:schemeClr val="accent3"/>
                </a:solidFill>
                <a:latin typeface="Oswald Medium" panose="00000600000000000000" pitchFamily="2" charset="0"/>
                <a:sym typeface="+mn-ea"/>
              </a:rPr>
              <a:t>2. </a:t>
            </a:r>
            <a:r>
              <a:rPr lang="en-US" sz="2000" dirty="0" err="1">
                <a:solidFill>
                  <a:schemeClr val="accent3"/>
                </a:solidFill>
                <a:latin typeface="Oswald Medium" panose="00000600000000000000" pitchFamily="2" charset="0"/>
                <a:sym typeface="+mn-ea"/>
              </a:rPr>
              <a:t>Quá</a:t>
            </a:r>
            <a:r>
              <a:rPr lang="en-US" sz="2000" dirty="0">
                <a:solidFill>
                  <a:schemeClr val="accent3"/>
                </a:solidFill>
                <a:latin typeface="Oswald Medium" panose="00000600000000000000" pitchFamily="2" charset="0"/>
                <a:sym typeface="+mn-ea"/>
              </a:rPr>
              <a:t> </a:t>
            </a:r>
            <a:r>
              <a:rPr lang="en-US" sz="2000" dirty="0" err="1">
                <a:solidFill>
                  <a:schemeClr val="accent3"/>
                </a:solidFill>
                <a:latin typeface="Oswald Medium" panose="00000600000000000000" pitchFamily="2" charset="0"/>
                <a:sym typeface="+mn-ea"/>
              </a:rPr>
              <a:t>trình</a:t>
            </a:r>
            <a:r>
              <a:rPr lang="en-US" sz="2000" dirty="0">
                <a:solidFill>
                  <a:schemeClr val="accent3"/>
                </a:solidFill>
                <a:latin typeface="Oswald Medium" panose="00000600000000000000" pitchFamily="2" charset="0"/>
                <a:sym typeface="+mn-ea"/>
              </a:rPr>
              <a:t> </a:t>
            </a:r>
            <a:r>
              <a:rPr lang="en-US" sz="2000" dirty="0" err="1">
                <a:solidFill>
                  <a:schemeClr val="accent3"/>
                </a:solidFill>
                <a:latin typeface="Oswald Medium" panose="00000600000000000000" pitchFamily="2" charset="0"/>
                <a:sym typeface="+mn-ea"/>
              </a:rPr>
              <a:t>tạo</a:t>
            </a:r>
            <a:r>
              <a:rPr lang="en-US" sz="2000" dirty="0">
                <a:solidFill>
                  <a:schemeClr val="accent3"/>
                </a:solidFill>
                <a:latin typeface="Oswald Medium" panose="00000600000000000000" pitchFamily="2" charset="0"/>
                <a:sym typeface="+mn-ea"/>
              </a:rPr>
              <a:t> </a:t>
            </a:r>
            <a:r>
              <a:rPr lang="en-US" sz="2000" dirty="0" err="1">
                <a:solidFill>
                  <a:schemeClr val="accent3"/>
                </a:solidFill>
                <a:latin typeface="Oswald Medium" panose="00000600000000000000" pitchFamily="2" charset="0"/>
                <a:sym typeface="+mn-ea"/>
              </a:rPr>
              <a:t>các</a:t>
            </a:r>
            <a:r>
              <a:rPr lang="en-US" sz="2000" dirty="0">
                <a:solidFill>
                  <a:schemeClr val="accent3"/>
                </a:solidFill>
                <a:latin typeface="Oswald Medium" panose="00000600000000000000" pitchFamily="2" charset="0"/>
                <a:sym typeface="+mn-ea"/>
              </a:rPr>
              <a:t> </a:t>
            </a:r>
            <a:r>
              <a:rPr lang="en-US" sz="2000" dirty="0" err="1">
                <a:solidFill>
                  <a:schemeClr val="accent3"/>
                </a:solidFill>
                <a:latin typeface="Oswald Medium" panose="00000600000000000000" pitchFamily="2" charset="0"/>
                <a:sym typeface="+mn-ea"/>
              </a:rPr>
              <a:t>bảng</a:t>
            </a:r>
            <a:r>
              <a:rPr lang="en-US" sz="2000" dirty="0">
                <a:solidFill>
                  <a:schemeClr val="accent3"/>
                </a:solidFill>
                <a:latin typeface="Oswald Medium" panose="00000600000000000000" pitchFamily="2" charset="0"/>
                <a:sym typeface="+mn-ea"/>
              </a:rPr>
              <a:t> Dimension</a:t>
            </a:r>
          </a:p>
          <a:p>
            <a:endParaRPr lang="en-US" sz="1800" dirty="0">
              <a:solidFill>
                <a:schemeClr val="accent3"/>
              </a:solidFill>
              <a:latin typeface="Oswald Medium" panose="00000600000000000000" pitchFamily="2" charset="0"/>
              <a:sym typeface="+mn-ea"/>
            </a:endParaRPr>
          </a:p>
        </p:txBody>
      </p:sp>
      <p:sp>
        <p:nvSpPr>
          <p:cNvPr id="8" name="Text Box 1">
            <a:extLst>
              <a:ext uri="{FF2B5EF4-FFF2-40B4-BE49-F238E27FC236}">
                <a16:creationId xmlns:a16="http://schemas.microsoft.com/office/drawing/2014/main" id="{ED2B56E1-F49A-C1F4-0291-90CAFAD6FBFD}"/>
              </a:ext>
            </a:extLst>
          </p:cNvPr>
          <p:cNvSpPr txBox="1"/>
          <p:nvPr/>
        </p:nvSpPr>
        <p:spPr>
          <a:xfrm>
            <a:off x="6674700" y="1796065"/>
            <a:ext cx="6369050" cy="1990725"/>
          </a:xfrm>
          <a:prstGeom prst="rect">
            <a:avLst/>
          </a:prstGeom>
          <a:noFill/>
        </p:spPr>
        <p:txBody>
          <a:bodyPr wrap="square" rtlCol="0">
            <a:noAutofit/>
          </a:bodyPr>
          <a:lstStyle/>
          <a:p>
            <a:endParaRPr lang="en-US" sz="1800" dirty="0">
              <a:solidFill>
                <a:schemeClr val="accent3"/>
              </a:solidFill>
              <a:latin typeface="Oswald Medium" panose="00000600000000000000" pitchFamily="2" charset="0"/>
              <a:sym typeface="+mn-ea"/>
            </a:endParaRPr>
          </a:p>
          <a:p>
            <a:r>
              <a:rPr lang="en-US" sz="1800" dirty="0">
                <a:solidFill>
                  <a:schemeClr val="tx1"/>
                </a:solidFill>
                <a:latin typeface="Oswald Medium" panose="00000600000000000000" pitchFamily="2" charset="0"/>
              </a:rPr>
              <a:t>a. Data Flow Dim Location </a:t>
            </a:r>
            <a:r>
              <a:rPr lang="en-US" sz="1800" dirty="0" err="1">
                <a:solidFill>
                  <a:schemeClr val="tx1"/>
                </a:solidFill>
                <a:latin typeface="Oswald Medium" panose="00000600000000000000" pitchFamily="2" charset="0"/>
              </a:rPr>
              <a:t>sau</a:t>
            </a:r>
            <a:r>
              <a:rPr lang="en-US" sz="1800" dirty="0">
                <a:solidFill>
                  <a:schemeClr val="tx1"/>
                </a:solidFill>
                <a:latin typeface="Oswald Medium" panose="00000600000000000000" pitchFamily="2" charset="0"/>
              </a:rPr>
              <a:t> </a:t>
            </a:r>
            <a:r>
              <a:rPr lang="en-US" sz="1800" dirty="0" err="1">
                <a:solidFill>
                  <a:schemeClr val="tx1"/>
                </a:solidFill>
                <a:latin typeface="Oswald Medium" panose="00000600000000000000" pitchFamily="2" charset="0"/>
              </a:rPr>
              <a:t>khi</a:t>
            </a:r>
            <a:r>
              <a:rPr lang="en-US" sz="1800" dirty="0">
                <a:solidFill>
                  <a:schemeClr val="tx1"/>
                </a:solidFill>
                <a:latin typeface="Oswald Medium" panose="00000600000000000000" pitchFamily="2" charset="0"/>
              </a:rPr>
              <a:t> </a:t>
            </a:r>
            <a:r>
              <a:rPr lang="en-US" sz="1800" dirty="0" err="1">
                <a:solidFill>
                  <a:schemeClr val="tx1"/>
                </a:solidFill>
                <a:latin typeface="Oswald Medium" panose="00000600000000000000" pitchFamily="2" charset="0"/>
              </a:rPr>
              <a:t>hoàn</a:t>
            </a:r>
            <a:r>
              <a:rPr lang="en-US" sz="1800" dirty="0">
                <a:solidFill>
                  <a:schemeClr val="tx1"/>
                </a:solidFill>
                <a:latin typeface="Oswald Medium" panose="00000600000000000000" pitchFamily="2" charset="0"/>
              </a:rPr>
              <a:t> </a:t>
            </a:r>
            <a:r>
              <a:rPr lang="en-US" sz="1800" dirty="0" err="1">
                <a:solidFill>
                  <a:schemeClr val="tx1"/>
                </a:solidFill>
                <a:latin typeface="Oswald Medium" panose="00000600000000000000" pitchFamily="2" charset="0"/>
              </a:rPr>
              <a:t>thành</a:t>
            </a:r>
            <a:r>
              <a:rPr lang="en-US" sz="1800" dirty="0">
                <a:solidFill>
                  <a:schemeClr val="tx1"/>
                </a:solidFill>
                <a:latin typeface="Oswald Medium" panose="00000600000000000000" pitchFamily="2" charset="0"/>
              </a:rPr>
              <a:t> :</a:t>
            </a:r>
            <a:r>
              <a:rPr lang="en-US" sz="1800" dirty="0">
                <a:solidFill>
                  <a:schemeClr val="accent3"/>
                </a:solidFill>
                <a:latin typeface="Oswald Medium" panose="00000600000000000000" pitchFamily="2" charset="0"/>
              </a:rPr>
              <a:t> </a:t>
            </a:r>
          </a:p>
        </p:txBody>
      </p:sp>
      <p:pic>
        <p:nvPicPr>
          <p:cNvPr id="9" name="Picture 8" descr="A screenshot of a computer&#10;&#10;Description automatically generated">
            <a:extLst>
              <a:ext uri="{FF2B5EF4-FFF2-40B4-BE49-F238E27FC236}">
                <a16:creationId xmlns:a16="http://schemas.microsoft.com/office/drawing/2014/main" id="{2F102DEA-1CAD-2FB2-21C2-27308F99CE04}"/>
              </a:ext>
            </a:extLst>
          </p:cNvPr>
          <p:cNvPicPr>
            <a:picLocks noChangeAspect="1"/>
          </p:cNvPicPr>
          <p:nvPr/>
        </p:nvPicPr>
        <p:blipFill>
          <a:blip r:embed="rId3"/>
          <a:stretch>
            <a:fillRect/>
          </a:stretch>
        </p:blipFill>
        <p:spPr>
          <a:xfrm>
            <a:off x="6674700" y="2873025"/>
            <a:ext cx="5396271" cy="2627223"/>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2C99057D-AE12-0DBE-308A-2490FF6CF843}"/>
              </a:ext>
            </a:extLst>
          </p:cNvPr>
          <p:cNvPicPr>
            <a:picLocks noChangeAspect="1"/>
          </p:cNvPicPr>
          <p:nvPr/>
        </p:nvPicPr>
        <p:blipFill>
          <a:blip r:embed="rId4"/>
          <a:stretch>
            <a:fillRect/>
          </a:stretch>
        </p:blipFill>
        <p:spPr>
          <a:xfrm>
            <a:off x="452192" y="2616916"/>
            <a:ext cx="5943600" cy="31394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2875" y="5767075"/>
            <a:ext cx="11379900" cy="717900"/>
          </a:xfrm>
        </p:spPr>
        <p:txBody>
          <a:bodyPr/>
          <a:lstStyle/>
          <a:p>
            <a:endParaRPr lang="en-US">
              <a:latin typeface="Oswald Medium" panose="00000600000000000000" pitchFamily="2" charset="0"/>
            </a:endParaRPr>
          </a:p>
        </p:txBody>
      </p:sp>
      <p:sp>
        <p:nvSpPr>
          <p:cNvPr id="4" name="Text Box 3"/>
          <p:cNvSpPr txBox="1"/>
          <p:nvPr/>
        </p:nvSpPr>
        <p:spPr>
          <a:xfrm>
            <a:off x="725805" y="1720215"/>
            <a:ext cx="4806315" cy="684530"/>
          </a:xfrm>
          <a:prstGeom prst="rect">
            <a:avLst/>
          </a:prstGeom>
          <a:noFill/>
        </p:spPr>
        <p:txBody>
          <a:bodyPr wrap="square" rtlCol="0">
            <a:noAutofit/>
          </a:bodyPr>
          <a:lstStyle/>
          <a:p>
            <a:r>
              <a:rPr lang="en-US" sz="1800">
                <a:solidFill>
                  <a:schemeClr val="tx1"/>
                </a:solidFill>
                <a:latin typeface="Oswald Medium" panose="00000600000000000000" pitchFamily="2" charset="0"/>
                <a:sym typeface="+mn-ea"/>
              </a:rPr>
              <a:t>b . Data Flow Dim Date sau khi hoàn thành :</a:t>
            </a:r>
            <a:r>
              <a:rPr lang="en-US" sz="1800">
                <a:solidFill>
                  <a:schemeClr val="accent3"/>
                </a:solidFill>
                <a:latin typeface="Oswald Medium" panose="00000600000000000000" pitchFamily="2" charset="0"/>
                <a:sym typeface="+mn-ea"/>
              </a:rPr>
              <a:t> </a:t>
            </a:r>
            <a:endParaRPr lang="en-US" sz="1800">
              <a:latin typeface="Oswald Medium" panose="00000600000000000000" pitchFamily="2" charset="0"/>
            </a:endParaRPr>
          </a:p>
        </p:txBody>
      </p:sp>
      <p:pic>
        <p:nvPicPr>
          <p:cNvPr id="2" name="Picture 1" descr="A screenshot of a chat&#10;&#10;Description automatically generated">
            <a:extLst>
              <a:ext uri="{FF2B5EF4-FFF2-40B4-BE49-F238E27FC236}">
                <a16:creationId xmlns:a16="http://schemas.microsoft.com/office/drawing/2014/main" id="{52B599F3-C4C5-CB54-55FD-4C0C90E0957B}"/>
              </a:ext>
            </a:extLst>
          </p:cNvPr>
          <p:cNvPicPr>
            <a:picLocks noChangeAspect="1"/>
          </p:cNvPicPr>
          <p:nvPr/>
        </p:nvPicPr>
        <p:blipFill>
          <a:blip r:embed="rId2"/>
          <a:stretch>
            <a:fillRect/>
          </a:stretch>
        </p:blipFill>
        <p:spPr>
          <a:xfrm>
            <a:off x="253180" y="2507973"/>
            <a:ext cx="5943600" cy="2982595"/>
          </a:xfrm>
          <a:prstGeom prst="rect">
            <a:avLst/>
          </a:prstGeom>
        </p:spPr>
      </p:pic>
      <p:pic>
        <p:nvPicPr>
          <p:cNvPr id="6" name="Picture 5" descr="A diagram of a process&#10;&#10;Description automatically generated">
            <a:extLst>
              <a:ext uri="{FF2B5EF4-FFF2-40B4-BE49-F238E27FC236}">
                <a16:creationId xmlns:a16="http://schemas.microsoft.com/office/drawing/2014/main" id="{D4ED9273-9759-1A4A-DAB9-A9529327F56C}"/>
              </a:ext>
            </a:extLst>
          </p:cNvPr>
          <p:cNvPicPr>
            <a:picLocks noChangeAspect="1"/>
          </p:cNvPicPr>
          <p:nvPr/>
        </p:nvPicPr>
        <p:blipFill>
          <a:blip r:embed="rId3"/>
          <a:stretch>
            <a:fillRect/>
          </a:stretch>
        </p:blipFill>
        <p:spPr>
          <a:xfrm>
            <a:off x="6322825" y="3111222"/>
            <a:ext cx="5943600" cy="1776095"/>
          </a:xfrm>
          <a:prstGeom prst="rect">
            <a:avLst/>
          </a:prstGeom>
        </p:spPr>
      </p:pic>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434343"/>
      </a:dk2>
      <a:lt2>
        <a:srgbClr val="EEEEEE"/>
      </a:lt2>
      <a:accent1>
        <a:srgbClr val="7AD2DE"/>
      </a:accent1>
      <a:accent2>
        <a:srgbClr val="FFDA72"/>
      </a:accent2>
      <a:accent3>
        <a:srgbClr val="F1C232"/>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1286</Words>
  <Application>Microsoft Office PowerPoint</Application>
  <PresentationFormat>Widescreen</PresentationFormat>
  <Paragraphs>177</Paragraphs>
  <Slides>30</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Open Sans</vt:lpstr>
      <vt:lpstr>Arial</vt:lpstr>
      <vt:lpstr>Poppins</vt:lpstr>
      <vt:lpstr>Abril Fatface</vt:lpstr>
      <vt:lpstr>Homemade Apple</vt:lpstr>
      <vt:lpstr>Griffy</vt:lpstr>
      <vt:lpstr>Barlow Condensed</vt:lpstr>
      <vt:lpstr>Calibri</vt:lpstr>
      <vt:lpstr>Oswald Medium</vt:lpstr>
      <vt:lpstr>Oswald</vt:lpstr>
      <vt:lpstr>Aldrich</vt:lpstr>
      <vt:lpstr>SlidesMania</vt:lpstr>
      <vt:lpstr>PHÂN TÍCH Ô NHIỂM KHÔNG KHÍ Ở HÀN QUỐC</vt:lpstr>
      <vt:lpstr>Nội dung chính </vt:lpstr>
      <vt:lpstr>I. Tổng quan đề tài : 1.  Lý do chọn đề tài :  Dữ liệu đóng vai trò quan trọng trong việc tạo ra sự nhận thức cộng đồng về vấn đề ô nhiễm môi trường. Bằng cách trình bày dữ liệu một cách trực quan và dễ hiểu, chúng ta có thể giúp tăng cường ý thức và động viên mọi người tham gia vào các hoạt động bảo vệ môi trường và giảm thiểu tác động tiêu cực đến sức khỏe và cuộc sống của chúng ta.    Data Analytics cung cấp các công cụ, phần mềm, thuật toán và nền tảng giúp chúng ta phân tích các số liệu về các chỉ số ô nhiễm, vị trí ô nhiễm. Nhờ vào việc này, chúng emcó thể tạo ra các biểu đồ và bản đồ về tình trạng ô nhiễm hiện tại, từ đó có cơ sở để đề xuất các giải pháp và hành động cụ thể để giải quyết vấn đề một cách chính xác và hiệu quả.  2.  Nội dung dữ liệu :  Bộ dữ liệu chứa dữ liệu chất lượng không khí ở cấp độ hàng ngày của các trạm khác nhau trên nhiều thành phố ở Hàn Quốc.  - Bộ dữ liệu gồm 34530 dòng và 13 cột thuộc tính. - Link dataset: https://www.kaggle.com/datasets/calebreigada/south-korean-pollution </vt:lpstr>
      <vt:lpstr>PowerPoint Presentation</vt:lpstr>
      <vt:lpstr> 4 . Các bảng chiều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IV . QUÁ TRÌNH LẬP BÁO BIỂU (SSRS)</vt:lpstr>
      <vt:lpstr>IV . QUÁ TRÌNH LẬP BÁO BIỂU (SSRS)</vt:lpstr>
      <vt:lpstr>IV . QUÁ TRÌNH LẬP BÁO BIỂU (SSRS)</vt:lpstr>
      <vt:lpstr>IV . QUÁ TRÌNH LẬP BÁO BIỂU (SSRS)</vt:lpstr>
      <vt:lpstr>IV . QUÁ TRÌNH LẬP BÁO BIỂU (SSRS)</vt:lpstr>
      <vt:lpstr>IV . QUÁ TRÌNH LẬP BÁO BIỂU (SSRS)</vt:lpstr>
      <vt:lpstr>V. QUÁ TRÌNH THỰC HIỆN DATA MINING</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QUỐC GIA THÀNH PHỐ HỒ CHÍ MINH TRƯỜNG ĐẠI HỌC CÔNG NGHỆ THÔNG TIN    </dc:title>
  <dc:creator/>
  <cp:lastModifiedBy>Nguyễn Dương Chí Tâm</cp:lastModifiedBy>
  <cp:revision>13</cp:revision>
  <dcterms:created xsi:type="dcterms:W3CDTF">2024-05-20T03:34:41Z</dcterms:created>
  <dcterms:modified xsi:type="dcterms:W3CDTF">2024-05-20T05:37:26Z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9A8A19F408FE40FF9604346DB55DA2F3_12</vt:lpwstr>
  </property>
  <property fmtid="{D5CDD505-2E9C-101B-9397-08002B2CF9AE}" pid="3" name="KSOProductBuildVer">
    <vt:lpwstr>1033-12.2.0.16909</vt:lpwstr>
  </property>
</Properties>
</file>