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Oswald Medium"/>
      <p:regular r:id="rId28"/>
      <p:bold r:id="rId29"/>
    </p:embeddedFont>
    <p:embeddedFont>
      <p:font typeface="Abril Fatface"/>
      <p:regular r:id="rId30"/>
    </p:embeddedFont>
    <p:embeddedFont>
      <p:font typeface="Barlow Condensed"/>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9" roundtripDataSignature="AMtx7mjMOZpwxJlyxvha3tIfpeEvE3B2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3FDEDD-62DC-4467-B3AF-47F31DCAF33C}">
  <a:tblStyle styleId="{F23FDEDD-62DC-4467-B3AF-47F31DCAF33C}" styleName="Table_0">
    <a:wholeTbl>
      <a:tcTxStyle b="off" i="off">
        <a:font>
          <a:latin typeface="Arial"/>
          <a:ea typeface="Arial"/>
          <a:cs typeface="Arial"/>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chemeClr val="accent1"/>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1">
              <a:alpha val="40000"/>
            </a:schemeClr>
          </a:solidFill>
        </a:fill>
      </a:tcStyle>
    </a:band1H>
    <a:band2H>
      <a:tcTxStyle b="off" i="off"/>
    </a:band2H>
    <a:band1V>
      <a:tcTxStyle b="off" i="off"/>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fill>
          <a:solidFill>
            <a:schemeClr val="accent1">
              <a:alpha val="40000"/>
            </a:schemeClr>
          </a:solidFill>
        </a:fill>
      </a:tcStyle>
    </a:band1V>
    <a:band2V>
      <a:tcTxStyle b="off" i="off"/>
    </a:band2V>
    <a:la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Arial"/>
          <a:ea typeface="Arial"/>
          <a:cs typeface="Arial"/>
        </a:font>
        <a:schemeClr val="lt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OswaldMedium-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swaldMedium-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BarlowCondensed-regular.fntdata"/><Relationship Id="rId30" Type="http://schemas.openxmlformats.org/officeDocument/2006/relationships/font" Target="fonts/AbrilFatface-regular.fntdata"/><Relationship Id="rId11" Type="http://schemas.openxmlformats.org/officeDocument/2006/relationships/slide" Target="slides/slide4.xml"/><Relationship Id="rId33" Type="http://schemas.openxmlformats.org/officeDocument/2006/relationships/font" Target="fonts/BarlowCondensed-italic.fntdata"/><Relationship Id="rId10" Type="http://schemas.openxmlformats.org/officeDocument/2006/relationships/slide" Target="slides/slide3.xml"/><Relationship Id="rId32" Type="http://schemas.openxmlformats.org/officeDocument/2006/relationships/font" Target="fonts/BarlowCondensed-bold.fntdata"/><Relationship Id="rId13" Type="http://schemas.openxmlformats.org/officeDocument/2006/relationships/slide" Target="slides/slide6.xml"/><Relationship Id="rId35" Type="http://schemas.openxmlformats.org/officeDocument/2006/relationships/font" Target="fonts/OpenSans-regular.fntdata"/><Relationship Id="rId12" Type="http://schemas.openxmlformats.org/officeDocument/2006/relationships/slide" Target="slides/slide5.xml"/><Relationship Id="rId34" Type="http://schemas.openxmlformats.org/officeDocument/2006/relationships/font" Target="fonts/BarlowCondensed-boldItalic.fntdata"/><Relationship Id="rId15" Type="http://schemas.openxmlformats.org/officeDocument/2006/relationships/slide" Target="slides/slide8.xml"/><Relationship Id="rId37" Type="http://schemas.openxmlformats.org/officeDocument/2006/relationships/font" Target="fonts/OpenSans-italic.fntdata"/><Relationship Id="rId14" Type="http://schemas.openxmlformats.org/officeDocument/2006/relationships/slide" Target="slides/slide7.xml"/><Relationship Id="rId36" Type="http://schemas.openxmlformats.org/officeDocument/2006/relationships/font" Target="fonts/OpenSans-bold.fntdata"/><Relationship Id="rId17" Type="http://schemas.openxmlformats.org/officeDocument/2006/relationships/slide" Target="slides/slide10.xml"/><Relationship Id="rId39" Type="http://customschemas.google.com/relationships/presentationmetadata" Target="metadata"/><Relationship Id="rId16" Type="http://schemas.openxmlformats.org/officeDocument/2006/relationships/slide" Target="slides/slide9.xml"/><Relationship Id="rId38" Type="http://schemas.openxmlformats.org/officeDocument/2006/relationships/font" Target="fonts/OpenSans-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bg>
      <p:bgPr>
        <a:solidFill>
          <a:schemeClr val="accent1"/>
        </a:solidFill>
      </p:bgPr>
    </p:bg>
    <p:spTree>
      <p:nvGrpSpPr>
        <p:cNvPr id="10" name="Shape 10"/>
        <p:cNvGrpSpPr/>
        <p:nvPr/>
      </p:nvGrpSpPr>
      <p:grpSpPr>
        <a:xfrm>
          <a:off x="0" y="0"/>
          <a:ext cx="0" cy="0"/>
          <a:chOff x="0" y="0"/>
          <a:chExt cx="0" cy="0"/>
        </a:xfrm>
      </p:grpSpPr>
      <p:sp>
        <p:nvSpPr>
          <p:cNvPr id="11" name="Google Shape;11;p22"/>
          <p:cNvSpPr/>
          <p:nvPr/>
        </p:nvSpPr>
        <p:spPr>
          <a:xfrm>
            <a:off x="448688" y="427500"/>
            <a:ext cx="8286750" cy="42885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 name="Google Shape;12;p22"/>
          <p:cNvSpPr txBox="1"/>
          <p:nvPr>
            <p:ph type="title"/>
          </p:nvPr>
        </p:nvSpPr>
        <p:spPr>
          <a:xfrm>
            <a:off x="1140244" y="1759481"/>
            <a:ext cx="6845625" cy="92295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13" name="Google Shape;13;p22"/>
          <p:cNvSpPr txBox="1"/>
          <p:nvPr>
            <p:ph idx="1" type="subTitle"/>
          </p:nvPr>
        </p:nvSpPr>
        <p:spPr>
          <a:xfrm>
            <a:off x="324600" y="4286475"/>
            <a:ext cx="8534925" cy="538425"/>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4" name="Google Shape;14;p22"/>
          <p:cNvSpPr/>
          <p:nvPr/>
        </p:nvSpPr>
        <p:spPr>
          <a:xfrm rot="-2700000">
            <a:off x="-138938" y="625218"/>
            <a:ext cx="1938144" cy="409839"/>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 name="Google Shape;15;p22"/>
          <p:cNvSpPr/>
          <p:nvPr/>
        </p:nvSpPr>
        <p:spPr>
          <a:xfrm rot="-2700000">
            <a:off x="7344787" y="4108443"/>
            <a:ext cx="1938144" cy="409839"/>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 name="Google Shape;16;p22"/>
          <p:cNvSpPr/>
          <p:nvPr/>
        </p:nvSpPr>
        <p:spPr>
          <a:xfrm>
            <a:off x="8751825" y="0"/>
            <a:ext cx="392175" cy="392175"/>
          </a:xfrm>
          <a:prstGeom prst="mathMultiply">
            <a:avLst>
              <a:gd fmla="val 23520" name="adj1"/>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 name="Google Shape;17;p22"/>
          <p:cNvSpPr/>
          <p:nvPr/>
        </p:nvSpPr>
        <p:spPr>
          <a:xfrm>
            <a:off x="92888" y="4614075"/>
            <a:ext cx="392175" cy="392175"/>
          </a:xfrm>
          <a:prstGeom prst="mathMultiply">
            <a:avLst>
              <a:gd fmla="val 23520" name="adj1"/>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 name="Google Shape;18;p22"/>
          <p:cNvSpPr/>
          <p:nvPr/>
        </p:nvSpPr>
        <p:spPr>
          <a:xfrm>
            <a:off x="8875688" y="505688"/>
            <a:ext cx="144450" cy="14445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 name="Google Shape;19;p22"/>
          <p:cNvSpPr/>
          <p:nvPr/>
        </p:nvSpPr>
        <p:spPr>
          <a:xfrm>
            <a:off x="8875688" y="816075"/>
            <a:ext cx="144450" cy="14445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 name="Google Shape;20;p22"/>
          <p:cNvSpPr/>
          <p:nvPr/>
        </p:nvSpPr>
        <p:spPr>
          <a:xfrm>
            <a:off x="216750" y="4098019"/>
            <a:ext cx="144450" cy="14445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 name="Google Shape;21;p22"/>
          <p:cNvSpPr/>
          <p:nvPr/>
        </p:nvSpPr>
        <p:spPr>
          <a:xfrm>
            <a:off x="216750" y="4408406"/>
            <a:ext cx="144450" cy="14445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cxnSp>
        <p:nvCxnSpPr>
          <p:cNvPr id="22" name="Google Shape;22;p22"/>
          <p:cNvCxnSpPr/>
          <p:nvPr/>
        </p:nvCxnSpPr>
        <p:spPr>
          <a:xfrm>
            <a:off x="8944538" y="1186856"/>
            <a:ext cx="3375" cy="2126025"/>
          </a:xfrm>
          <a:prstGeom prst="straightConnector1">
            <a:avLst/>
          </a:prstGeom>
          <a:noFill/>
          <a:ln cap="flat" cmpd="sng" w="19050">
            <a:solidFill>
              <a:schemeClr val="dk1"/>
            </a:solidFill>
            <a:prstDash val="solid"/>
            <a:round/>
            <a:headEnd len="sm" w="sm" type="none"/>
            <a:tailEnd len="sm" w="sm" type="none"/>
          </a:ln>
        </p:spPr>
      </p:cxnSp>
      <p:cxnSp>
        <p:nvCxnSpPr>
          <p:cNvPr id="23" name="Google Shape;23;p22"/>
          <p:cNvCxnSpPr/>
          <p:nvPr/>
        </p:nvCxnSpPr>
        <p:spPr>
          <a:xfrm>
            <a:off x="287288" y="1806056"/>
            <a:ext cx="3375" cy="2126025"/>
          </a:xfrm>
          <a:prstGeom prst="straightConnector1">
            <a:avLst/>
          </a:prstGeom>
          <a:noFill/>
          <a:ln cap="flat" cmpd="sng" w="19050">
            <a:solidFill>
              <a:schemeClr val="dk1"/>
            </a:solidFill>
            <a:prstDash val="solid"/>
            <a:round/>
            <a:headEnd len="sm" w="sm" type="none"/>
            <a:tailEnd len="sm" w="sm" type="none"/>
          </a:ln>
        </p:spPr>
      </p:cxnSp>
      <p:cxnSp>
        <p:nvCxnSpPr>
          <p:cNvPr id="24" name="Google Shape;24;p22"/>
          <p:cNvCxnSpPr/>
          <p:nvPr/>
        </p:nvCxnSpPr>
        <p:spPr>
          <a:xfrm>
            <a:off x="4055869" y="4912706"/>
            <a:ext cx="3261375" cy="10125"/>
          </a:xfrm>
          <a:prstGeom prst="straightConnector1">
            <a:avLst/>
          </a:prstGeom>
          <a:noFill/>
          <a:ln cap="flat" cmpd="sng" w="19050">
            <a:solidFill>
              <a:schemeClr val="dk1"/>
            </a:solidFill>
            <a:prstDash val="solid"/>
            <a:round/>
            <a:headEnd len="sm" w="sm" type="none"/>
            <a:tailEnd len="sm" w="sm" type="none"/>
          </a:ln>
        </p:spPr>
      </p:cxnSp>
      <p:cxnSp>
        <p:nvCxnSpPr>
          <p:cNvPr id="25" name="Google Shape;25;p22"/>
          <p:cNvCxnSpPr/>
          <p:nvPr/>
        </p:nvCxnSpPr>
        <p:spPr>
          <a:xfrm>
            <a:off x="1724194" y="191025"/>
            <a:ext cx="3261375" cy="10125"/>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1" name="Shape 121"/>
        <p:cNvGrpSpPr/>
        <p:nvPr/>
      </p:nvGrpSpPr>
      <p:grpSpPr>
        <a:xfrm>
          <a:off x="0" y="0"/>
          <a:ext cx="0" cy="0"/>
          <a:chOff x="0" y="0"/>
          <a:chExt cx="0" cy="0"/>
        </a:xfrm>
      </p:grpSpPr>
      <p:sp>
        <p:nvSpPr>
          <p:cNvPr id="122" name="Google Shape;122;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3" name="Google Shape;123;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4" name="Google Shape;12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5" name="Shape 125"/>
        <p:cNvGrpSpPr/>
        <p:nvPr/>
      </p:nvGrpSpPr>
      <p:grpSpPr>
        <a:xfrm>
          <a:off x="0" y="0"/>
          <a:ext cx="0" cy="0"/>
          <a:chOff x="0" y="0"/>
          <a:chExt cx="0" cy="0"/>
        </a:xfrm>
      </p:grpSpPr>
      <p:sp>
        <p:nvSpPr>
          <p:cNvPr id="126" name="Google Shape;12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7" name="Google Shape;127;p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28" name="Google Shape;128;p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29" name="Google Shape;12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0" name="Shape 130"/>
        <p:cNvGrpSpPr/>
        <p:nvPr/>
      </p:nvGrpSpPr>
      <p:grpSpPr>
        <a:xfrm>
          <a:off x="0" y="0"/>
          <a:ext cx="0" cy="0"/>
          <a:chOff x="0" y="0"/>
          <a:chExt cx="0" cy="0"/>
        </a:xfrm>
      </p:grpSpPr>
      <p:sp>
        <p:nvSpPr>
          <p:cNvPr id="131" name="Google Shape;131;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3" name="Shape 133"/>
        <p:cNvGrpSpPr/>
        <p:nvPr/>
      </p:nvGrpSpPr>
      <p:grpSpPr>
        <a:xfrm>
          <a:off x="0" y="0"/>
          <a:ext cx="0" cy="0"/>
          <a:chOff x="0" y="0"/>
          <a:chExt cx="0" cy="0"/>
        </a:xfrm>
      </p:grpSpPr>
      <p:sp>
        <p:nvSpPr>
          <p:cNvPr id="134" name="Google Shape;134;p3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5" name="Google Shape;135;p3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6" name="Google Shape;13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7" name="Shape 137"/>
        <p:cNvGrpSpPr/>
        <p:nvPr/>
      </p:nvGrpSpPr>
      <p:grpSpPr>
        <a:xfrm>
          <a:off x="0" y="0"/>
          <a:ext cx="0" cy="0"/>
          <a:chOff x="0" y="0"/>
          <a:chExt cx="0" cy="0"/>
        </a:xfrm>
      </p:grpSpPr>
      <p:sp>
        <p:nvSpPr>
          <p:cNvPr id="138" name="Google Shape;138;p3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9" name="Google Shape;1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0" name="Shape 140"/>
        <p:cNvGrpSpPr/>
        <p:nvPr/>
      </p:nvGrpSpPr>
      <p:grpSpPr>
        <a:xfrm>
          <a:off x="0" y="0"/>
          <a:ext cx="0" cy="0"/>
          <a:chOff x="0" y="0"/>
          <a:chExt cx="0" cy="0"/>
        </a:xfrm>
      </p:grpSpPr>
      <p:sp>
        <p:nvSpPr>
          <p:cNvPr id="141" name="Google Shape;141;p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3" name="Google Shape;143;p3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4" name="Google Shape;144;p3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5" name="Google Shape;14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6" name="Shape 146"/>
        <p:cNvGrpSpPr/>
        <p:nvPr/>
      </p:nvGrpSpPr>
      <p:grpSpPr>
        <a:xfrm>
          <a:off x="0" y="0"/>
          <a:ext cx="0" cy="0"/>
          <a:chOff x="0" y="0"/>
          <a:chExt cx="0" cy="0"/>
        </a:xfrm>
      </p:grpSpPr>
      <p:sp>
        <p:nvSpPr>
          <p:cNvPr id="147" name="Google Shape;147;p3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48" name="Google Shape;14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sp>
        <p:nvSpPr>
          <p:cNvPr id="150" name="Google Shape;150;p3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51" name="Google Shape;151;p3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52" name="Google Shape;15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3" name="Shape 153"/>
        <p:cNvGrpSpPr/>
        <p:nvPr/>
      </p:nvGrpSpPr>
      <p:grpSpPr>
        <a:xfrm>
          <a:off x="0" y="0"/>
          <a:ext cx="0" cy="0"/>
          <a:chOff x="0" y="0"/>
          <a:chExt cx="0" cy="0"/>
        </a:xfrm>
      </p:grpSpPr>
      <p:sp>
        <p:nvSpPr>
          <p:cNvPr id="154" name="Google Shape;15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26" name="Shape 26"/>
        <p:cNvGrpSpPr/>
        <p:nvPr/>
      </p:nvGrpSpPr>
      <p:grpSpPr>
        <a:xfrm>
          <a:off x="0" y="0"/>
          <a:ext cx="0" cy="0"/>
          <a:chOff x="0" y="0"/>
          <a:chExt cx="0" cy="0"/>
        </a:xfrm>
      </p:grpSpPr>
      <p:sp>
        <p:nvSpPr>
          <p:cNvPr id="27" name="Google Shape;27;p23"/>
          <p:cNvSpPr txBox="1"/>
          <p:nvPr>
            <p:ph type="title"/>
          </p:nvPr>
        </p:nvSpPr>
        <p:spPr>
          <a:xfrm>
            <a:off x="4268794" y="1473731"/>
            <a:ext cx="3991950" cy="993600"/>
          </a:xfrm>
          <a:prstGeom prst="rect">
            <a:avLst/>
          </a:prstGeom>
          <a:noFill/>
          <a:ln>
            <a:noFill/>
          </a:ln>
        </p:spPr>
        <p:txBody>
          <a:bodyPr anchorCtr="0" anchor="t" bIns="91425" lIns="91425" spcFirstLastPara="1" rIns="91425" wrap="square" tIns="91425">
            <a:noAutofit/>
          </a:bodyPr>
          <a:lstStyle>
            <a:lvl1pPr lvl="0" marR="0" algn="r">
              <a:lnSpc>
                <a:spcPct val="100000"/>
              </a:lnSpc>
              <a:spcBef>
                <a:spcPts val="0"/>
              </a:spcBef>
              <a:spcAft>
                <a:spcPts val="0"/>
              </a:spcAft>
              <a:buClr>
                <a:schemeClr val="accent3"/>
              </a:buClr>
              <a:buSzPts val="5300"/>
              <a:buFont typeface="Aldrich"/>
              <a:buNone/>
              <a:defRPr sz="5300">
                <a:solidFill>
                  <a:schemeClr val="accent3"/>
                </a:solidFill>
              </a:defRPr>
            </a:lvl1pPr>
            <a:lvl2pPr lvl="1" algn="r">
              <a:lnSpc>
                <a:spcPct val="100000"/>
              </a:lnSpc>
              <a:spcBef>
                <a:spcPts val="0"/>
              </a:spcBef>
              <a:spcAft>
                <a:spcPts val="0"/>
              </a:spcAft>
              <a:buClr>
                <a:schemeClr val="accent3"/>
              </a:buClr>
              <a:buSzPts val="5300"/>
              <a:buFont typeface="Abril Fatface"/>
              <a:buNone/>
              <a:defRPr sz="5300">
                <a:solidFill>
                  <a:schemeClr val="accent3"/>
                </a:solidFill>
                <a:latin typeface="Abril Fatface"/>
                <a:ea typeface="Abril Fatface"/>
                <a:cs typeface="Abril Fatface"/>
                <a:sym typeface="Abril Fatface"/>
              </a:defRPr>
            </a:lvl2pPr>
            <a:lvl3pPr lvl="2" algn="r">
              <a:lnSpc>
                <a:spcPct val="100000"/>
              </a:lnSpc>
              <a:spcBef>
                <a:spcPts val="0"/>
              </a:spcBef>
              <a:spcAft>
                <a:spcPts val="0"/>
              </a:spcAft>
              <a:buClr>
                <a:schemeClr val="accent3"/>
              </a:buClr>
              <a:buSzPts val="5300"/>
              <a:buFont typeface="Abril Fatface"/>
              <a:buNone/>
              <a:defRPr sz="5300">
                <a:solidFill>
                  <a:schemeClr val="accent3"/>
                </a:solidFill>
                <a:latin typeface="Abril Fatface"/>
                <a:ea typeface="Abril Fatface"/>
                <a:cs typeface="Abril Fatface"/>
                <a:sym typeface="Abril Fatface"/>
              </a:defRPr>
            </a:lvl3pPr>
            <a:lvl4pPr lvl="3" algn="r">
              <a:lnSpc>
                <a:spcPct val="100000"/>
              </a:lnSpc>
              <a:spcBef>
                <a:spcPts val="0"/>
              </a:spcBef>
              <a:spcAft>
                <a:spcPts val="0"/>
              </a:spcAft>
              <a:buClr>
                <a:schemeClr val="accent3"/>
              </a:buClr>
              <a:buSzPts val="5300"/>
              <a:buFont typeface="Abril Fatface"/>
              <a:buNone/>
              <a:defRPr sz="5300">
                <a:solidFill>
                  <a:schemeClr val="accent3"/>
                </a:solidFill>
                <a:latin typeface="Abril Fatface"/>
                <a:ea typeface="Abril Fatface"/>
                <a:cs typeface="Abril Fatface"/>
                <a:sym typeface="Abril Fatface"/>
              </a:defRPr>
            </a:lvl4pPr>
            <a:lvl5pPr lvl="4" algn="r">
              <a:lnSpc>
                <a:spcPct val="100000"/>
              </a:lnSpc>
              <a:spcBef>
                <a:spcPts val="0"/>
              </a:spcBef>
              <a:spcAft>
                <a:spcPts val="0"/>
              </a:spcAft>
              <a:buClr>
                <a:schemeClr val="accent3"/>
              </a:buClr>
              <a:buSzPts val="5300"/>
              <a:buFont typeface="Abril Fatface"/>
              <a:buNone/>
              <a:defRPr sz="5300">
                <a:solidFill>
                  <a:schemeClr val="accent3"/>
                </a:solidFill>
                <a:latin typeface="Abril Fatface"/>
                <a:ea typeface="Abril Fatface"/>
                <a:cs typeface="Abril Fatface"/>
                <a:sym typeface="Abril Fatface"/>
              </a:defRPr>
            </a:lvl5pPr>
            <a:lvl6pPr lvl="5" algn="r">
              <a:lnSpc>
                <a:spcPct val="100000"/>
              </a:lnSpc>
              <a:spcBef>
                <a:spcPts val="0"/>
              </a:spcBef>
              <a:spcAft>
                <a:spcPts val="0"/>
              </a:spcAft>
              <a:buClr>
                <a:schemeClr val="accent3"/>
              </a:buClr>
              <a:buSzPts val="5300"/>
              <a:buFont typeface="Abril Fatface"/>
              <a:buNone/>
              <a:defRPr sz="5300">
                <a:solidFill>
                  <a:schemeClr val="accent3"/>
                </a:solidFill>
                <a:latin typeface="Abril Fatface"/>
                <a:ea typeface="Abril Fatface"/>
                <a:cs typeface="Abril Fatface"/>
                <a:sym typeface="Abril Fatface"/>
              </a:defRPr>
            </a:lvl6pPr>
            <a:lvl7pPr lvl="6" algn="r">
              <a:lnSpc>
                <a:spcPct val="100000"/>
              </a:lnSpc>
              <a:spcBef>
                <a:spcPts val="0"/>
              </a:spcBef>
              <a:spcAft>
                <a:spcPts val="0"/>
              </a:spcAft>
              <a:buClr>
                <a:schemeClr val="accent3"/>
              </a:buClr>
              <a:buSzPts val="5300"/>
              <a:buFont typeface="Abril Fatface"/>
              <a:buNone/>
              <a:defRPr sz="5300">
                <a:solidFill>
                  <a:schemeClr val="accent3"/>
                </a:solidFill>
                <a:latin typeface="Abril Fatface"/>
                <a:ea typeface="Abril Fatface"/>
                <a:cs typeface="Abril Fatface"/>
                <a:sym typeface="Abril Fatface"/>
              </a:defRPr>
            </a:lvl7pPr>
            <a:lvl8pPr lvl="7" algn="r">
              <a:lnSpc>
                <a:spcPct val="100000"/>
              </a:lnSpc>
              <a:spcBef>
                <a:spcPts val="0"/>
              </a:spcBef>
              <a:spcAft>
                <a:spcPts val="0"/>
              </a:spcAft>
              <a:buClr>
                <a:schemeClr val="accent3"/>
              </a:buClr>
              <a:buSzPts val="5300"/>
              <a:buFont typeface="Abril Fatface"/>
              <a:buNone/>
              <a:defRPr sz="5300">
                <a:solidFill>
                  <a:schemeClr val="accent3"/>
                </a:solidFill>
                <a:latin typeface="Abril Fatface"/>
                <a:ea typeface="Abril Fatface"/>
                <a:cs typeface="Abril Fatface"/>
                <a:sym typeface="Abril Fatface"/>
              </a:defRPr>
            </a:lvl8pPr>
            <a:lvl9pPr lvl="8" algn="r">
              <a:lnSpc>
                <a:spcPct val="100000"/>
              </a:lnSpc>
              <a:spcBef>
                <a:spcPts val="0"/>
              </a:spcBef>
              <a:spcAft>
                <a:spcPts val="0"/>
              </a:spcAft>
              <a:buClr>
                <a:schemeClr val="accent3"/>
              </a:buClr>
              <a:buSzPts val="5300"/>
              <a:buFont typeface="Abril Fatface"/>
              <a:buNone/>
              <a:defRPr sz="5300">
                <a:solidFill>
                  <a:schemeClr val="accent3"/>
                </a:solidFill>
                <a:latin typeface="Abril Fatface"/>
                <a:ea typeface="Abril Fatface"/>
                <a:cs typeface="Abril Fatface"/>
                <a:sym typeface="Abril Fatface"/>
              </a:defRPr>
            </a:lvl9pPr>
          </a:lstStyle>
          <a:p/>
        </p:txBody>
      </p:sp>
      <p:sp>
        <p:nvSpPr>
          <p:cNvPr id="28" name="Google Shape;28;p23"/>
          <p:cNvSpPr txBox="1"/>
          <p:nvPr>
            <p:ph idx="1" type="body"/>
          </p:nvPr>
        </p:nvSpPr>
        <p:spPr>
          <a:xfrm>
            <a:off x="4268775" y="2526956"/>
            <a:ext cx="3991950" cy="1676925"/>
          </a:xfrm>
          <a:prstGeom prst="rect">
            <a:avLst/>
          </a:prstGeom>
          <a:noFill/>
          <a:ln>
            <a:noFill/>
          </a:ln>
        </p:spPr>
        <p:txBody>
          <a:bodyPr anchorCtr="0" anchor="t" bIns="91425" lIns="91425" spcFirstLastPara="1" rIns="91425" wrap="square" tIns="91425">
            <a:noAutofit/>
          </a:bodyPr>
          <a:lstStyle>
            <a:lvl1pPr indent="-317500" lvl="0" marL="457200" algn="r">
              <a:lnSpc>
                <a:spcPct val="115000"/>
              </a:lnSpc>
              <a:spcBef>
                <a:spcPts val="0"/>
              </a:spcBef>
              <a:spcAft>
                <a:spcPts val="0"/>
              </a:spcAft>
              <a:buSzPts val="1400"/>
              <a:buChar char="●"/>
              <a:defRPr/>
            </a:lvl1pPr>
            <a:lvl2pPr indent="-317500" lvl="1" marL="914400" algn="r">
              <a:lnSpc>
                <a:spcPct val="115000"/>
              </a:lnSpc>
              <a:spcBef>
                <a:spcPts val="1600"/>
              </a:spcBef>
              <a:spcAft>
                <a:spcPts val="0"/>
              </a:spcAft>
              <a:buSzPts val="1400"/>
              <a:buChar char="○"/>
              <a:defRPr/>
            </a:lvl2pPr>
            <a:lvl3pPr indent="-317500" lvl="2" marL="1371600" algn="r">
              <a:lnSpc>
                <a:spcPct val="115000"/>
              </a:lnSpc>
              <a:spcBef>
                <a:spcPts val="1600"/>
              </a:spcBef>
              <a:spcAft>
                <a:spcPts val="0"/>
              </a:spcAft>
              <a:buSzPts val="1400"/>
              <a:buChar char="■"/>
              <a:defRPr/>
            </a:lvl3pPr>
            <a:lvl4pPr indent="-317500" lvl="3" marL="1828800" algn="r">
              <a:lnSpc>
                <a:spcPct val="115000"/>
              </a:lnSpc>
              <a:spcBef>
                <a:spcPts val="1600"/>
              </a:spcBef>
              <a:spcAft>
                <a:spcPts val="0"/>
              </a:spcAft>
              <a:buSzPts val="1400"/>
              <a:buChar char="●"/>
              <a:defRPr/>
            </a:lvl4pPr>
            <a:lvl5pPr indent="-317500" lvl="4" marL="2286000" algn="r">
              <a:lnSpc>
                <a:spcPct val="115000"/>
              </a:lnSpc>
              <a:spcBef>
                <a:spcPts val="1600"/>
              </a:spcBef>
              <a:spcAft>
                <a:spcPts val="0"/>
              </a:spcAft>
              <a:buSzPts val="1400"/>
              <a:buChar char="○"/>
              <a:defRPr/>
            </a:lvl5pPr>
            <a:lvl6pPr indent="-317500" lvl="5" marL="2743200" algn="r">
              <a:lnSpc>
                <a:spcPct val="115000"/>
              </a:lnSpc>
              <a:spcBef>
                <a:spcPts val="1600"/>
              </a:spcBef>
              <a:spcAft>
                <a:spcPts val="0"/>
              </a:spcAft>
              <a:buSzPts val="1400"/>
              <a:buChar char="■"/>
              <a:defRPr/>
            </a:lvl6pPr>
            <a:lvl7pPr indent="-317500" lvl="6" marL="3200400" algn="r">
              <a:lnSpc>
                <a:spcPct val="115000"/>
              </a:lnSpc>
              <a:spcBef>
                <a:spcPts val="1600"/>
              </a:spcBef>
              <a:spcAft>
                <a:spcPts val="0"/>
              </a:spcAft>
              <a:buSzPts val="1400"/>
              <a:buChar char="●"/>
              <a:defRPr/>
            </a:lvl7pPr>
            <a:lvl8pPr indent="-317500" lvl="7" marL="3657600" algn="r">
              <a:lnSpc>
                <a:spcPct val="115000"/>
              </a:lnSpc>
              <a:spcBef>
                <a:spcPts val="1600"/>
              </a:spcBef>
              <a:spcAft>
                <a:spcPts val="0"/>
              </a:spcAft>
              <a:buSzPts val="1400"/>
              <a:buChar char="○"/>
              <a:defRPr/>
            </a:lvl8pPr>
            <a:lvl9pPr indent="-317500" lvl="8" marL="4114800" algn="r">
              <a:lnSpc>
                <a:spcPct val="115000"/>
              </a:lnSpc>
              <a:spcBef>
                <a:spcPts val="1600"/>
              </a:spcBef>
              <a:spcAft>
                <a:spcPts val="1600"/>
              </a:spcAft>
              <a:buSzPts val="1400"/>
              <a:buChar char="■"/>
              <a:defRPr/>
            </a:lvl9pPr>
          </a:lstStyle>
          <a:p/>
        </p:txBody>
      </p:sp>
      <p:sp>
        <p:nvSpPr>
          <p:cNvPr id="29" name="Google Shape;29;p23"/>
          <p:cNvSpPr/>
          <p:nvPr/>
        </p:nvSpPr>
        <p:spPr>
          <a:xfrm flipH="1" rot="10800000">
            <a:off x="0" y="-10331"/>
            <a:ext cx="4809375" cy="4184775"/>
          </a:xfrm>
          <a:prstGeom prst="snip1Rect">
            <a:avLst>
              <a:gd fmla="val 38841" name="adj"/>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 name="Google Shape;30;p23"/>
          <p:cNvSpPr/>
          <p:nvPr/>
        </p:nvSpPr>
        <p:spPr>
          <a:xfrm>
            <a:off x="8689894" y="10313"/>
            <a:ext cx="454050" cy="47475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cxnSp>
        <p:nvCxnSpPr>
          <p:cNvPr id="31" name="Google Shape;31;p23"/>
          <p:cNvCxnSpPr/>
          <p:nvPr/>
        </p:nvCxnSpPr>
        <p:spPr>
          <a:xfrm>
            <a:off x="8916919" y="485063"/>
            <a:ext cx="6750" cy="3158100"/>
          </a:xfrm>
          <a:prstGeom prst="straightConnector1">
            <a:avLst/>
          </a:prstGeom>
          <a:noFill/>
          <a:ln cap="flat" cmpd="sng" w="19050">
            <a:solidFill>
              <a:schemeClr val="dk1"/>
            </a:solidFill>
            <a:prstDash val="solid"/>
            <a:round/>
            <a:headEnd len="sm" w="sm" type="none"/>
            <a:tailEnd len="sm" w="sm" type="none"/>
          </a:ln>
        </p:spPr>
      </p:cxnSp>
      <p:cxnSp>
        <p:nvCxnSpPr>
          <p:cNvPr id="32" name="Google Shape;32;p23"/>
          <p:cNvCxnSpPr/>
          <p:nvPr/>
        </p:nvCxnSpPr>
        <p:spPr>
          <a:xfrm flipH="1">
            <a:off x="282300" y="1940194"/>
            <a:ext cx="6750" cy="3178800"/>
          </a:xfrm>
          <a:prstGeom prst="straightConnector1">
            <a:avLst/>
          </a:prstGeom>
          <a:noFill/>
          <a:ln cap="flat" cmpd="sng" w="19050">
            <a:solidFill>
              <a:schemeClr val="dk1"/>
            </a:solidFill>
            <a:prstDash val="solid"/>
            <a:round/>
            <a:headEnd len="sm" w="sm" type="none"/>
            <a:tailEnd len="sm" w="sm" type="none"/>
          </a:ln>
        </p:spPr>
      </p:cxnSp>
      <p:sp>
        <p:nvSpPr>
          <p:cNvPr id="33" name="Google Shape;33;p23"/>
          <p:cNvSpPr/>
          <p:nvPr/>
        </p:nvSpPr>
        <p:spPr>
          <a:xfrm rot="5400000">
            <a:off x="58678" y="51591"/>
            <a:ext cx="392175" cy="392175"/>
          </a:xfrm>
          <a:prstGeom prst="mathMultiply">
            <a:avLst>
              <a:gd fmla="val 23520" name="adj1"/>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 name="Google Shape;34;p23"/>
          <p:cNvSpPr/>
          <p:nvPr/>
        </p:nvSpPr>
        <p:spPr>
          <a:xfrm rot="5400000">
            <a:off x="822460" y="175453"/>
            <a:ext cx="144450" cy="14445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 name="Google Shape;35;p23"/>
          <p:cNvSpPr/>
          <p:nvPr/>
        </p:nvSpPr>
        <p:spPr>
          <a:xfrm rot="5400000">
            <a:off x="512072" y="175453"/>
            <a:ext cx="144450" cy="14445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36" name="Shape 36"/>
        <p:cNvGrpSpPr/>
        <p:nvPr/>
      </p:nvGrpSpPr>
      <p:grpSpPr>
        <a:xfrm>
          <a:off x="0" y="0"/>
          <a:ext cx="0" cy="0"/>
          <a:chOff x="0" y="0"/>
          <a:chExt cx="0" cy="0"/>
        </a:xfrm>
      </p:grpSpPr>
      <p:sp>
        <p:nvSpPr>
          <p:cNvPr id="37" name="Google Shape;37;p24"/>
          <p:cNvSpPr/>
          <p:nvPr/>
        </p:nvSpPr>
        <p:spPr>
          <a:xfrm flipH="1" rot="10800000">
            <a:off x="0" y="-10219"/>
            <a:ext cx="4809375" cy="4221000"/>
          </a:xfrm>
          <a:prstGeom prst="snip1Rect">
            <a:avLst>
              <a:gd fmla="val 38841" name="adj"/>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 name="Google Shape;38;p24"/>
          <p:cNvSpPr/>
          <p:nvPr/>
        </p:nvSpPr>
        <p:spPr>
          <a:xfrm>
            <a:off x="8689894" y="10313"/>
            <a:ext cx="454050" cy="47475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cxnSp>
        <p:nvCxnSpPr>
          <p:cNvPr id="39" name="Google Shape;39;p24"/>
          <p:cNvCxnSpPr/>
          <p:nvPr/>
        </p:nvCxnSpPr>
        <p:spPr>
          <a:xfrm>
            <a:off x="8916919" y="485063"/>
            <a:ext cx="6750" cy="3158100"/>
          </a:xfrm>
          <a:prstGeom prst="straightConnector1">
            <a:avLst/>
          </a:prstGeom>
          <a:noFill/>
          <a:ln cap="flat" cmpd="sng" w="19050">
            <a:solidFill>
              <a:schemeClr val="dk1"/>
            </a:solidFill>
            <a:prstDash val="solid"/>
            <a:round/>
            <a:headEnd len="sm" w="sm" type="none"/>
            <a:tailEnd len="sm" w="sm" type="none"/>
          </a:ln>
        </p:spPr>
      </p:cxnSp>
      <p:cxnSp>
        <p:nvCxnSpPr>
          <p:cNvPr id="40" name="Google Shape;40;p24"/>
          <p:cNvCxnSpPr/>
          <p:nvPr/>
        </p:nvCxnSpPr>
        <p:spPr>
          <a:xfrm flipH="1">
            <a:off x="282300" y="1940194"/>
            <a:ext cx="6750" cy="3178800"/>
          </a:xfrm>
          <a:prstGeom prst="straightConnector1">
            <a:avLst/>
          </a:prstGeom>
          <a:noFill/>
          <a:ln cap="flat" cmpd="sng" w="19050">
            <a:solidFill>
              <a:schemeClr val="dk1"/>
            </a:solidFill>
            <a:prstDash val="solid"/>
            <a:round/>
            <a:headEnd len="sm" w="sm" type="none"/>
            <a:tailEnd len="sm" w="sm" type="none"/>
          </a:ln>
        </p:spPr>
      </p:cxnSp>
      <p:sp>
        <p:nvSpPr>
          <p:cNvPr id="41" name="Google Shape;41;p24"/>
          <p:cNvSpPr/>
          <p:nvPr/>
        </p:nvSpPr>
        <p:spPr>
          <a:xfrm rot="5400000">
            <a:off x="58678" y="51591"/>
            <a:ext cx="392175" cy="392175"/>
          </a:xfrm>
          <a:prstGeom prst="mathMultiply">
            <a:avLst>
              <a:gd fmla="val 23520" name="adj1"/>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 name="Google Shape;42;p24"/>
          <p:cNvSpPr/>
          <p:nvPr/>
        </p:nvSpPr>
        <p:spPr>
          <a:xfrm rot="5400000">
            <a:off x="822460" y="175453"/>
            <a:ext cx="144450" cy="14445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 name="Google Shape;43;p24"/>
          <p:cNvSpPr/>
          <p:nvPr/>
        </p:nvSpPr>
        <p:spPr>
          <a:xfrm rot="5400000">
            <a:off x="512072" y="175453"/>
            <a:ext cx="144450" cy="14445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4" name="Google Shape;44;p24"/>
          <p:cNvSpPr txBox="1"/>
          <p:nvPr>
            <p:ph type="title"/>
          </p:nvPr>
        </p:nvSpPr>
        <p:spPr>
          <a:xfrm>
            <a:off x="4483650" y="730781"/>
            <a:ext cx="4186125" cy="5726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Aldrich"/>
              <a:buNone/>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45" name="Google Shape;45;p24"/>
          <p:cNvSpPr txBox="1"/>
          <p:nvPr>
            <p:ph idx="1" type="body"/>
          </p:nvPr>
        </p:nvSpPr>
        <p:spPr>
          <a:xfrm>
            <a:off x="4483725" y="1881319"/>
            <a:ext cx="4186125" cy="2330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46" name="Shape 46"/>
        <p:cNvGrpSpPr/>
        <p:nvPr/>
      </p:nvGrpSpPr>
      <p:grpSpPr>
        <a:xfrm>
          <a:off x="0" y="0"/>
          <a:ext cx="0" cy="0"/>
          <a:chOff x="0" y="0"/>
          <a:chExt cx="0" cy="0"/>
        </a:xfrm>
      </p:grpSpPr>
      <p:sp>
        <p:nvSpPr>
          <p:cNvPr id="47" name="Google Shape;47;p25"/>
          <p:cNvSpPr/>
          <p:nvPr/>
        </p:nvSpPr>
        <p:spPr>
          <a:xfrm>
            <a:off x="3201863" y="0"/>
            <a:ext cx="2740275" cy="2618775"/>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8" name="Google Shape;48;p25"/>
          <p:cNvSpPr/>
          <p:nvPr/>
        </p:nvSpPr>
        <p:spPr>
          <a:xfrm rot="10800000">
            <a:off x="8720194" y="4681950"/>
            <a:ext cx="454050" cy="47475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cxnSp>
        <p:nvCxnSpPr>
          <p:cNvPr id="49" name="Google Shape;49;p25"/>
          <p:cNvCxnSpPr/>
          <p:nvPr/>
        </p:nvCxnSpPr>
        <p:spPr>
          <a:xfrm rot="10800000">
            <a:off x="8936869" y="1523850"/>
            <a:ext cx="10350" cy="3158100"/>
          </a:xfrm>
          <a:prstGeom prst="straightConnector1">
            <a:avLst/>
          </a:prstGeom>
          <a:noFill/>
          <a:ln cap="flat" cmpd="sng" w="19050">
            <a:solidFill>
              <a:schemeClr val="dk1"/>
            </a:solidFill>
            <a:prstDash val="solid"/>
            <a:round/>
            <a:headEnd len="sm" w="sm" type="none"/>
            <a:tailEnd len="sm" w="sm" type="none"/>
          </a:ln>
        </p:spPr>
      </p:cxnSp>
      <p:sp>
        <p:nvSpPr>
          <p:cNvPr id="50" name="Google Shape;50;p25"/>
          <p:cNvSpPr/>
          <p:nvPr/>
        </p:nvSpPr>
        <p:spPr>
          <a:xfrm rot="5400000">
            <a:off x="361397" y="4681941"/>
            <a:ext cx="392175" cy="392175"/>
          </a:xfrm>
          <a:prstGeom prst="mathMultiply">
            <a:avLst>
              <a:gd fmla="val 23520" name="adj1"/>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 name="Google Shape;51;p25"/>
          <p:cNvSpPr/>
          <p:nvPr/>
        </p:nvSpPr>
        <p:spPr>
          <a:xfrm rot="5400000">
            <a:off x="1125178" y="4805804"/>
            <a:ext cx="144450" cy="14445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 name="Google Shape;52;p25"/>
          <p:cNvSpPr/>
          <p:nvPr/>
        </p:nvSpPr>
        <p:spPr>
          <a:xfrm rot="5400000">
            <a:off x="814791" y="4805804"/>
            <a:ext cx="144450" cy="14445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 name="Google Shape;53;p25"/>
          <p:cNvSpPr txBox="1"/>
          <p:nvPr>
            <p:ph type="title"/>
          </p:nvPr>
        </p:nvSpPr>
        <p:spPr>
          <a:xfrm>
            <a:off x="3190200" y="0"/>
            <a:ext cx="2740275" cy="2618775"/>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300"/>
              <a:buNone/>
              <a:defRPr sz="11300"/>
            </a:lvl1pPr>
            <a:lvl2pPr lvl="1" algn="r">
              <a:lnSpc>
                <a:spcPct val="100000"/>
              </a:lnSpc>
              <a:spcBef>
                <a:spcPts val="0"/>
              </a:spcBef>
              <a:spcAft>
                <a:spcPts val="0"/>
              </a:spcAft>
              <a:buSzPts val="11300"/>
              <a:buNone/>
              <a:defRPr sz="11300"/>
            </a:lvl2pPr>
            <a:lvl3pPr lvl="2" algn="r">
              <a:lnSpc>
                <a:spcPct val="100000"/>
              </a:lnSpc>
              <a:spcBef>
                <a:spcPts val="0"/>
              </a:spcBef>
              <a:spcAft>
                <a:spcPts val="0"/>
              </a:spcAft>
              <a:buSzPts val="11300"/>
              <a:buNone/>
              <a:defRPr sz="11300"/>
            </a:lvl3pPr>
            <a:lvl4pPr lvl="3" algn="r">
              <a:lnSpc>
                <a:spcPct val="100000"/>
              </a:lnSpc>
              <a:spcBef>
                <a:spcPts val="0"/>
              </a:spcBef>
              <a:spcAft>
                <a:spcPts val="0"/>
              </a:spcAft>
              <a:buSzPts val="11300"/>
              <a:buNone/>
              <a:defRPr sz="11300"/>
            </a:lvl4pPr>
            <a:lvl5pPr lvl="4" algn="r">
              <a:lnSpc>
                <a:spcPct val="100000"/>
              </a:lnSpc>
              <a:spcBef>
                <a:spcPts val="0"/>
              </a:spcBef>
              <a:spcAft>
                <a:spcPts val="0"/>
              </a:spcAft>
              <a:buSzPts val="11300"/>
              <a:buNone/>
              <a:defRPr sz="11300"/>
            </a:lvl5pPr>
            <a:lvl6pPr lvl="5" algn="r">
              <a:lnSpc>
                <a:spcPct val="100000"/>
              </a:lnSpc>
              <a:spcBef>
                <a:spcPts val="0"/>
              </a:spcBef>
              <a:spcAft>
                <a:spcPts val="0"/>
              </a:spcAft>
              <a:buSzPts val="11300"/>
              <a:buNone/>
              <a:defRPr sz="11300"/>
            </a:lvl6pPr>
            <a:lvl7pPr lvl="6" algn="r">
              <a:lnSpc>
                <a:spcPct val="100000"/>
              </a:lnSpc>
              <a:spcBef>
                <a:spcPts val="0"/>
              </a:spcBef>
              <a:spcAft>
                <a:spcPts val="0"/>
              </a:spcAft>
              <a:buSzPts val="11300"/>
              <a:buNone/>
              <a:defRPr sz="11300"/>
            </a:lvl7pPr>
            <a:lvl8pPr lvl="7" algn="r">
              <a:lnSpc>
                <a:spcPct val="100000"/>
              </a:lnSpc>
              <a:spcBef>
                <a:spcPts val="0"/>
              </a:spcBef>
              <a:spcAft>
                <a:spcPts val="0"/>
              </a:spcAft>
              <a:buSzPts val="11300"/>
              <a:buNone/>
              <a:defRPr sz="11300"/>
            </a:lvl8pPr>
            <a:lvl9pPr lvl="8" algn="r">
              <a:lnSpc>
                <a:spcPct val="100000"/>
              </a:lnSpc>
              <a:spcBef>
                <a:spcPts val="0"/>
              </a:spcBef>
              <a:spcAft>
                <a:spcPts val="0"/>
              </a:spcAft>
              <a:buSzPts val="11300"/>
              <a:buNone/>
              <a:defRPr sz="11300"/>
            </a:lvl9pPr>
          </a:lstStyle>
          <a:p/>
        </p:txBody>
      </p:sp>
      <p:sp>
        <p:nvSpPr>
          <p:cNvPr id="54" name="Google Shape;54;p25"/>
          <p:cNvSpPr txBox="1"/>
          <p:nvPr>
            <p:ph idx="1" type="subTitle"/>
          </p:nvPr>
        </p:nvSpPr>
        <p:spPr>
          <a:xfrm>
            <a:off x="2017435" y="2788594"/>
            <a:ext cx="5123925" cy="538425"/>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700"/>
              <a:buNone/>
              <a:defRPr b="1" sz="2700"/>
            </a:lvl1pPr>
            <a:lvl2pPr lvl="1" algn="ctr">
              <a:lnSpc>
                <a:spcPct val="115000"/>
              </a:lnSpc>
              <a:spcBef>
                <a:spcPts val="1600"/>
              </a:spcBef>
              <a:spcAft>
                <a:spcPts val="0"/>
              </a:spcAft>
              <a:buSzPts val="2700"/>
              <a:buNone/>
              <a:defRPr b="1" sz="2700"/>
            </a:lvl2pPr>
            <a:lvl3pPr lvl="2" algn="ctr">
              <a:lnSpc>
                <a:spcPct val="115000"/>
              </a:lnSpc>
              <a:spcBef>
                <a:spcPts val="1600"/>
              </a:spcBef>
              <a:spcAft>
                <a:spcPts val="0"/>
              </a:spcAft>
              <a:buSzPts val="2700"/>
              <a:buNone/>
              <a:defRPr b="1" sz="2700"/>
            </a:lvl3pPr>
            <a:lvl4pPr lvl="3" algn="ctr">
              <a:lnSpc>
                <a:spcPct val="115000"/>
              </a:lnSpc>
              <a:spcBef>
                <a:spcPts val="1600"/>
              </a:spcBef>
              <a:spcAft>
                <a:spcPts val="0"/>
              </a:spcAft>
              <a:buSzPts val="2700"/>
              <a:buNone/>
              <a:defRPr b="1" sz="2700"/>
            </a:lvl4pPr>
            <a:lvl5pPr lvl="4" algn="ctr">
              <a:lnSpc>
                <a:spcPct val="115000"/>
              </a:lnSpc>
              <a:spcBef>
                <a:spcPts val="1600"/>
              </a:spcBef>
              <a:spcAft>
                <a:spcPts val="0"/>
              </a:spcAft>
              <a:buSzPts val="2700"/>
              <a:buNone/>
              <a:defRPr b="1" sz="2700"/>
            </a:lvl5pPr>
            <a:lvl6pPr lvl="5" algn="ctr">
              <a:lnSpc>
                <a:spcPct val="115000"/>
              </a:lnSpc>
              <a:spcBef>
                <a:spcPts val="1600"/>
              </a:spcBef>
              <a:spcAft>
                <a:spcPts val="0"/>
              </a:spcAft>
              <a:buSzPts val="2700"/>
              <a:buNone/>
              <a:defRPr b="1" sz="2700"/>
            </a:lvl6pPr>
            <a:lvl7pPr lvl="6" algn="ctr">
              <a:lnSpc>
                <a:spcPct val="115000"/>
              </a:lnSpc>
              <a:spcBef>
                <a:spcPts val="1600"/>
              </a:spcBef>
              <a:spcAft>
                <a:spcPts val="0"/>
              </a:spcAft>
              <a:buSzPts val="2700"/>
              <a:buNone/>
              <a:defRPr b="1" sz="2700"/>
            </a:lvl7pPr>
            <a:lvl8pPr lvl="7" algn="ctr">
              <a:lnSpc>
                <a:spcPct val="115000"/>
              </a:lnSpc>
              <a:spcBef>
                <a:spcPts val="1600"/>
              </a:spcBef>
              <a:spcAft>
                <a:spcPts val="0"/>
              </a:spcAft>
              <a:buSzPts val="2700"/>
              <a:buNone/>
              <a:defRPr b="1" sz="2700"/>
            </a:lvl8pPr>
            <a:lvl9pPr lvl="8" algn="ctr">
              <a:lnSpc>
                <a:spcPct val="115000"/>
              </a:lnSpc>
              <a:spcBef>
                <a:spcPts val="1600"/>
              </a:spcBef>
              <a:spcAft>
                <a:spcPts val="1600"/>
              </a:spcAft>
              <a:buSzPts val="2700"/>
              <a:buNone/>
              <a:defRPr b="1" sz="2700"/>
            </a:lvl9pPr>
          </a:lstStyle>
          <a:p/>
        </p:txBody>
      </p:sp>
      <p:sp>
        <p:nvSpPr>
          <p:cNvPr id="55" name="Google Shape;55;p25"/>
          <p:cNvSpPr txBox="1"/>
          <p:nvPr>
            <p:ph idx="2" type="body"/>
          </p:nvPr>
        </p:nvSpPr>
        <p:spPr>
          <a:xfrm>
            <a:off x="2002641" y="3488963"/>
            <a:ext cx="5115375" cy="1556325"/>
          </a:xfrm>
          <a:prstGeom prst="rect">
            <a:avLst/>
          </a:prstGeom>
          <a:noFill/>
          <a:ln>
            <a:noFill/>
          </a:ln>
        </p:spPr>
        <p:txBody>
          <a:bodyPr anchorCtr="0" anchor="ctr" bIns="91425" lIns="91425" spcFirstLastPara="1" rIns="91425" wrap="square" tIns="91425">
            <a:noAutofit/>
          </a:bodyPr>
          <a:lstStyle>
            <a:lvl1pPr indent="-317500" lvl="0" marL="457200" algn="ctr">
              <a:lnSpc>
                <a:spcPct val="115000"/>
              </a:lnSpc>
              <a:spcBef>
                <a:spcPts val="0"/>
              </a:spcBef>
              <a:spcAft>
                <a:spcPts val="0"/>
              </a:spcAft>
              <a:buSzPts val="14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6" name="Google Shape;56;p25"/>
          <p:cNvSpPr/>
          <p:nvPr/>
        </p:nvSpPr>
        <p:spPr>
          <a:xfrm flipH="1">
            <a:off x="-23344" y="0"/>
            <a:ext cx="454050" cy="47475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cxnSp>
        <p:nvCxnSpPr>
          <p:cNvPr id="57" name="Google Shape;57;p25"/>
          <p:cNvCxnSpPr/>
          <p:nvPr/>
        </p:nvCxnSpPr>
        <p:spPr>
          <a:xfrm flipH="1">
            <a:off x="193331" y="474750"/>
            <a:ext cx="10350" cy="3158100"/>
          </a:xfrm>
          <a:prstGeom prst="straightConnector1">
            <a:avLst/>
          </a:prstGeom>
          <a:noFill/>
          <a:ln cap="flat" cmpd="sng" w="19050">
            <a:solidFill>
              <a:schemeClr val="dk1"/>
            </a:solidFill>
            <a:prstDash val="solid"/>
            <a:round/>
            <a:headEnd len="sm" w="sm" type="none"/>
            <a:tailEnd len="sm" w="sm" type="none"/>
          </a:ln>
        </p:spPr>
      </p:cxnSp>
      <p:sp>
        <p:nvSpPr>
          <p:cNvPr id="58" name="Google Shape;58;p25"/>
          <p:cNvSpPr/>
          <p:nvPr/>
        </p:nvSpPr>
        <p:spPr>
          <a:xfrm flipH="1" rot="-5400000">
            <a:off x="8623922" y="120966"/>
            <a:ext cx="392175" cy="392175"/>
          </a:xfrm>
          <a:prstGeom prst="mathMultiply">
            <a:avLst>
              <a:gd fmla="val 23520" name="adj1"/>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9" name="Google Shape;59;p25"/>
          <p:cNvSpPr/>
          <p:nvPr/>
        </p:nvSpPr>
        <p:spPr>
          <a:xfrm flipH="1" rot="-5400000">
            <a:off x="8107866" y="244829"/>
            <a:ext cx="144450" cy="14445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0" name="Google Shape;60;p25"/>
          <p:cNvSpPr/>
          <p:nvPr/>
        </p:nvSpPr>
        <p:spPr>
          <a:xfrm flipH="1" rot="-5400000">
            <a:off x="8418254" y="244829"/>
            <a:ext cx="144450" cy="14445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61" name="Shape 61"/>
        <p:cNvGrpSpPr/>
        <p:nvPr/>
      </p:nvGrpSpPr>
      <p:grpSpPr>
        <a:xfrm>
          <a:off x="0" y="0"/>
          <a:ext cx="0" cy="0"/>
          <a:chOff x="0" y="0"/>
          <a:chExt cx="0" cy="0"/>
        </a:xfrm>
      </p:grpSpPr>
      <p:sp>
        <p:nvSpPr>
          <p:cNvPr id="62" name="Google Shape;62;p26"/>
          <p:cNvSpPr/>
          <p:nvPr/>
        </p:nvSpPr>
        <p:spPr>
          <a:xfrm flipH="1">
            <a:off x="6022744" y="0"/>
            <a:ext cx="31212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3" name="Google Shape;63;p26"/>
          <p:cNvSpPr/>
          <p:nvPr/>
        </p:nvSpPr>
        <p:spPr>
          <a:xfrm flipH="1" rot="-5400000">
            <a:off x="8710304" y="4681941"/>
            <a:ext cx="392175" cy="392175"/>
          </a:xfrm>
          <a:prstGeom prst="mathMultiply">
            <a:avLst>
              <a:gd fmla="val 23520" name="adj1"/>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4" name="Google Shape;64;p26"/>
          <p:cNvSpPr/>
          <p:nvPr/>
        </p:nvSpPr>
        <p:spPr>
          <a:xfrm flipH="1" rot="-5400000">
            <a:off x="8194247" y="4805804"/>
            <a:ext cx="144450" cy="14445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5" name="Google Shape;65;p26"/>
          <p:cNvSpPr/>
          <p:nvPr/>
        </p:nvSpPr>
        <p:spPr>
          <a:xfrm flipH="1" rot="-5400000">
            <a:off x="8504635" y="4805804"/>
            <a:ext cx="144450" cy="14445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6" name="Google Shape;66;p26"/>
          <p:cNvSpPr/>
          <p:nvPr/>
        </p:nvSpPr>
        <p:spPr>
          <a:xfrm flipH="1">
            <a:off x="148481" y="10313"/>
            <a:ext cx="454050" cy="47475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cxnSp>
        <p:nvCxnSpPr>
          <p:cNvPr id="67" name="Google Shape;67;p26"/>
          <p:cNvCxnSpPr/>
          <p:nvPr/>
        </p:nvCxnSpPr>
        <p:spPr>
          <a:xfrm flipH="1">
            <a:off x="368756" y="485063"/>
            <a:ext cx="6750" cy="3158100"/>
          </a:xfrm>
          <a:prstGeom prst="straightConnector1">
            <a:avLst/>
          </a:prstGeom>
          <a:noFill/>
          <a:ln cap="flat" cmpd="sng" w="19050">
            <a:solidFill>
              <a:schemeClr val="dk1"/>
            </a:solidFill>
            <a:prstDash val="solid"/>
            <a:round/>
            <a:headEnd len="sm" w="sm" type="none"/>
            <a:tailEnd len="sm" w="sm" type="none"/>
          </a:ln>
        </p:spPr>
      </p:cxnSp>
      <p:cxnSp>
        <p:nvCxnSpPr>
          <p:cNvPr id="68" name="Google Shape;68;p26"/>
          <p:cNvCxnSpPr/>
          <p:nvPr/>
        </p:nvCxnSpPr>
        <p:spPr>
          <a:xfrm>
            <a:off x="375506" y="4872975"/>
            <a:ext cx="3261375" cy="10125"/>
          </a:xfrm>
          <a:prstGeom prst="straightConnector1">
            <a:avLst/>
          </a:prstGeom>
          <a:noFill/>
          <a:ln cap="flat" cmpd="sng" w="19050">
            <a:solidFill>
              <a:schemeClr val="dk1"/>
            </a:solidFill>
            <a:prstDash val="solid"/>
            <a:round/>
            <a:headEnd len="sm" w="sm" type="none"/>
            <a:tailEnd len="sm" w="sm" type="none"/>
          </a:ln>
        </p:spPr>
      </p:cxnSp>
      <p:sp>
        <p:nvSpPr>
          <p:cNvPr id="69" name="Google Shape;69;p26"/>
          <p:cNvSpPr txBox="1"/>
          <p:nvPr>
            <p:ph type="title"/>
          </p:nvPr>
        </p:nvSpPr>
        <p:spPr>
          <a:xfrm>
            <a:off x="863448" y="1090800"/>
            <a:ext cx="4624200" cy="2370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sz="6000"/>
            </a:lvl1pPr>
            <a:lvl2pPr lvl="1" algn="r">
              <a:lnSpc>
                <a:spcPct val="100000"/>
              </a:lnSpc>
              <a:spcBef>
                <a:spcPts val="0"/>
              </a:spcBef>
              <a:spcAft>
                <a:spcPts val="0"/>
              </a:spcAft>
              <a:buSzPts val="6000"/>
              <a:buNone/>
              <a:defRPr sz="6000"/>
            </a:lvl2pPr>
            <a:lvl3pPr lvl="2" algn="r">
              <a:lnSpc>
                <a:spcPct val="100000"/>
              </a:lnSpc>
              <a:spcBef>
                <a:spcPts val="0"/>
              </a:spcBef>
              <a:spcAft>
                <a:spcPts val="0"/>
              </a:spcAft>
              <a:buSzPts val="6000"/>
              <a:buNone/>
              <a:defRPr sz="6000"/>
            </a:lvl3pPr>
            <a:lvl4pPr lvl="3" algn="r">
              <a:lnSpc>
                <a:spcPct val="100000"/>
              </a:lnSpc>
              <a:spcBef>
                <a:spcPts val="0"/>
              </a:spcBef>
              <a:spcAft>
                <a:spcPts val="0"/>
              </a:spcAft>
              <a:buSzPts val="6000"/>
              <a:buNone/>
              <a:defRPr sz="6000"/>
            </a:lvl4pPr>
            <a:lvl5pPr lvl="4" algn="r">
              <a:lnSpc>
                <a:spcPct val="100000"/>
              </a:lnSpc>
              <a:spcBef>
                <a:spcPts val="0"/>
              </a:spcBef>
              <a:spcAft>
                <a:spcPts val="0"/>
              </a:spcAft>
              <a:buSzPts val="6000"/>
              <a:buNone/>
              <a:defRPr sz="6000"/>
            </a:lvl5pPr>
            <a:lvl6pPr lvl="5" algn="r">
              <a:lnSpc>
                <a:spcPct val="100000"/>
              </a:lnSpc>
              <a:spcBef>
                <a:spcPts val="0"/>
              </a:spcBef>
              <a:spcAft>
                <a:spcPts val="0"/>
              </a:spcAft>
              <a:buSzPts val="6000"/>
              <a:buNone/>
              <a:defRPr sz="6000"/>
            </a:lvl6pPr>
            <a:lvl7pPr lvl="6" algn="r">
              <a:lnSpc>
                <a:spcPct val="100000"/>
              </a:lnSpc>
              <a:spcBef>
                <a:spcPts val="0"/>
              </a:spcBef>
              <a:spcAft>
                <a:spcPts val="0"/>
              </a:spcAft>
              <a:buSzPts val="6000"/>
              <a:buNone/>
              <a:defRPr sz="6000"/>
            </a:lvl7pPr>
            <a:lvl8pPr lvl="7" algn="r">
              <a:lnSpc>
                <a:spcPct val="100000"/>
              </a:lnSpc>
              <a:spcBef>
                <a:spcPts val="0"/>
              </a:spcBef>
              <a:spcAft>
                <a:spcPts val="0"/>
              </a:spcAft>
              <a:buSzPts val="6000"/>
              <a:buNone/>
              <a:defRPr sz="6000"/>
            </a:lvl8pPr>
            <a:lvl9pPr lvl="8" algn="r">
              <a:lnSpc>
                <a:spcPct val="100000"/>
              </a:lnSpc>
              <a:spcBef>
                <a:spcPts val="0"/>
              </a:spcBef>
              <a:spcAft>
                <a:spcPts val="0"/>
              </a:spcAft>
              <a:buSzPts val="6000"/>
              <a:buNone/>
              <a:defRPr sz="6000"/>
            </a:lvl9pPr>
          </a:lstStyle>
          <a:p/>
        </p:txBody>
      </p:sp>
      <p:sp>
        <p:nvSpPr>
          <p:cNvPr id="70" name="Google Shape;70;p26"/>
          <p:cNvSpPr txBox="1"/>
          <p:nvPr>
            <p:ph idx="1" type="body"/>
          </p:nvPr>
        </p:nvSpPr>
        <p:spPr>
          <a:xfrm>
            <a:off x="901628" y="3609938"/>
            <a:ext cx="4624200" cy="1173825"/>
          </a:xfrm>
          <a:prstGeom prst="rect">
            <a:avLst/>
          </a:prstGeom>
          <a:noFill/>
          <a:ln>
            <a:noFill/>
          </a:ln>
        </p:spPr>
        <p:txBody>
          <a:bodyPr anchorCtr="0" anchor="t" bIns="91425" lIns="91425" spcFirstLastPara="1" rIns="91425" wrap="square" tIns="91425">
            <a:noAutofit/>
          </a:bodyPr>
          <a:lstStyle>
            <a:lvl1pPr indent="-317500" lvl="0" marL="457200" algn="r">
              <a:lnSpc>
                <a:spcPct val="115000"/>
              </a:lnSpc>
              <a:spcBef>
                <a:spcPts val="0"/>
              </a:spcBef>
              <a:spcAft>
                <a:spcPts val="0"/>
              </a:spcAft>
              <a:buSzPts val="1400"/>
              <a:buChar char="●"/>
              <a:defRPr/>
            </a:lvl1pPr>
            <a:lvl2pPr indent="-317500" lvl="1" marL="914400" algn="r">
              <a:lnSpc>
                <a:spcPct val="115000"/>
              </a:lnSpc>
              <a:spcBef>
                <a:spcPts val="1600"/>
              </a:spcBef>
              <a:spcAft>
                <a:spcPts val="0"/>
              </a:spcAft>
              <a:buSzPts val="1400"/>
              <a:buChar char="○"/>
              <a:defRPr/>
            </a:lvl2pPr>
            <a:lvl3pPr indent="-317500" lvl="2" marL="1371600" algn="r">
              <a:lnSpc>
                <a:spcPct val="115000"/>
              </a:lnSpc>
              <a:spcBef>
                <a:spcPts val="1600"/>
              </a:spcBef>
              <a:spcAft>
                <a:spcPts val="0"/>
              </a:spcAft>
              <a:buSzPts val="1400"/>
              <a:buChar char="■"/>
              <a:defRPr/>
            </a:lvl3pPr>
            <a:lvl4pPr indent="-317500" lvl="3" marL="1828800" algn="r">
              <a:lnSpc>
                <a:spcPct val="115000"/>
              </a:lnSpc>
              <a:spcBef>
                <a:spcPts val="1600"/>
              </a:spcBef>
              <a:spcAft>
                <a:spcPts val="0"/>
              </a:spcAft>
              <a:buSzPts val="1400"/>
              <a:buChar char="●"/>
              <a:defRPr/>
            </a:lvl4pPr>
            <a:lvl5pPr indent="-317500" lvl="4" marL="2286000" algn="r">
              <a:lnSpc>
                <a:spcPct val="115000"/>
              </a:lnSpc>
              <a:spcBef>
                <a:spcPts val="1600"/>
              </a:spcBef>
              <a:spcAft>
                <a:spcPts val="0"/>
              </a:spcAft>
              <a:buSzPts val="1400"/>
              <a:buChar char="○"/>
              <a:defRPr/>
            </a:lvl5pPr>
            <a:lvl6pPr indent="-317500" lvl="5" marL="2743200" algn="r">
              <a:lnSpc>
                <a:spcPct val="115000"/>
              </a:lnSpc>
              <a:spcBef>
                <a:spcPts val="1600"/>
              </a:spcBef>
              <a:spcAft>
                <a:spcPts val="0"/>
              </a:spcAft>
              <a:buSzPts val="1400"/>
              <a:buChar char="■"/>
              <a:defRPr/>
            </a:lvl6pPr>
            <a:lvl7pPr indent="-317500" lvl="6" marL="3200400" algn="r">
              <a:lnSpc>
                <a:spcPct val="115000"/>
              </a:lnSpc>
              <a:spcBef>
                <a:spcPts val="1600"/>
              </a:spcBef>
              <a:spcAft>
                <a:spcPts val="0"/>
              </a:spcAft>
              <a:buSzPts val="1400"/>
              <a:buChar char="●"/>
              <a:defRPr/>
            </a:lvl7pPr>
            <a:lvl8pPr indent="-317500" lvl="7" marL="3657600" algn="r">
              <a:lnSpc>
                <a:spcPct val="115000"/>
              </a:lnSpc>
              <a:spcBef>
                <a:spcPts val="1600"/>
              </a:spcBef>
              <a:spcAft>
                <a:spcPts val="0"/>
              </a:spcAft>
              <a:buSzPts val="1400"/>
              <a:buChar char="○"/>
              <a:defRPr/>
            </a:lvl8pPr>
            <a:lvl9pPr indent="-317500" lvl="8" marL="4114800" algn="r">
              <a:lnSpc>
                <a:spcPct val="115000"/>
              </a:lnSpc>
              <a:spcBef>
                <a:spcPts val="1600"/>
              </a:spcBef>
              <a:spcAft>
                <a:spcPts val="160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013 Six columns">
    <p:spTree>
      <p:nvGrpSpPr>
        <p:cNvPr id="71" name="Shape 71"/>
        <p:cNvGrpSpPr/>
        <p:nvPr/>
      </p:nvGrpSpPr>
      <p:grpSpPr>
        <a:xfrm>
          <a:off x="0" y="0"/>
          <a:ext cx="0" cy="0"/>
          <a:chOff x="0" y="0"/>
          <a:chExt cx="0" cy="0"/>
        </a:xfrm>
      </p:grpSpPr>
      <p:sp>
        <p:nvSpPr>
          <p:cNvPr id="72" name="Google Shape;72;p27"/>
          <p:cNvSpPr/>
          <p:nvPr/>
        </p:nvSpPr>
        <p:spPr>
          <a:xfrm>
            <a:off x="390075" y="325463"/>
            <a:ext cx="8386200" cy="4489425"/>
          </a:xfrm>
          <a:prstGeom prst="rect">
            <a:avLst/>
          </a:prstGeom>
          <a:solidFill>
            <a:schemeClr val="accent1"/>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73" name="Google Shape;73;p27"/>
          <p:cNvSpPr/>
          <p:nvPr/>
        </p:nvSpPr>
        <p:spPr>
          <a:xfrm rot="-5400000">
            <a:off x="8265872" y="459179"/>
            <a:ext cx="392175" cy="392175"/>
          </a:xfrm>
          <a:prstGeom prst="mathMultiply">
            <a:avLst>
              <a:gd fmla="val 23520" name="adj1"/>
            </a:avLst>
          </a:prstGeom>
          <a:solidFill>
            <a:schemeClr val="lt1"/>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74" name="Google Shape;74;p27"/>
          <p:cNvSpPr/>
          <p:nvPr/>
        </p:nvSpPr>
        <p:spPr>
          <a:xfrm rot="-5400000">
            <a:off x="7749816" y="583041"/>
            <a:ext cx="144450" cy="144450"/>
          </a:xfrm>
          <a:prstGeom prst="rect">
            <a:avLst/>
          </a:prstGeom>
          <a:solidFill>
            <a:schemeClr val="lt1"/>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75" name="Google Shape;75;p27"/>
          <p:cNvSpPr/>
          <p:nvPr/>
        </p:nvSpPr>
        <p:spPr>
          <a:xfrm rot="-5400000">
            <a:off x="8060204" y="583041"/>
            <a:ext cx="144450" cy="144450"/>
          </a:xfrm>
          <a:prstGeom prst="rect">
            <a:avLst/>
          </a:prstGeom>
          <a:solidFill>
            <a:schemeClr val="lt1"/>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76" name="Google Shape;76;p27"/>
          <p:cNvSpPr/>
          <p:nvPr/>
        </p:nvSpPr>
        <p:spPr>
          <a:xfrm>
            <a:off x="8751825" y="0"/>
            <a:ext cx="392175" cy="392175"/>
          </a:xfrm>
          <a:prstGeom prst="mathMultiply">
            <a:avLst>
              <a:gd fmla="val 23520" name="adj1"/>
            </a:avLst>
          </a:prstGeom>
          <a:solidFill>
            <a:schemeClr val="lt1"/>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77" name="Google Shape;77;p27"/>
          <p:cNvSpPr/>
          <p:nvPr/>
        </p:nvSpPr>
        <p:spPr>
          <a:xfrm>
            <a:off x="8875688" y="505688"/>
            <a:ext cx="144450" cy="144450"/>
          </a:xfrm>
          <a:prstGeom prst="rect">
            <a:avLst/>
          </a:prstGeom>
          <a:solidFill>
            <a:schemeClr val="lt1"/>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78" name="Google Shape;78;p27"/>
          <p:cNvSpPr/>
          <p:nvPr/>
        </p:nvSpPr>
        <p:spPr>
          <a:xfrm>
            <a:off x="8875688" y="816075"/>
            <a:ext cx="144450" cy="144450"/>
          </a:xfrm>
          <a:prstGeom prst="rect">
            <a:avLst/>
          </a:prstGeom>
          <a:solidFill>
            <a:schemeClr val="lt1"/>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cxnSp>
        <p:nvCxnSpPr>
          <p:cNvPr id="79" name="Google Shape;79;p27"/>
          <p:cNvCxnSpPr/>
          <p:nvPr/>
        </p:nvCxnSpPr>
        <p:spPr>
          <a:xfrm>
            <a:off x="8944538" y="1186856"/>
            <a:ext cx="3375" cy="2126025"/>
          </a:xfrm>
          <a:prstGeom prst="straightConnector1">
            <a:avLst/>
          </a:prstGeom>
          <a:noFill/>
          <a:ln cap="flat" cmpd="sng" w="19050">
            <a:solidFill>
              <a:schemeClr val="dk1"/>
            </a:solidFill>
            <a:prstDash val="solid"/>
            <a:round/>
            <a:headEnd len="sm" w="sm" type="none"/>
            <a:tailEnd len="sm" w="sm" type="none"/>
          </a:ln>
        </p:spPr>
      </p:cxnSp>
      <p:cxnSp>
        <p:nvCxnSpPr>
          <p:cNvPr id="80" name="Google Shape;80;p27"/>
          <p:cNvCxnSpPr/>
          <p:nvPr/>
        </p:nvCxnSpPr>
        <p:spPr>
          <a:xfrm>
            <a:off x="287288" y="1806056"/>
            <a:ext cx="3375" cy="2126025"/>
          </a:xfrm>
          <a:prstGeom prst="straightConnector1">
            <a:avLst/>
          </a:prstGeom>
          <a:noFill/>
          <a:ln cap="flat" cmpd="sng" w="19050">
            <a:solidFill>
              <a:schemeClr val="dk1"/>
            </a:solidFill>
            <a:prstDash val="solid"/>
            <a:round/>
            <a:headEnd len="sm" w="sm" type="none"/>
            <a:tailEnd len="sm" w="sm" type="none"/>
          </a:ln>
        </p:spPr>
      </p:cxnSp>
      <p:cxnSp>
        <p:nvCxnSpPr>
          <p:cNvPr id="81" name="Google Shape;81;p27"/>
          <p:cNvCxnSpPr/>
          <p:nvPr/>
        </p:nvCxnSpPr>
        <p:spPr>
          <a:xfrm>
            <a:off x="4055869" y="4912706"/>
            <a:ext cx="3261375" cy="10125"/>
          </a:xfrm>
          <a:prstGeom prst="straightConnector1">
            <a:avLst/>
          </a:prstGeom>
          <a:noFill/>
          <a:ln cap="flat" cmpd="sng" w="19050">
            <a:solidFill>
              <a:schemeClr val="dk1"/>
            </a:solidFill>
            <a:prstDash val="solid"/>
            <a:round/>
            <a:headEnd len="sm" w="sm" type="none"/>
            <a:tailEnd len="sm" w="sm" type="none"/>
          </a:ln>
        </p:spPr>
      </p:cxnSp>
      <p:cxnSp>
        <p:nvCxnSpPr>
          <p:cNvPr id="82" name="Google Shape;82;p27"/>
          <p:cNvCxnSpPr/>
          <p:nvPr/>
        </p:nvCxnSpPr>
        <p:spPr>
          <a:xfrm>
            <a:off x="1724194" y="191025"/>
            <a:ext cx="3261375" cy="10125"/>
          </a:xfrm>
          <a:prstGeom prst="straightConnector1">
            <a:avLst/>
          </a:prstGeom>
          <a:noFill/>
          <a:ln cap="flat" cmpd="sng" w="19050">
            <a:solidFill>
              <a:schemeClr val="dk1"/>
            </a:solidFill>
            <a:prstDash val="solid"/>
            <a:round/>
            <a:headEnd len="sm" w="sm" type="none"/>
            <a:tailEnd len="sm" w="sm" type="none"/>
          </a:ln>
        </p:spPr>
      </p:cxnSp>
      <p:sp>
        <p:nvSpPr>
          <p:cNvPr id="83" name="Google Shape;83;p27"/>
          <p:cNvSpPr/>
          <p:nvPr/>
        </p:nvSpPr>
        <p:spPr>
          <a:xfrm rot="-2700000">
            <a:off x="-138938" y="625218"/>
            <a:ext cx="1938144" cy="409839"/>
          </a:xfrm>
          <a:prstGeom prst="rect">
            <a:avLst/>
          </a:prstGeom>
          <a:solidFill>
            <a:schemeClr val="accent2"/>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84" name="Google Shape;84;p27"/>
          <p:cNvSpPr/>
          <p:nvPr/>
        </p:nvSpPr>
        <p:spPr>
          <a:xfrm rot="-2700000">
            <a:off x="7344787" y="4108443"/>
            <a:ext cx="1938144" cy="409839"/>
          </a:xfrm>
          <a:prstGeom prst="rect">
            <a:avLst/>
          </a:prstGeom>
          <a:solidFill>
            <a:schemeClr val="accent2"/>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85" name="Google Shape;85;p27"/>
          <p:cNvSpPr txBox="1"/>
          <p:nvPr>
            <p:ph idx="1" type="subTitle"/>
          </p:nvPr>
        </p:nvSpPr>
        <p:spPr>
          <a:xfrm>
            <a:off x="1969050" y="1279800"/>
            <a:ext cx="2437875" cy="455175"/>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chemeClr val="lt1"/>
              </a:buClr>
              <a:buSzPts val="1800"/>
              <a:buNone/>
              <a:defRPr b="1" sz="1350">
                <a:solidFill>
                  <a:schemeClr val="lt1"/>
                </a:solidFill>
              </a:defRPr>
            </a:lvl1pPr>
            <a:lvl2pPr lvl="1" algn="l">
              <a:lnSpc>
                <a:spcPct val="115000"/>
              </a:lnSpc>
              <a:spcBef>
                <a:spcPts val="1575"/>
              </a:spcBef>
              <a:spcAft>
                <a:spcPts val="0"/>
              </a:spcAft>
              <a:buClr>
                <a:schemeClr val="lt1"/>
              </a:buClr>
              <a:buSzPts val="1800"/>
              <a:buNone/>
              <a:defRPr b="1" sz="1350">
                <a:solidFill>
                  <a:schemeClr val="lt1"/>
                </a:solidFill>
              </a:defRPr>
            </a:lvl2pPr>
            <a:lvl3pPr lvl="2" algn="l">
              <a:lnSpc>
                <a:spcPct val="115000"/>
              </a:lnSpc>
              <a:spcBef>
                <a:spcPts val="1575"/>
              </a:spcBef>
              <a:spcAft>
                <a:spcPts val="0"/>
              </a:spcAft>
              <a:buClr>
                <a:schemeClr val="lt1"/>
              </a:buClr>
              <a:buSzPts val="1800"/>
              <a:buNone/>
              <a:defRPr b="1" sz="1350">
                <a:solidFill>
                  <a:schemeClr val="lt1"/>
                </a:solidFill>
              </a:defRPr>
            </a:lvl3pPr>
            <a:lvl4pPr lvl="3" algn="l">
              <a:lnSpc>
                <a:spcPct val="115000"/>
              </a:lnSpc>
              <a:spcBef>
                <a:spcPts val="1575"/>
              </a:spcBef>
              <a:spcAft>
                <a:spcPts val="0"/>
              </a:spcAft>
              <a:buClr>
                <a:schemeClr val="lt1"/>
              </a:buClr>
              <a:buSzPts val="1800"/>
              <a:buNone/>
              <a:defRPr b="1" sz="1350">
                <a:solidFill>
                  <a:schemeClr val="lt1"/>
                </a:solidFill>
              </a:defRPr>
            </a:lvl4pPr>
            <a:lvl5pPr lvl="4" algn="l">
              <a:lnSpc>
                <a:spcPct val="115000"/>
              </a:lnSpc>
              <a:spcBef>
                <a:spcPts val="1575"/>
              </a:spcBef>
              <a:spcAft>
                <a:spcPts val="0"/>
              </a:spcAft>
              <a:buClr>
                <a:schemeClr val="lt1"/>
              </a:buClr>
              <a:buSzPts val="1800"/>
              <a:buNone/>
              <a:defRPr b="1" sz="1350">
                <a:solidFill>
                  <a:schemeClr val="lt1"/>
                </a:solidFill>
              </a:defRPr>
            </a:lvl5pPr>
            <a:lvl6pPr lvl="5" algn="l">
              <a:lnSpc>
                <a:spcPct val="115000"/>
              </a:lnSpc>
              <a:spcBef>
                <a:spcPts val="1575"/>
              </a:spcBef>
              <a:spcAft>
                <a:spcPts val="0"/>
              </a:spcAft>
              <a:buClr>
                <a:schemeClr val="lt1"/>
              </a:buClr>
              <a:buSzPts val="1800"/>
              <a:buNone/>
              <a:defRPr b="1" sz="1350">
                <a:solidFill>
                  <a:schemeClr val="lt1"/>
                </a:solidFill>
              </a:defRPr>
            </a:lvl6pPr>
            <a:lvl7pPr lvl="6" algn="l">
              <a:lnSpc>
                <a:spcPct val="115000"/>
              </a:lnSpc>
              <a:spcBef>
                <a:spcPts val="1575"/>
              </a:spcBef>
              <a:spcAft>
                <a:spcPts val="0"/>
              </a:spcAft>
              <a:buClr>
                <a:schemeClr val="lt1"/>
              </a:buClr>
              <a:buSzPts val="1800"/>
              <a:buNone/>
              <a:defRPr b="1" sz="1350">
                <a:solidFill>
                  <a:schemeClr val="lt1"/>
                </a:solidFill>
              </a:defRPr>
            </a:lvl7pPr>
            <a:lvl8pPr lvl="7" algn="l">
              <a:lnSpc>
                <a:spcPct val="115000"/>
              </a:lnSpc>
              <a:spcBef>
                <a:spcPts val="1575"/>
              </a:spcBef>
              <a:spcAft>
                <a:spcPts val="0"/>
              </a:spcAft>
              <a:buClr>
                <a:schemeClr val="lt1"/>
              </a:buClr>
              <a:buSzPts val="1800"/>
              <a:buNone/>
              <a:defRPr b="1" sz="1350">
                <a:solidFill>
                  <a:schemeClr val="lt1"/>
                </a:solidFill>
              </a:defRPr>
            </a:lvl8pPr>
            <a:lvl9pPr lvl="8" algn="l">
              <a:lnSpc>
                <a:spcPct val="115000"/>
              </a:lnSpc>
              <a:spcBef>
                <a:spcPts val="1575"/>
              </a:spcBef>
              <a:spcAft>
                <a:spcPts val="1575"/>
              </a:spcAft>
              <a:buClr>
                <a:schemeClr val="lt1"/>
              </a:buClr>
              <a:buSzPts val="1800"/>
              <a:buNone/>
              <a:defRPr b="1" sz="1350">
                <a:solidFill>
                  <a:schemeClr val="lt1"/>
                </a:solidFill>
              </a:defRPr>
            </a:lvl9pPr>
          </a:lstStyle>
          <a:p/>
        </p:txBody>
      </p:sp>
      <p:sp>
        <p:nvSpPr>
          <p:cNvPr id="86" name="Google Shape;86;p27"/>
          <p:cNvSpPr txBox="1"/>
          <p:nvPr>
            <p:ph idx="2" type="subTitle"/>
          </p:nvPr>
        </p:nvSpPr>
        <p:spPr>
          <a:xfrm>
            <a:off x="1969050" y="2386594"/>
            <a:ext cx="2437875" cy="455175"/>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chemeClr val="lt1"/>
              </a:buClr>
              <a:buSzPts val="1800"/>
              <a:buNone/>
              <a:defRPr b="1" sz="1350">
                <a:solidFill>
                  <a:schemeClr val="lt1"/>
                </a:solidFill>
              </a:defRPr>
            </a:lvl1pPr>
            <a:lvl2pPr lvl="1" algn="l">
              <a:lnSpc>
                <a:spcPct val="115000"/>
              </a:lnSpc>
              <a:spcBef>
                <a:spcPts val="1575"/>
              </a:spcBef>
              <a:spcAft>
                <a:spcPts val="0"/>
              </a:spcAft>
              <a:buClr>
                <a:schemeClr val="lt1"/>
              </a:buClr>
              <a:buSzPts val="1800"/>
              <a:buNone/>
              <a:defRPr b="1" sz="1350">
                <a:solidFill>
                  <a:schemeClr val="lt1"/>
                </a:solidFill>
              </a:defRPr>
            </a:lvl2pPr>
            <a:lvl3pPr lvl="2" algn="l">
              <a:lnSpc>
                <a:spcPct val="115000"/>
              </a:lnSpc>
              <a:spcBef>
                <a:spcPts val="1575"/>
              </a:spcBef>
              <a:spcAft>
                <a:spcPts val="0"/>
              </a:spcAft>
              <a:buClr>
                <a:schemeClr val="lt1"/>
              </a:buClr>
              <a:buSzPts val="1800"/>
              <a:buNone/>
              <a:defRPr b="1" sz="1350">
                <a:solidFill>
                  <a:schemeClr val="lt1"/>
                </a:solidFill>
              </a:defRPr>
            </a:lvl3pPr>
            <a:lvl4pPr lvl="3" algn="l">
              <a:lnSpc>
                <a:spcPct val="115000"/>
              </a:lnSpc>
              <a:spcBef>
                <a:spcPts val="1575"/>
              </a:spcBef>
              <a:spcAft>
                <a:spcPts val="0"/>
              </a:spcAft>
              <a:buClr>
                <a:schemeClr val="lt1"/>
              </a:buClr>
              <a:buSzPts val="1800"/>
              <a:buNone/>
              <a:defRPr b="1" sz="1350">
                <a:solidFill>
                  <a:schemeClr val="lt1"/>
                </a:solidFill>
              </a:defRPr>
            </a:lvl4pPr>
            <a:lvl5pPr lvl="4" algn="l">
              <a:lnSpc>
                <a:spcPct val="115000"/>
              </a:lnSpc>
              <a:spcBef>
                <a:spcPts val="1575"/>
              </a:spcBef>
              <a:spcAft>
                <a:spcPts val="0"/>
              </a:spcAft>
              <a:buClr>
                <a:schemeClr val="lt1"/>
              </a:buClr>
              <a:buSzPts val="1800"/>
              <a:buNone/>
              <a:defRPr b="1" sz="1350">
                <a:solidFill>
                  <a:schemeClr val="lt1"/>
                </a:solidFill>
              </a:defRPr>
            </a:lvl5pPr>
            <a:lvl6pPr lvl="5" algn="l">
              <a:lnSpc>
                <a:spcPct val="115000"/>
              </a:lnSpc>
              <a:spcBef>
                <a:spcPts val="1575"/>
              </a:spcBef>
              <a:spcAft>
                <a:spcPts val="0"/>
              </a:spcAft>
              <a:buClr>
                <a:schemeClr val="lt1"/>
              </a:buClr>
              <a:buSzPts val="1800"/>
              <a:buNone/>
              <a:defRPr b="1" sz="1350">
                <a:solidFill>
                  <a:schemeClr val="lt1"/>
                </a:solidFill>
              </a:defRPr>
            </a:lvl6pPr>
            <a:lvl7pPr lvl="6" algn="l">
              <a:lnSpc>
                <a:spcPct val="115000"/>
              </a:lnSpc>
              <a:spcBef>
                <a:spcPts val="1575"/>
              </a:spcBef>
              <a:spcAft>
                <a:spcPts val="0"/>
              </a:spcAft>
              <a:buClr>
                <a:schemeClr val="lt1"/>
              </a:buClr>
              <a:buSzPts val="1800"/>
              <a:buNone/>
              <a:defRPr b="1" sz="1350">
                <a:solidFill>
                  <a:schemeClr val="lt1"/>
                </a:solidFill>
              </a:defRPr>
            </a:lvl7pPr>
            <a:lvl8pPr lvl="7" algn="l">
              <a:lnSpc>
                <a:spcPct val="115000"/>
              </a:lnSpc>
              <a:spcBef>
                <a:spcPts val="1575"/>
              </a:spcBef>
              <a:spcAft>
                <a:spcPts val="0"/>
              </a:spcAft>
              <a:buClr>
                <a:schemeClr val="lt1"/>
              </a:buClr>
              <a:buSzPts val="1800"/>
              <a:buNone/>
              <a:defRPr b="1" sz="1350">
                <a:solidFill>
                  <a:schemeClr val="lt1"/>
                </a:solidFill>
              </a:defRPr>
            </a:lvl8pPr>
            <a:lvl9pPr lvl="8" algn="l">
              <a:lnSpc>
                <a:spcPct val="115000"/>
              </a:lnSpc>
              <a:spcBef>
                <a:spcPts val="1575"/>
              </a:spcBef>
              <a:spcAft>
                <a:spcPts val="1575"/>
              </a:spcAft>
              <a:buClr>
                <a:schemeClr val="lt1"/>
              </a:buClr>
              <a:buSzPts val="1800"/>
              <a:buNone/>
              <a:defRPr b="1" sz="1350">
                <a:solidFill>
                  <a:schemeClr val="lt1"/>
                </a:solidFill>
              </a:defRPr>
            </a:lvl9pPr>
          </a:lstStyle>
          <a:p/>
        </p:txBody>
      </p:sp>
      <p:sp>
        <p:nvSpPr>
          <p:cNvPr id="87" name="Google Shape;87;p27"/>
          <p:cNvSpPr txBox="1"/>
          <p:nvPr>
            <p:ph idx="3" type="subTitle"/>
          </p:nvPr>
        </p:nvSpPr>
        <p:spPr>
          <a:xfrm>
            <a:off x="1969050" y="3515685"/>
            <a:ext cx="2437875" cy="455175"/>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chemeClr val="lt1"/>
              </a:buClr>
              <a:buSzPts val="1800"/>
              <a:buNone/>
              <a:defRPr b="1" sz="1350">
                <a:solidFill>
                  <a:schemeClr val="lt1"/>
                </a:solidFill>
              </a:defRPr>
            </a:lvl1pPr>
            <a:lvl2pPr lvl="1" algn="l">
              <a:lnSpc>
                <a:spcPct val="115000"/>
              </a:lnSpc>
              <a:spcBef>
                <a:spcPts val="1575"/>
              </a:spcBef>
              <a:spcAft>
                <a:spcPts val="0"/>
              </a:spcAft>
              <a:buClr>
                <a:schemeClr val="lt1"/>
              </a:buClr>
              <a:buSzPts val="1800"/>
              <a:buNone/>
              <a:defRPr b="1" sz="1350">
                <a:solidFill>
                  <a:schemeClr val="lt1"/>
                </a:solidFill>
              </a:defRPr>
            </a:lvl2pPr>
            <a:lvl3pPr lvl="2" algn="l">
              <a:lnSpc>
                <a:spcPct val="115000"/>
              </a:lnSpc>
              <a:spcBef>
                <a:spcPts val="1575"/>
              </a:spcBef>
              <a:spcAft>
                <a:spcPts val="0"/>
              </a:spcAft>
              <a:buClr>
                <a:schemeClr val="lt1"/>
              </a:buClr>
              <a:buSzPts val="1800"/>
              <a:buNone/>
              <a:defRPr b="1" sz="1350">
                <a:solidFill>
                  <a:schemeClr val="lt1"/>
                </a:solidFill>
              </a:defRPr>
            </a:lvl3pPr>
            <a:lvl4pPr lvl="3" algn="l">
              <a:lnSpc>
                <a:spcPct val="115000"/>
              </a:lnSpc>
              <a:spcBef>
                <a:spcPts val="1575"/>
              </a:spcBef>
              <a:spcAft>
                <a:spcPts val="0"/>
              </a:spcAft>
              <a:buClr>
                <a:schemeClr val="lt1"/>
              </a:buClr>
              <a:buSzPts val="1800"/>
              <a:buNone/>
              <a:defRPr b="1" sz="1350">
                <a:solidFill>
                  <a:schemeClr val="lt1"/>
                </a:solidFill>
              </a:defRPr>
            </a:lvl4pPr>
            <a:lvl5pPr lvl="4" algn="l">
              <a:lnSpc>
                <a:spcPct val="115000"/>
              </a:lnSpc>
              <a:spcBef>
                <a:spcPts val="1575"/>
              </a:spcBef>
              <a:spcAft>
                <a:spcPts val="0"/>
              </a:spcAft>
              <a:buClr>
                <a:schemeClr val="lt1"/>
              </a:buClr>
              <a:buSzPts val="1800"/>
              <a:buNone/>
              <a:defRPr b="1" sz="1350">
                <a:solidFill>
                  <a:schemeClr val="lt1"/>
                </a:solidFill>
              </a:defRPr>
            </a:lvl5pPr>
            <a:lvl6pPr lvl="5" algn="l">
              <a:lnSpc>
                <a:spcPct val="115000"/>
              </a:lnSpc>
              <a:spcBef>
                <a:spcPts val="1575"/>
              </a:spcBef>
              <a:spcAft>
                <a:spcPts val="0"/>
              </a:spcAft>
              <a:buClr>
                <a:schemeClr val="lt1"/>
              </a:buClr>
              <a:buSzPts val="1800"/>
              <a:buNone/>
              <a:defRPr b="1" sz="1350">
                <a:solidFill>
                  <a:schemeClr val="lt1"/>
                </a:solidFill>
              </a:defRPr>
            </a:lvl6pPr>
            <a:lvl7pPr lvl="6" algn="l">
              <a:lnSpc>
                <a:spcPct val="115000"/>
              </a:lnSpc>
              <a:spcBef>
                <a:spcPts val="1575"/>
              </a:spcBef>
              <a:spcAft>
                <a:spcPts val="0"/>
              </a:spcAft>
              <a:buClr>
                <a:schemeClr val="lt1"/>
              </a:buClr>
              <a:buSzPts val="1800"/>
              <a:buNone/>
              <a:defRPr b="1" sz="1350">
                <a:solidFill>
                  <a:schemeClr val="lt1"/>
                </a:solidFill>
              </a:defRPr>
            </a:lvl7pPr>
            <a:lvl8pPr lvl="7" algn="l">
              <a:lnSpc>
                <a:spcPct val="115000"/>
              </a:lnSpc>
              <a:spcBef>
                <a:spcPts val="1575"/>
              </a:spcBef>
              <a:spcAft>
                <a:spcPts val="0"/>
              </a:spcAft>
              <a:buClr>
                <a:schemeClr val="lt1"/>
              </a:buClr>
              <a:buSzPts val="1800"/>
              <a:buNone/>
              <a:defRPr b="1" sz="1350">
                <a:solidFill>
                  <a:schemeClr val="lt1"/>
                </a:solidFill>
              </a:defRPr>
            </a:lvl8pPr>
            <a:lvl9pPr lvl="8" algn="l">
              <a:lnSpc>
                <a:spcPct val="115000"/>
              </a:lnSpc>
              <a:spcBef>
                <a:spcPts val="1575"/>
              </a:spcBef>
              <a:spcAft>
                <a:spcPts val="1575"/>
              </a:spcAft>
              <a:buClr>
                <a:schemeClr val="lt1"/>
              </a:buClr>
              <a:buSzPts val="1800"/>
              <a:buNone/>
              <a:defRPr b="1" sz="1350">
                <a:solidFill>
                  <a:schemeClr val="lt1"/>
                </a:solidFill>
              </a:defRPr>
            </a:lvl9pPr>
          </a:lstStyle>
          <a:p/>
        </p:txBody>
      </p:sp>
      <p:sp>
        <p:nvSpPr>
          <p:cNvPr id="88" name="Google Shape;88;p27"/>
          <p:cNvSpPr txBox="1"/>
          <p:nvPr>
            <p:ph idx="4" type="subTitle"/>
          </p:nvPr>
        </p:nvSpPr>
        <p:spPr>
          <a:xfrm>
            <a:off x="4857590" y="1292813"/>
            <a:ext cx="2437875" cy="455175"/>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chemeClr val="lt1"/>
              </a:buClr>
              <a:buSzPts val="1800"/>
              <a:buNone/>
              <a:defRPr b="1" sz="1350">
                <a:solidFill>
                  <a:schemeClr val="lt1"/>
                </a:solidFill>
              </a:defRPr>
            </a:lvl1pPr>
            <a:lvl2pPr lvl="1" algn="l">
              <a:lnSpc>
                <a:spcPct val="115000"/>
              </a:lnSpc>
              <a:spcBef>
                <a:spcPts val="1575"/>
              </a:spcBef>
              <a:spcAft>
                <a:spcPts val="0"/>
              </a:spcAft>
              <a:buClr>
                <a:schemeClr val="lt1"/>
              </a:buClr>
              <a:buSzPts val="1800"/>
              <a:buNone/>
              <a:defRPr b="1" sz="1350">
                <a:solidFill>
                  <a:schemeClr val="lt1"/>
                </a:solidFill>
              </a:defRPr>
            </a:lvl2pPr>
            <a:lvl3pPr lvl="2" algn="l">
              <a:lnSpc>
                <a:spcPct val="115000"/>
              </a:lnSpc>
              <a:spcBef>
                <a:spcPts val="1575"/>
              </a:spcBef>
              <a:spcAft>
                <a:spcPts val="0"/>
              </a:spcAft>
              <a:buClr>
                <a:schemeClr val="lt1"/>
              </a:buClr>
              <a:buSzPts val="1800"/>
              <a:buNone/>
              <a:defRPr b="1" sz="1350">
                <a:solidFill>
                  <a:schemeClr val="lt1"/>
                </a:solidFill>
              </a:defRPr>
            </a:lvl3pPr>
            <a:lvl4pPr lvl="3" algn="l">
              <a:lnSpc>
                <a:spcPct val="115000"/>
              </a:lnSpc>
              <a:spcBef>
                <a:spcPts val="1575"/>
              </a:spcBef>
              <a:spcAft>
                <a:spcPts val="0"/>
              </a:spcAft>
              <a:buClr>
                <a:schemeClr val="lt1"/>
              </a:buClr>
              <a:buSzPts val="1800"/>
              <a:buNone/>
              <a:defRPr b="1" sz="1350">
                <a:solidFill>
                  <a:schemeClr val="lt1"/>
                </a:solidFill>
              </a:defRPr>
            </a:lvl4pPr>
            <a:lvl5pPr lvl="4" algn="l">
              <a:lnSpc>
                <a:spcPct val="115000"/>
              </a:lnSpc>
              <a:spcBef>
                <a:spcPts val="1575"/>
              </a:spcBef>
              <a:spcAft>
                <a:spcPts val="0"/>
              </a:spcAft>
              <a:buClr>
                <a:schemeClr val="lt1"/>
              </a:buClr>
              <a:buSzPts val="1800"/>
              <a:buNone/>
              <a:defRPr b="1" sz="1350">
                <a:solidFill>
                  <a:schemeClr val="lt1"/>
                </a:solidFill>
              </a:defRPr>
            </a:lvl5pPr>
            <a:lvl6pPr lvl="5" algn="l">
              <a:lnSpc>
                <a:spcPct val="115000"/>
              </a:lnSpc>
              <a:spcBef>
                <a:spcPts val="1575"/>
              </a:spcBef>
              <a:spcAft>
                <a:spcPts val="0"/>
              </a:spcAft>
              <a:buClr>
                <a:schemeClr val="lt1"/>
              </a:buClr>
              <a:buSzPts val="1800"/>
              <a:buNone/>
              <a:defRPr b="1" sz="1350">
                <a:solidFill>
                  <a:schemeClr val="lt1"/>
                </a:solidFill>
              </a:defRPr>
            </a:lvl6pPr>
            <a:lvl7pPr lvl="6" algn="l">
              <a:lnSpc>
                <a:spcPct val="115000"/>
              </a:lnSpc>
              <a:spcBef>
                <a:spcPts val="1575"/>
              </a:spcBef>
              <a:spcAft>
                <a:spcPts val="0"/>
              </a:spcAft>
              <a:buClr>
                <a:schemeClr val="lt1"/>
              </a:buClr>
              <a:buSzPts val="1800"/>
              <a:buNone/>
              <a:defRPr b="1" sz="1350">
                <a:solidFill>
                  <a:schemeClr val="lt1"/>
                </a:solidFill>
              </a:defRPr>
            </a:lvl7pPr>
            <a:lvl8pPr lvl="7" algn="l">
              <a:lnSpc>
                <a:spcPct val="115000"/>
              </a:lnSpc>
              <a:spcBef>
                <a:spcPts val="1575"/>
              </a:spcBef>
              <a:spcAft>
                <a:spcPts val="0"/>
              </a:spcAft>
              <a:buClr>
                <a:schemeClr val="lt1"/>
              </a:buClr>
              <a:buSzPts val="1800"/>
              <a:buNone/>
              <a:defRPr b="1" sz="1350">
                <a:solidFill>
                  <a:schemeClr val="lt1"/>
                </a:solidFill>
              </a:defRPr>
            </a:lvl8pPr>
            <a:lvl9pPr lvl="8" algn="l">
              <a:lnSpc>
                <a:spcPct val="115000"/>
              </a:lnSpc>
              <a:spcBef>
                <a:spcPts val="1575"/>
              </a:spcBef>
              <a:spcAft>
                <a:spcPts val="1575"/>
              </a:spcAft>
              <a:buClr>
                <a:schemeClr val="lt1"/>
              </a:buClr>
              <a:buSzPts val="1800"/>
              <a:buNone/>
              <a:defRPr b="1" sz="1350">
                <a:solidFill>
                  <a:schemeClr val="lt1"/>
                </a:solidFill>
              </a:defRPr>
            </a:lvl9pPr>
          </a:lstStyle>
          <a:p/>
        </p:txBody>
      </p:sp>
      <p:sp>
        <p:nvSpPr>
          <p:cNvPr id="89" name="Google Shape;89;p27"/>
          <p:cNvSpPr txBox="1"/>
          <p:nvPr>
            <p:ph idx="5" type="subTitle"/>
          </p:nvPr>
        </p:nvSpPr>
        <p:spPr>
          <a:xfrm>
            <a:off x="4857590" y="2386594"/>
            <a:ext cx="2437875" cy="455175"/>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chemeClr val="lt1"/>
              </a:buClr>
              <a:buSzPts val="1800"/>
              <a:buNone/>
              <a:defRPr b="1" sz="1350">
                <a:solidFill>
                  <a:schemeClr val="lt1"/>
                </a:solidFill>
              </a:defRPr>
            </a:lvl1pPr>
            <a:lvl2pPr lvl="1" algn="l">
              <a:lnSpc>
                <a:spcPct val="115000"/>
              </a:lnSpc>
              <a:spcBef>
                <a:spcPts val="1575"/>
              </a:spcBef>
              <a:spcAft>
                <a:spcPts val="0"/>
              </a:spcAft>
              <a:buClr>
                <a:schemeClr val="lt1"/>
              </a:buClr>
              <a:buSzPts val="1800"/>
              <a:buNone/>
              <a:defRPr b="1" sz="1350">
                <a:solidFill>
                  <a:schemeClr val="lt1"/>
                </a:solidFill>
              </a:defRPr>
            </a:lvl2pPr>
            <a:lvl3pPr lvl="2" algn="l">
              <a:lnSpc>
                <a:spcPct val="115000"/>
              </a:lnSpc>
              <a:spcBef>
                <a:spcPts val="1575"/>
              </a:spcBef>
              <a:spcAft>
                <a:spcPts val="0"/>
              </a:spcAft>
              <a:buClr>
                <a:schemeClr val="lt1"/>
              </a:buClr>
              <a:buSzPts val="1800"/>
              <a:buNone/>
              <a:defRPr b="1" sz="1350">
                <a:solidFill>
                  <a:schemeClr val="lt1"/>
                </a:solidFill>
              </a:defRPr>
            </a:lvl3pPr>
            <a:lvl4pPr lvl="3" algn="l">
              <a:lnSpc>
                <a:spcPct val="115000"/>
              </a:lnSpc>
              <a:spcBef>
                <a:spcPts val="1575"/>
              </a:spcBef>
              <a:spcAft>
                <a:spcPts val="0"/>
              </a:spcAft>
              <a:buClr>
                <a:schemeClr val="lt1"/>
              </a:buClr>
              <a:buSzPts val="1800"/>
              <a:buNone/>
              <a:defRPr b="1" sz="1350">
                <a:solidFill>
                  <a:schemeClr val="lt1"/>
                </a:solidFill>
              </a:defRPr>
            </a:lvl4pPr>
            <a:lvl5pPr lvl="4" algn="l">
              <a:lnSpc>
                <a:spcPct val="115000"/>
              </a:lnSpc>
              <a:spcBef>
                <a:spcPts val="1575"/>
              </a:spcBef>
              <a:spcAft>
                <a:spcPts val="0"/>
              </a:spcAft>
              <a:buClr>
                <a:schemeClr val="lt1"/>
              </a:buClr>
              <a:buSzPts val="1800"/>
              <a:buNone/>
              <a:defRPr b="1" sz="1350">
                <a:solidFill>
                  <a:schemeClr val="lt1"/>
                </a:solidFill>
              </a:defRPr>
            </a:lvl5pPr>
            <a:lvl6pPr lvl="5" algn="l">
              <a:lnSpc>
                <a:spcPct val="115000"/>
              </a:lnSpc>
              <a:spcBef>
                <a:spcPts val="1575"/>
              </a:spcBef>
              <a:spcAft>
                <a:spcPts val="0"/>
              </a:spcAft>
              <a:buClr>
                <a:schemeClr val="lt1"/>
              </a:buClr>
              <a:buSzPts val="1800"/>
              <a:buNone/>
              <a:defRPr b="1" sz="1350">
                <a:solidFill>
                  <a:schemeClr val="lt1"/>
                </a:solidFill>
              </a:defRPr>
            </a:lvl6pPr>
            <a:lvl7pPr lvl="6" algn="l">
              <a:lnSpc>
                <a:spcPct val="115000"/>
              </a:lnSpc>
              <a:spcBef>
                <a:spcPts val="1575"/>
              </a:spcBef>
              <a:spcAft>
                <a:spcPts val="0"/>
              </a:spcAft>
              <a:buClr>
                <a:schemeClr val="lt1"/>
              </a:buClr>
              <a:buSzPts val="1800"/>
              <a:buNone/>
              <a:defRPr b="1" sz="1350">
                <a:solidFill>
                  <a:schemeClr val="lt1"/>
                </a:solidFill>
              </a:defRPr>
            </a:lvl7pPr>
            <a:lvl8pPr lvl="7" algn="l">
              <a:lnSpc>
                <a:spcPct val="115000"/>
              </a:lnSpc>
              <a:spcBef>
                <a:spcPts val="1575"/>
              </a:spcBef>
              <a:spcAft>
                <a:spcPts val="0"/>
              </a:spcAft>
              <a:buClr>
                <a:schemeClr val="lt1"/>
              </a:buClr>
              <a:buSzPts val="1800"/>
              <a:buNone/>
              <a:defRPr b="1" sz="1350">
                <a:solidFill>
                  <a:schemeClr val="lt1"/>
                </a:solidFill>
              </a:defRPr>
            </a:lvl8pPr>
            <a:lvl9pPr lvl="8" algn="l">
              <a:lnSpc>
                <a:spcPct val="115000"/>
              </a:lnSpc>
              <a:spcBef>
                <a:spcPts val="1575"/>
              </a:spcBef>
              <a:spcAft>
                <a:spcPts val="1575"/>
              </a:spcAft>
              <a:buClr>
                <a:schemeClr val="lt1"/>
              </a:buClr>
              <a:buSzPts val="1800"/>
              <a:buNone/>
              <a:defRPr b="1" sz="1350">
                <a:solidFill>
                  <a:schemeClr val="lt1"/>
                </a:solidFill>
              </a:defRPr>
            </a:lvl9pPr>
          </a:lstStyle>
          <a:p/>
        </p:txBody>
      </p:sp>
      <p:sp>
        <p:nvSpPr>
          <p:cNvPr id="90" name="Google Shape;90;p27"/>
          <p:cNvSpPr txBox="1"/>
          <p:nvPr>
            <p:ph idx="6" type="subTitle"/>
          </p:nvPr>
        </p:nvSpPr>
        <p:spPr>
          <a:xfrm>
            <a:off x="4857590" y="3515685"/>
            <a:ext cx="2437875" cy="455175"/>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chemeClr val="lt1"/>
              </a:buClr>
              <a:buSzPts val="1800"/>
              <a:buNone/>
              <a:defRPr b="1" sz="1350">
                <a:solidFill>
                  <a:schemeClr val="lt1"/>
                </a:solidFill>
              </a:defRPr>
            </a:lvl1pPr>
            <a:lvl2pPr lvl="1" algn="l">
              <a:lnSpc>
                <a:spcPct val="115000"/>
              </a:lnSpc>
              <a:spcBef>
                <a:spcPts val="1575"/>
              </a:spcBef>
              <a:spcAft>
                <a:spcPts val="0"/>
              </a:spcAft>
              <a:buClr>
                <a:schemeClr val="lt1"/>
              </a:buClr>
              <a:buSzPts val="1800"/>
              <a:buNone/>
              <a:defRPr b="1" sz="1350">
                <a:solidFill>
                  <a:schemeClr val="lt1"/>
                </a:solidFill>
              </a:defRPr>
            </a:lvl2pPr>
            <a:lvl3pPr lvl="2" algn="l">
              <a:lnSpc>
                <a:spcPct val="115000"/>
              </a:lnSpc>
              <a:spcBef>
                <a:spcPts val="1575"/>
              </a:spcBef>
              <a:spcAft>
                <a:spcPts val="0"/>
              </a:spcAft>
              <a:buClr>
                <a:schemeClr val="lt1"/>
              </a:buClr>
              <a:buSzPts val="1800"/>
              <a:buNone/>
              <a:defRPr b="1" sz="1350">
                <a:solidFill>
                  <a:schemeClr val="lt1"/>
                </a:solidFill>
              </a:defRPr>
            </a:lvl3pPr>
            <a:lvl4pPr lvl="3" algn="l">
              <a:lnSpc>
                <a:spcPct val="115000"/>
              </a:lnSpc>
              <a:spcBef>
                <a:spcPts val="1575"/>
              </a:spcBef>
              <a:spcAft>
                <a:spcPts val="0"/>
              </a:spcAft>
              <a:buClr>
                <a:schemeClr val="lt1"/>
              </a:buClr>
              <a:buSzPts val="1800"/>
              <a:buNone/>
              <a:defRPr b="1" sz="1350">
                <a:solidFill>
                  <a:schemeClr val="lt1"/>
                </a:solidFill>
              </a:defRPr>
            </a:lvl4pPr>
            <a:lvl5pPr lvl="4" algn="l">
              <a:lnSpc>
                <a:spcPct val="115000"/>
              </a:lnSpc>
              <a:spcBef>
                <a:spcPts val="1575"/>
              </a:spcBef>
              <a:spcAft>
                <a:spcPts val="0"/>
              </a:spcAft>
              <a:buClr>
                <a:schemeClr val="lt1"/>
              </a:buClr>
              <a:buSzPts val="1800"/>
              <a:buNone/>
              <a:defRPr b="1" sz="1350">
                <a:solidFill>
                  <a:schemeClr val="lt1"/>
                </a:solidFill>
              </a:defRPr>
            </a:lvl5pPr>
            <a:lvl6pPr lvl="5" algn="l">
              <a:lnSpc>
                <a:spcPct val="115000"/>
              </a:lnSpc>
              <a:spcBef>
                <a:spcPts val="1575"/>
              </a:spcBef>
              <a:spcAft>
                <a:spcPts val="0"/>
              </a:spcAft>
              <a:buClr>
                <a:schemeClr val="lt1"/>
              </a:buClr>
              <a:buSzPts val="1800"/>
              <a:buNone/>
              <a:defRPr b="1" sz="1350">
                <a:solidFill>
                  <a:schemeClr val="lt1"/>
                </a:solidFill>
              </a:defRPr>
            </a:lvl6pPr>
            <a:lvl7pPr lvl="6" algn="l">
              <a:lnSpc>
                <a:spcPct val="115000"/>
              </a:lnSpc>
              <a:spcBef>
                <a:spcPts val="1575"/>
              </a:spcBef>
              <a:spcAft>
                <a:spcPts val="0"/>
              </a:spcAft>
              <a:buClr>
                <a:schemeClr val="lt1"/>
              </a:buClr>
              <a:buSzPts val="1800"/>
              <a:buNone/>
              <a:defRPr b="1" sz="1350">
                <a:solidFill>
                  <a:schemeClr val="lt1"/>
                </a:solidFill>
              </a:defRPr>
            </a:lvl7pPr>
            <a:lvl8pPr lvl="7" algn="l">
              <a:lnSpc>
                <a:spcPct val="115000"/>
              </a:lnSpc>
              <a:spcBef>
                <a:spcPts val="1575"/>
              </a:spcBef>
              <a:spcAft>
                <a:spcPts val="0"/>
              </a:spcAft>
              <a:buClr>
                <a:schemeClr val="lt1"/>
              </a:buClr>
              <a:buSzPts val="1800"/>
              <a:buNone/>
              <a:defRPr b="1" sz="1350">
                <a:solidFill>
                  <a:schemeClr val="lt1"/>
                </a:solidFill>
              </a:defRPr>
            </a:lvl8pPr>
            <a:lvl9pPr lvl="8" algn="l">
              <a:lnSpc>
                <a:spcPct val="115000"/>
              </a:lnSpc>
              <a:spcBef>
                <a:spcPts val="1575"/>
              </a:spcBef>
              <a:spcAft>
                <a:spcPts val="1575"/>
              </a:spcAft>
              <a:buClr>
                <a:schemeClr val="lt1"/>
              </a:buClr>
              <a:buSzPts val="1800"/>
              <a:buNone/>
              <a:defRPr b="1" sz="1350">
                <a:solidFill>
                  <a:schemeClr val="lt1"/>
                </a:solidFill>
              </a:defRPr>
            </a:lvl9pPr>
          </a:lstStyle>
          <a:p/>
        </p:txBody>
      </p:sp>
      <p:sp>
        <p:nvSpPr>
          <p:cNvPr id="91" name="Google Shape;91;p27"/>
          <p:cNvSpPr txBox="1"/>
          <p:nvPr>
            <p:ph type="title"/>
          </p:nvPr>
        </p:nvSpPr>
        <p:spPr>
          <a:xfrm>
            <a:off x="1660275" y="616481"/>
            <a:ext cx="6002550" cy="572625"/>
          </a:xfrm>
          <a:prstGeom prst="rect">
            <a:avLst/>
          </a:prstGeom>
          <a:noFill/>
          <a:ln>
            <a:noFill/>
          </a:ln>
        </p:spPr>
        <p:txBody>
          <a:bodyPr anchorCtr="0" anchor="t" bIns="121900" lIns="121900" spcFirstLastPara="1" rIns="121900" wrap="square" tIns="121900">
            <a:noAutofit/>
          </a:bodyPr>
          <a:lstStyle>
            <a:lvl1pPr lvl="0" marR="0" algn="ctr">
              <a:lnSpc>
                <a:spcPct val="100000"/>
              </a:lnSpc>
              <a:spcBef>
                <a:spcPts val="0"/>
              </a:spcBef>
              <a:spcAft>
                <a:spcPts val="0"/>
              </a:spcAft>
              <a:buClr>
                <a:srgbClr val="000000"/>
              </a:buClr>
              <a:buSzPts val="4000"/>
              <a:buFont typeface="Aldrich"/>
              <a:buNone/>
              <a:defRPr>
                <a:solidFill>
                  <a:srgbClr val="000000"/>
                </a:solidFill>
              </a:defRPr>
            </a:lvl1pPr>
            <a:lvl2pPr lvl="1" algn="ctr">
              <a:lnSpc>
                <a:spcPct val="100000"/>
              </a:lnSpc>
              <a:spcBef>
                <a:spcPts val="0"/>
              </a:spcBef>
              <a:spcAft>
                <a:spcPts val="0"/>
              </a:spcAft>
              <a:buClr>
                <a:srgbClr val="000000"/>
              </a:buClr>
              <a:buSzPts val="4000"/>
              <a:buFont typeface="Abril Fatface"/>
              <a:buNone/>
              <a:defRPr sz="3000">
                <a:solidFill>
                  <a:srgbClr val="000000"/>
                </a:solidFill>
                <a:latin typeface="Abril Fatface"/>
                <a:ea typeface="Abril Fatface"/>
                <a:cs typeface="Abril Fatface"/>
                <a:sym typeface="Abril Fatface"/>
              </a:defRPr>
            </a:lvl2pPr>
            <a:lvl3pPr lvl="2" algn="ctr">
              <a:lnSpc>
                <a:spcPct val="100000"/>
              </a:lnSpc>
              <a:spcBef>
                <a:spcPts val="0"/>
              </a:spcBef>
              <a:spcAft>
                <a:spcPts val="0"/>
              </a:spcAft>
              <a:buClr>
                <a:srgbClr val="000000"/>
              </a:buClr>
              <a:buSzPts val="4000"/>
              <a:buFont typeface="Abril Fatface"/>
              <a:buNone/>
              <a:defRPr sz="3000">
                <a:solidFill>
                  <a:srgbClr val="000000"/>
                </a:solidFill>
                <a:latin typeface="Abril Fatface"/>
                <a:ea typeface="Abril Fatface"/>
                <a:cs typeface="Abril Fatface"/>
                <a:sym typeface="Abril Fatface"/>
              </a:defRPr>
            </a:lvl3pPr>
            <a:lvl4pPr lvl="3" algn="ctr">
              <a:lnSpc>
                <a:spcPct val="100000"/>
              </a:lnSpc>
              <a:spcBef>
                <a:spcPts val="0"/>
              </a:spcBef>
              <a:spcAft>
                <a:spcPts val="0"/>
              </a:spcAft>
              <a:buClr>
                <a:srgbClr val="000000"/>
              </a:buClr>
              <a:buSzPts val="4000"/>
              <a:buFont typeface="Abril Fatface"/>
              <a:buNone/>
              <a:defRPr sz="3000">
                <a:solidFill>
                  <a:srgbClr val="000000"/>
                </a:solidFill>
                <a:latin typeface="Abril Fatface"/>
                <a:ea typeface="Abril Fatface"/>
                <a:cs typeface="Abril Fatface"/>
                <a:sym typeface="Abril Fatface"/>
              </a:defRPr>
            </a:lvl4pPr>
            <a:lvl5pPr lvl="4" algn="ctr">
              <a:lnSpc>
                <a:spcPct val="100000"/>
              </a:lnSpc>
              <a:spcBef>
                <a:spcPts val="0"/>
              </a:spcBef>
              <a:spcAft>
                <a:spcPts val="0"/>
              </a:spcAft>
              <a:buClr>
                <a:srgbClr val="000000"/>
              </a:buClr>
              <a:buSzPts val="4000"/>
              <a:buFont typeface="Abril Fatface"/>
              <a:buNone/>
              <a:defRPr sz="3000">
                <a:solidFill>
                  <a:srgbClr val="000000"/>
                </a:solidFill>
                <a:latin typeface="Abril Fatface"/>
                <a:ea typeface="Abril Fatface"/>
                <a:cs typeface="Abril Fatface"/>
                <a:sym typeface="Abril Fatface"/>
              </a:defRPr>
            </a:lvl5pPr>
            <a:lvl6pPr lvl="5" algn="ctr">
              <a:lnSpc>
                <a:spcPct val="100000"/>
              </a:lnSpc>
              <a:spcBef>
                <a:spcPts val="0"/>
              </a:spcBef>
              <a:spcAft>
                <a:spcPts val="0"/>
              </a:spcAft>
              <a:buClr>
                <a:srgbClr val="000000"/>
              </a:buClr>
              <a:buSzPts val="4000"/>
              <a:buFont typeface="Abril Fatface"/>
              <a:buNone/>
              <a:defRPr sz="3000">
                <a:solidFill>
                  <a:srgbClr val="000000"/>
                </a:solidFill>
                <a:latin typeface="Abril Fatface"/>
                <a:ea typeface="Abril Fatface"/>
                <a:cs typeface="Abril Fatface"/>
                <a:sym typeface="Abril Fatface"/>
              </a:defRPr>
            </a:lvl6pPr>
            <a:lvl7pPr lvl="6" algn="ctr">
              <a:lnSpc>
                <a:spcPct val="100000"/>
              </a:lnSpc>
              <a:spcBef>
                <a:spcPts val="0"/>
              </a:spcBef>
              <a:spcAft>
                <a:spcPts val="0"/>
              </a:spcAft>
              <a:buClr>
                <a:srgbClr val="000000"/>
              </a:buClr>
              <a:buSzPts val="4000"/>
              <a:buFont typeface="Abril Fatface"/>
              <a:buNone/>
              <a:defRPr sz="3000">
                <a:solidFill>
                  <a:srgbClr val="000000"/>
                </a:solidFill>
                <a:latin typeface="Abril Fatface"/>
                <a:ea typeface="Abril Fatface"/>
                <a:cs typeface="Abril Fatface"/>
                <a:sym typeface="Abril Fatface"/>
              </a:defRPr>
            </a:lvl7pPr>
            <a:lvl8pPr lvl="7" algn="ctr">
              <a:lnSpc>
                <a:spcPct val="100000"/>
              </a:lnSpc>
              <a:spcBef>
                <a:spcPts val="0"/>
              </a:spcBef>
              <a:spcAft>
                <a:spcPts val="0"/>
              </a:spcAft>
              <a:buClr>
                <a:srgbClr val="000000"/>
              </a:buClr>
              <a:buSzPts val="4000"/>
              <a:buFont typeface="Abril Fatface"/>
              <a:buNone/>
              <a:defRPr sz="3000">
                <a:solidFill>
                  <a:srgbClr val="000000"/>
                </a:solidFill>
                <a:latin typeface="Abril Fatface"/>
                <a:ea typeface="Abril Fatface"/>
                <a:cs typeface="Abril Fatface"/>
                <a:sym typeface="Abril Fatface"/>
              </a:defRPr>
            </a:lvl8pPr>
            <a:lvl9pPr lvl="8" algn="ctr">
              <a:lnSpc>
                <a:spcPct val="100000"/>
              </a:lnSpc>
              <a:spcBef>
                <a:spcPts val="0"/>
              </a:spcBef>
              <a:spcAft>
                <a:spcPts val="0"/>
              </a:spcAft>
              <a:buClr>
                <a:srgbClr val="000000"/>
              </a:buClr>
              <a:buSzPts val="4000"/>
              <a:buFont typeface="Abril Fatface"/>
              <a:buNone/>
              <a:defRPr sz="3000">
                <a:solidFill>
                  <a:srgbClr val="000000"/>
                </a:solidFill>
                <a:latin typeface="Abril Fatface"/>
                <a:ea typeface="Abril Fatface"/>
                <a:cs typeface="Abril Fatface"/>
                <a:sym typeface="Abril Fatface"/>
              </a:defRPr>
            </a:lvl9pPr>
          </a:lstStyle>
          <a:p/>
        </p:txBody>
      </p:sp>
      <p:sp>
        <p:nvSpPr>
          <p:cNvPr id="92" name="Google Shape;92;p27"/>
          <p:cNvSpPr txBox="1"/>
          <p:nvPr>
            <p:ph idx="7" type="body"/>
          </p:nvPr>
        </p:nvSpPr>
        <p:spPr>
          <a:xfrm>
            <a:off x="4857590" y="1599450"/>
            <a:ext cx="2437875" cy="6255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Clr>
                <a:srgbClr val="000000"/>
              </a:buClr>
              <a:buSzPts val="1400"/>
              <a:buChar char="●"/>
              <a:defRPr sz="1050">
                <a:solidFill>
                  <a:srgbClr val="000000"/>
                </a:solidFill>
              </a:defRPr>
            </a:lvl1pPr>
            <a:lvl2pPr indent="-317500" lvl="1" marL="914400" algn="l">
              <a:lnSpc>
                <a:spcPct val="115000"/>
              </a:lnSpc>
              <a:spcBef>
                <a:spcPts val="1575"/>
              </a:spcBef>
              <a:spcAft>
                <a:spcPts val="0"/>
              </a:spcAft>
              <a:buClr>
                <a:srgbClr val="000000"/>
              </a:buClr>
              <a:buSzPts val="1400"/>
              <a:buChar char="○"/>
              <a:defRPr sz="1050">
                <a:solidFill>
                  <a:srgbClr val="000000"/>
                </a:solidFill>
              </a:defRPr>
            </a:lvl2pPr>
            <a:lvl3pPr indent="-317500" lvl="2" marL="1371600" algn="l">
              <a:lnSpc>
                <a:spcPct val="115000"/>
              </a:lnSpc>
              <a:spcBef>
                <a:spcPts val="1575"/>
              </a:spcBef>
              <a:spcAft>
                <a:spcPts val="0"/>
              </a:spcAft>
              <a:buClr>
                <a:srgbClr val="000000"/>
              </a:buClr>
              <a:buSzPts val="1400"/>
              <a:buChar char="■"/>
              <a:defRPr sz="1050">
                <a:solidFill>
                  <a:srgbClr val="000000"/>
                </a:solidFill>
              </a:defRPr>
            </a:lvl3pPr>
            <a:lvl4pPr indent="-317500" lvl="3" marL="1828800" algn="l">
              <a:lnSpc>
                <a:spcPct val="115000"/>
              </a:lnSpc>
              <a:spcBef>
                <a:spcPts val="1575"/>
              </a:spcBef>
              <a:spcAft>
                <a:spcPts val="0"/>
              </a:spcAft>
              <a:buClr>
                <a:srgbClr val="000000"/>
              </a:buClr>
              <a:buSzPts val="1400"/>
              <a:buChar char="●"/>
              <a:defRPr sz="1050">
                <a:solidFill>
                  <a:srgbClr val="000000"/>
                </a:solidFill>
              </a:defRPr>
            </a:lvl4pPr>
            <a:lvl5pPr indent="-317500" lvl="4" marL="2286000" algn="l">
              <a:lnSpc>
                <a:spcPct val="115000"/>
              </a:lnSpc>
              <a:spcBef>
                <a:spcPts val="1575"/>
              </a:spcBef>
              <a:spcAft>
                <a:spcPts val="0"/>
              </a:spcAft>
              <a:buClr>
                <a:srgbClr val="000000"/>
              </a:buClr>
              <a:buSzPts val="1400"/>
              <a:buChar char="○"/>
              <a:defRPr sz="1050">
                <a:solidFill>
                  <a:srgbClr val="000000"/>
                </a:solidFill>
              </a:defRPr>
            </a:lvl5pPr>
            <a:lvl6pPr indent="-317500" lvl="5" marL="2743200" algn="l">
              <a:lnSpc>
                <a:spcPct val="115000"/>
              </a:lnSpc>
              <a:spcBef>
                <a:spcPts val="1575"/>
              </a:spcBef>
              <a:spcAft>
                <a:spcPts val="0"/>
              </a:spcAft>
              <a:buClr>
                <a:srgbClr val="000000"/>
              </a:buClr>
              <a:buSzPts val="1400"/>
              <a:buChar char="■"/>
              <a:defRPr sz="1050">
                <a:solidFill>
                  <a:srgbClr val="000000"/>
                </a:solidFill>
              </a:defRPr>
            </a:lvl6pPr>
            <a:lvl7pPr indent="-317500" lvl="6" marL="3200400" algn="l">
              <a:lnSpc>
                <a:spcPct val="115000"/>
              </a:lnSpc>
              <a:spcBef>
                <a:spcPts val="1575"/>
              </a:spcBef>
              <a:spcAft>
                <a:spcPts val="0"/>
              </a:spcAft>
              <a:buClr>
                <a:srgbClr val="000000"/>
              </a:buClr>
              <a:buSzPts val="1400"/>
              <a:buChar char="●"/>
              <a:defRPr sz="1050">
                <a:solidFill>
                  <a:srgbClr val="000000"/>
                </a:solidFill>
              </a:defRPr>
            </a:lvl7pPr>
            <a:lvl8pPr indent="-317500" lvl="7" marL="3657600" algn="l">
              <a:lnSpc>
                <a:spcPct val="115000"/>
              </a:lnSpc>
              <a:spcBef>
                <a:spcPts val="1575"/>
              </a:spcBef>
              <a:spcAft>
                <a:spcPts val="0"/>
              </a:spcAft>
              <a:buClr>
                <a:srgbClr val="000000"/>
              </a:buClr>
              <a:buSzPts val="1400"/>
              <a:buChar char="○"/>
              <a:defRPr sz="1050">
                <a:solidFill>
                  <a:srgbClr val="000000"/>
                </a:solidFill>
              </a:defRPr>
            </a:lvl8pPr>
            <a:lvl9pPr indent="-317500" lvl="8" marL="4114800" algn="l">
              <a:lnSpc>
                <a:spcPct val="115000"/>
              </a:lnSpc>
              <a:spcBef>
                <a:spcPts val="1575"/>
              </a:spcBef>
              <a:spcAft>
                <a:spcPts val="1575"/>
              </a:spcAft>
              <a:buClr>
                <a:srgbClr val="000000"/>
              </a:buClr>
              <a:buSzPts val="1400"/>
              <a:buChar char="■"/>
              <a:defRPr sz="1050">
                <a:solidFill>
                  <a:srgbClr val="000000"/>
                </a:solidFill>
              </a:defRPr>
            </a:lvl9pPr>
          </a:lstStyle>
          <a:p/>
        </p:txBody>
      </p:sp>
      <p:sp>
        <p:nvSpPr>
          <p:cNvPr id="93" name="Google Shape;93;p27"/>
          <p:cNvSpPr txBox="1"/>
          <p:nvPr>
            <p:ph idx="8" type="body"/>
          </p:nvPr>
        </p:nvSpPr>
        <p:spPr>
          <a:xfrm>
            <a:off x="4857590" y="3828300"/>
            <a:ext cx="2437875" cy="6255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Clr>
                <a:srgbClr val="000000"/>
              </a:buClr>
              <a:buSzPts val="1400"/>
              <a:buChar char="●"/>
              <a:defRPr sz="1050">
                <a:solidFill>
                  <a:srgbClr val="000000"/>
                </a:solidFill>
              </a:defRPr>
            </a:lvl1pPr>
            <a:lvl2pPr indent="-317500" lvl="1" marL="914400" algn="l">
              <a:lnSpc>
                <a:spcPct val="115000"/>
              </a:lnSpc>
              <a:spcBef>
                <a:spcPts val="1575"/>
              </a:spcBef>
              <a:spcAft>
                <a:spcPts val="0"/>
              </a:spcAft>
              <a:buClr>
                <a:srgbClr val="000000"/>
              </a:buClr>
              <a:buSzPts val="1400"/>
              <a:buChar char="○"/>
              <a:defRPr sz="1050">
                <a:solidFill>
                  <a:srgbClr val="000000"/>
                </a:solidFill>
              </a:defRPr>
            </a:lvl2pPr>
            <a:lvl3pPr indent="-317500" lvl="2" marL="1371600" algn="l">
              <a:lnSpc>
                <a:spcPct val="115000"/>
              </a:lnSpc>
              <a:spcBef>
                <a:spcPts val="1575"/>
              </a:spcBef>
              <a:spcAft>
                <a:spcPts val="0"/>
              </a:spcAft>
              <a:buClr>
                <a:srgbClr val="000000"/>
              </a:buClr>
              <a:buSzPts val="1400"/>
              <a:buChar char="■"/>
              <a:defRPr sz="1050">
                <a:solidFill>
                  <a:srgbClr val="000000"/>
                </a:solidFill>
              </a:defRPr>
            </a:lvl3pPr>
            <a:lvl4pPr indent="-317500" lvl="3" marL="1828800" algn="l">
              <a:lnSpc>
                <a:spcPct val="115000"/>
              </a:lnSpc>
              <a:spcBef>
                <a:spcPts val="1575"/>
              </a:spcBef>
              <a:spcAft>
                <a:spcPts val="0"/>
              </a:spcAft>
              <a:buClr>
                <a:srgbClr val="000000"/>
              </a:buClr>
              <a:buSzPts val="1400"/>
              <a:buChar char="●"/>
              <a:defRPr sz="1050">
                <a:solidFill>
                  <a:srgbClr val="000000"/>
                </a:solidFill>
              </a:defRPr>
            </a:lvl4pPr>
            <a:lvl5pPr indent="-317500" lvl="4" marL="2286000" algn="l">
              <a:lnSpc>
                <a:spcPct val="115000"/>
              </a:lnSpc>
              <a:spcBef>
                <a:spcPts val="1575"/>
              </a:spcBef>
              <a:spcAft>
                <a:spcPts val="0"/>
              </a:spcAft>
              <a:buClr>
                <a:srgbClr val="000000"/>
              </a:buClr>
              <a:buSzPts val="1400"/>
              <a:buChar char="○"/>
              <a:defRPr sz="1050">
                <a:solidFill>
                  <a:srgbClr val="000000"/>
                </a:solidFill>
              </a:defRPr>
            </a:lvl5pPr>
            <a:lvl6pPr indent="-317500" lvl="5" marL="2743200" algn="l">
              <a:lnSpc>
                <a:spcPct val="115000"/>
              </a:lnSpc>
              <a:spcBef>
                <a:spcPts val="1575"/>
              </a:spcBef>
              <a:spcAft>
                <a:spcPts val="0"/>
              </a:spcAft>
              <a:buClr>
                <a:srgbClr val="000000"/>
              </a:buClr>
              <a:buSzPts val="1400"/>
              <a:buChar char="■"/>
              <a:defRPr sz="1050">
                <a:solidFill>
                  <a:srgbClr val="000000"/>
                </a:solidFill>
              </a:defRPr>
            </a:lvl6pPr>
            <a:lvl7pPr indent="-317500" lvl="6" marL="3200400" algn="l">
              <a:lnSpc>
                <a:spcPct val="115000"/>
              </a:lnSpc>
              <a:spcBef>
                <a:spcPts val="1575"/>
              </a:spcBef>
              <a:spcAft>
                <a:spcPts val="0"/>
              </a:spcAft>
              <a:buClr>
                <a:srgbClr val="000000"/>
              </a:buClr>
              <a:buSzPts val="1400"/>
              <a:buChar char="●"/>
              <a:defRPr sz="1050">
                <a:solidFill>
                  <a:srgbClr val="000000"/>
                </a:solidFill>
              </a:defRPr>
            </a:lvl7pPr>
            <a:lvl8pPr indent="-317500" lvl="7" marL="3657600" algn="l">
              <a:lnSpc>
                <a:spcPct val="115000"/>
              </a:lnSpc>
              <a:spcBef>
                <a:spcPts val="1575"/>
              </a:spcBef>
              <a:spcAft>
                <a:spcPts val="0"/>
              </a:spcAft>
              <a:buClr>
                <a:srgbClr val="000000"/>
              </a:buClr>
              <a:buSzPts val="1400"/>
              <a:buChar char="○"/>
              <a:defRPr sz="1050">
                <a:solidFill>
                  <a:srgbClr val="000000"/>
                </a:solidFill>
              </a:defRPr>
            </a:lvl8pPr>
            <a:lvl9pPr indent="-317500" lvl="8" marL="4114800" algn="l">
              <a:lnSpc>
                <a:spcPct val="115000"/>
              </a:lnSpc>
              <a:spcBef>
                <a:spcPts val="1575"/>
              </a:spcBef>
              <a:spcAft>
                <a:spcPts val="1575"/>
              </a:spcAft>
              <a:buClr>
                <a:srgbClr val="000000"/>
              </a:buClr>
              <a:buSzPts val="1400"/>
              <a:buChar char="■"/>
              <a:defRPr sz="1050">
                <a:solidFill>
                  <a:srgbClr val="000000"/>
                </a:solidFill>
              </a:defRPr>
            </a:lvl9pPr>
          </a:lstStyle>
          <a:p/>
        </p:txBody>
      </p:sp>
      <p:sp>
        <p:nvSpPr>
          <p:cNvPr id="94" name="Google Shape;94;p27"/>
          <p:cNvSpPr txBox="1"/>
          <p:nvPr>
            <p:ph idx="9" type="body"/>
          </p:nvPr>
        </p:nvSpPr>
        <p:spPr>
          <a:xfrm>
            <a:off x="4857590" y="2685300"/>
            <a:ext cx="2437875" cy="6255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Clr>
                <a:srgbClr val="000000"/>
              </a:buClr>
              <a:buSzPts val="1400"/>
              <a:buChar char="●"/>
              <a:defRPr sz="1050">
                <a:solidFill>
                  <a:srgbClr val="000000"/>
                </a:solidFill>
              </a:defRPr>
            </a:lvl1pPr>
            <a:lvl2pPr indent="-317500" lvl="1" marL="914400" algn="l">
              <a:lnSpc>
                <a:spcPct val="115000"/>
              </a:lnSpc>
              <a:spcBef>
                <a:spcPts val="1575"/>
              </a:spcBef>
              <a:spcAft>
                <a:spcPts val="0"/>
              </a:spcAft>
              <a:buClr>
                <a:srgbClr val="000000"/>
              </a:buClr>
              <a:buSzPts val="1400"/>
              <a:buChar char="○"/>
              <a:defRPr sz="1050">
                <a:solidFill>
                  <a:srgbClr val="000000"/>
                </a:solidFill>
              </a:defRPr>
            </a:lvl2pPr>
            <a:lvl3pPr indent="-317500" lvl="2" marL="1371600" algn="l">
              <a:lnSpc>
                <a:spcPct val="115000"/>
              </a:lnSpc>
              <a:spcBef>
                <a:spcPts val="1575"/>
              </a:spcBef>
              <a:spcAft>
                <a:spcPts val="0"/>
              </a:spcAft>
              <a:buClr>
                <a:srgbClr val="000000"/>
              </a:buClr>
              <a:buSzPts val="1400"/>
              <a:buChar char="■"/>
              <a:defRPr sz="1050">
                <a:solidFill>
                  <a:srgbClr val="000000"/>
                </a:solidFill>
              </a:defRPr>
            </a:lvl3pPr>
            <a:lvl4pPr indent="-317500" lvl="3" marL="1828800" algn="l">
              <a:lnSpc>
                <a:spcPct val="115000"/>
              </a:lnSpc>
              <a:spcBef>
                <a:spcPts val="1575"/>
              </a:spcBef>
              <a:spcAft>
                <a:spcPts val="0"/>
              </a:spcAft>
              <a:buClr>
                <a:srgbClr val="000000"/>
              </a:buClr>
              <a:buSzPts val="1400"/>
              <a:buChar char="●"/>
              <a:defRPr sz="1050">
                <a:solidFill>
                  <a:srgbClr val="000000"/>
                </a:solidFill>
              </a:defRPr>
            </a:lvl4pPr>
            <a:lvl5pPr indent="-317500" lvl="4" marL="2286000" algn="l">
              <a:lnSpc>
                <a:spcPct val="115000"/>
              </a:lnSpc>
              <a:spcBef>
                <a:spcPts val="1575"/>
              </a:spcBef>
              <a:spcAft>
                <a:spcPts val="0"/>
              </a:spcAft>
              <a:buClr>
                <a:srgbClr val="000000"/>
              </a:buClr>
              <a:buSzPts val="1400"/>
              <a:buChar char="○"/>
              <a:defRPr sz="1050">
                <a:solidFill>
                  <a:srgbClr val="000000"/>
                </a:solidFill>
              </a:defRPr>
            </a:lvl5pPr>
            <a:lvl6pPr indent="-317500" lvl="5" marL="2743200" algn="l">
              <a:lnSpc>
                <a:spcPct val="115000"/>
              </a:lnSpc>
              <a:spcBef>
                <a:spcPts val="1575"/>
              </a:spcBef>
              <a:spcAft>
                <a:spcPts val="0"/>
              </a:spcAft>
              <a:buClr>
                <a:srgbClr val="000000"/>
              </a:buClr>
              <a:buSzPts val="1400"/>
              <a:buChar char="■"/>
              <a:defRPr sz="1050">
                <a:solidFill>
                  <a:srgbClr val="000000"/>
                </a:solidFill>
              </a:defRPr>
            </a:lvl6pPr>
            <a:lvl7pPr indent="-317500" lvl="6" marL="3200400" algn="l">
              <a:lnSpc>
                <a:spcPct val="115000"/>
              </a:lnSpc>
              <a:spcBef>
                <a:spcPts val="1575"/>
              </a:spcBef>
              <a:spcAft>
                <a:spcPts val="0"/>
              </a:spcAft>
              <a:buClr>
                <a:srgbClr val="000000"/>
              </a:buClr>
              <a:buSzPts val="1400"/>
              <a:buChar char="●"/>
              <a:defRPr sz="1050">
                <a:solidFill>
                  <a:srgbClr val="000000"/>
                </a:solidFill>
              </a:defRPr>
            </a:lvl7pPr>
            <a:lvl8pPr indent="-317500" lvl="7" marL="3657600" algn="l">
              <a:lnSpc>
                <a:spcPct val="115000"/>
              </a:lnSpc>
              <a:spcBef>
                <a:spcPts val="1575"/>
              </a:spcBef>
              <a:spcAft>
                <a:spcPts val="0"/>
              </a:spcAft>
              <a:buClr>
                <a:srgbClr val="000000"/>
              </a:buClr>
              <a:buSzPts val="1400"/>
              <a:buChar char="○"/>
              <a:defRPr sz="1050">
                <a:solidFill>
                  <a:srgbClr val="000000"/>
                </a:solidFill>
              </a:defRPr>
            </a:lvl8pPr>
            <a:lvl9pPr indent="-317500" lvl="8" marL="4114800" algn="l">
              <a:lnSpc>
                <a:spcPct val="115000"/>
              </a:lnSpc>
              <a:spcBef>
                <a:spcPts val="1575"/>
              </a:spcBef>
              <a:spcAft>
                <a:spcPts val="1575"/>
              </a:spcAft>
              <a:buClr>
                <a:srgbClr val="000000"/>
              </a:buClr>
              <a:buSzPts val="1400"/>
              <a:buChar char="■"/>
              <a:defRPr sz="1050">
                <a:solidFill>
                  <a:srgbClr val="000000"/>
                </a:solidFill>
              </a:defRPr>
            </a:lvl9pPr>
          </a:lstStyle>
          <a:p/>
        </p:txBody>
      </p:sp>
      <p:sp>
        <p:nvSpPr>
          <p:cNvPr id="95" name="Google Shape;95;p27"/>
          <p:cNvSpPr txBox="1"/>
          <p:nvPr>
            <p:ph idx="13" type="body"/>
          </p:nvPr>
        </p:nvSpPr>
        <p:spPr>
          <a:xfrm>
            <a:off x="1969050" y="1599450"/>
            <a:ext cx="2437875" cy="6255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Clr>
                <a:srgbClr val="000000"/>
              </a:buClr>
              <a:buSzPts val="1400"/>
              <a:buChar char="●"/>
              <a:defRPr sz="1050">
                <a:solidFill>
                  <a:srgbClr val="000000"/>
                </a:solidFill>
              </a:defRPr>
            </a:lvl1pPr>
            <a:lvl2pPr indent="-317500" lvl="1" marL="914400" algn="l">
              <a:lnSpc>
                <a:spcPct val="115000"/>
              </a:lnSpc>
              <a:spcBef>
                <a:spcPts val="1575"/>
              </a:spcBef>
              <a:spcAft>
                <a:spcPts val="0"/>
              </a:spcAft>
              <a:buClr>
                <a:srgbClr val="000000"/>
              </a:buClr>
              <a:buSzPts val="1400"/>
              <a:buChar char="○"/>
              <a:defRPr sz="1050">
                <a:solidFill>
                  <a:srgbClr val="000000"/>
                </a:solidFill>
              </a:defRPr>
            </a:lvl2pPr>
            <a:lvl3pPr indent="-317500" lvl="2" marL="1371600" algn="l">
              <a:lnSpc>
                <a:spcPct val="115000"/>
              </a:lnSpc>
              <a:spcBef>
                <a:spcPts val="1575"/>
              </a:spcBef>
              <a:spcAft>
                <a:spcPts val="0"/>
              </a:spcAft>
              <a:buClr>
                <a:srgbClr val="000000"/>
              </a:buClr>
              <a:buSzPts val="1400"/>
              <a:buChar char="■"/>
              <a:defRPr sz="1050">
                <a:solidFill>
                  <a:srgbClr val="000000"/>
                </a:solidFill>
              </a:defRPr>
            </a:lvl3pPr>
            <a:lvl4pPr indent="-317500" lvl="3" marL="1828800" algn="l">
              <a:lnSpc>
                <a:spcPct val="115000"/>
              </a:lnSpc>
              <a:spcBef>
                <a:spcPts val="1575"/>
              </a:spcBef>
              <a:spcAft>
                <a:spcPts val="0"/>
              </a:spcAft>
              <a:buClr>
                <a:srgbClr val="000000"/>
              </a:buClr>
              <a:buSzPts val="1400"/>
              <a:buChar char="●"/>
              <a:defRPr sz="1050">
                <a:solidFill>
                  <a:srgbClr val="000000"/>
                </a:solidFill>
              </a:defRPr>
            </a:lvl4pPr>
            <a:lvl5pPr indent="-317500" lvl="4" marL="2286000" algn="l">
              <a:lnSpc>
                <a:spcPct val="115000"/>
              </a:lnSpc>
              <a:spcBef>
                <a:spcPts val="1575"/>
              </a:spcBef>
              <a:spcAft>
                <a:spcPts val="0"/>
              </a:spcAft>
              <a:buClr>
                <a:srgbClr val="000000"/>
              </a:buClr>
              <a:buSzPts val="1400"/>
              <a:buChar char="○"/>
              <a:defRPr sz="1050">
                <a:solidFill>
                  <a:srgbClr val="000000"/>
                </a:solidFill>
              </a:defRPr>
            </a:lvl5pPr>
            <a:lvl6pPr indent="-317500" lvl="5" marL="2743200" algn="l">
              <a:lnSpc>
                <a:spcPct val="115000"/>
              </a:lnSpc>
              <a:spcBef>
                <a:spcPts val="1575"/>
              </a:spcBef>
              <a:spcAft>
                <a:spcPts val="0"/>
              </a:spcAft>
              <a:buClr>
                <a:srgbClr val="000000"/>
              </a:buClr>
              <a:buSzPts val="1400"/>
              <a:buChar char="■"/>
              <a:defRPr sz="1050">
                <a:solidFill>
                  <a:srgbClr val="000000"/>
                </a:solidFill>
              </a:defRPr>
            </a:lvl6pPr>
            <a:lvl7pPr indent="-317500" lvl="6" marL="3200400" algn="l">
              <a:lnSpc>
                <a:spcPct val="115000"/>
              </a:lnSpc>
              <a:spcBef>
                <a:spcPts val="1575"/>
              </a:spcBef>
              <a:spcAft>
                <a:spcPts val="0"/>
              </a:spcAft>
              <a:buClr>
                <a:srgbClr val="000000"/>
              </a:buClr>
              <a:buSzPts val="1400"/>
              <a:buChar char="●"/>
              <a:defRPr sz="1050">
                <a:solidFill>
                  <a:srgbClr val="000000"/>
                </a:solidFill>
              </a:defRPr>
            </a:lvl7pPr>
            <a:lvl8pPr indent="-317500" lvl="7" marL="3657600" algn="l">
              <a:lnSpc>
                <a:spcPct val="115000"/>
              </a:lnSpc>
              <a:spcBef>
                <a:spcPts val="1575"/>
              </a:spcBef>
              <a:spcAft>
                <a:spcPts val="0"/>
              </a:spcAft>
              <a:buClr>
                <a:srgbClr val="000000"/>
              </a:buClr>
              <a:buSzPts val="1400"/>
              <a:buChar char="○"/>
              <a:defRPr sz="1050">
                <a:solidFill>
                  <a:srgbClr val="000000"/>
                </a:solidFill>
              </a:defRPr>
            </a:lvl8pPr>
            <a:lvl9pPr indent="-317500" lvl="8" marL="4114800" algn="l">
              <a:lnSpc>
                <a:spcPct val="115000"/>
              </a:lnSpc>
              <a:spcBef>
                <a:spcPts val="1575"/>
              </a:spcBef>
              <a:spcAft>
                <a:spcPts val="1575"/>
              </a:spcAft>
              <a:buClr>
                <a:srgbClr val="000000"/>
              </a:buClr>
              <a:buSzPts val="1400"/>
              <a:buChar char="■"/>
              <a:defRPr sz="1050">
                <a:solidFill>
                  <a:srgbClr val="000000"/>
                </a:solidFill>
              </a:defRPr>
            </a:lvl9pPr>
          </a:lstStyle>
          <a:p/>
        </p:txBody>
      </p:sp>
      <p:sp>
        <p:nvSpPr>
          <p:cNvPr id="96" name="Google Shape;96;p27"/>
          <p:cNvSpPr txBox="1"/>
          <p:nvPr>
            <p:ph idx="14" type="body"/>
          </p:nvPr>
        </p:nvSpPr>
        <p:spPr>
          <a:xfrm>
            <a:off x="1969050" y="3828300"/>
            <a:ext cx="2437875" cy="6255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Clr>
                <a:srgbClr val="000000"/>
              </a:buClr>
              <a:buSzPts val="1400"/>
              <a:buChar char="●"/>
              <a:defRPr sz="1050">
                <a:solidFill>
                  <a:srgbClr val="000000"/>
                </a:solidFill>
              </a:defRPr>
            </a:lvl1pPr>
            <a:lvl2pPr indent="-317500" lvl="1" marL="914400" algn="l">
              <a:lnSpc>
                <a:spcPct val="115000"/>
              </a:lnSpc>
              <a:spcBef>
                <a:spcPts val="1575"/>
              </a:spcBef>
              <a:spcAft>
                <a:spcPts val="0"/>
              </a:spcAft>
              <a:buClr>
                <a:srgbClr val="000000"/>
              </a:buClr>
              <a:buSzPts val="1400"/>
              <a:buChar char="○"/>
              <a:defRPr sz="1050">
                <a:solidFill>
                  <a:srgbClr val="000000"/>
                </a:solidFill>
              </a:defRPr>
            </a:lvl2pPr>
            <a:lvl3pPr indent="-317500" lvl="2" marL="1371600" algn="l">
              <a:lnSpc>
                <a:spcPct val="115000"/>
              </a:lnSpc>
              <a:spcBef>
                <a:spcPts val="1575"/>
              </a:spcBef>
              <a:spcAft>
                <a:spcPts val="0"/>
              </a:spcAft>
              <a:buClr>
                <a:srgbClr val="000000"/>
              </a:buClr>
              <a:buSzPts val="1400"/>
              <a:buChar char="■"/>
              <a:defRPr sz="1050">
                <a:solidFill>
                  <a:srgbClr val="000000"/>
                </a:solidFill>
              </a:defRPr>
            </a:lvl3pPr>
            <a:lvl4pPr indent="-317500" lvl="3" marL="1828800" algn="l">
              <a:lnSpc>
                <a:spcPct val="115000"/>
              </a:lnSpc>
              <a:spcBef>
                <a:spcPts val="1575"/>
              </a:spcBef>
              <a:spcAft>
                <a:spcPts val="0"/>
              </a:spcAft>
              <a:buClr>
                <a:srgbClr val="000000"/>
              </a:buClr>
              <a:buSzPts val="1400"/>
              <a:buChar char="●"/>
              <a:defRPr sz="1050">
                <a:solidFill>
                  <a:srgbClr val="000000"/>
                </a:solidFill>
              </a:defRPr>
            </a:lvl4pPr>
            <a:lvl5pPr indent="-317500" lvl="4" marL="2286000" algn="l">
              <a:lnSpc>
                <a:spcPct val="115000"/>
              </a:lnSpc>
              <a:spcBef>
                <a:spcPts val="1575"/>
              </a:spcBef>
              <a:spcAft>
                <a:spcPts val="0"/>
              </a:spcAft>
              <a:buClr>
                <a:srgbClr val="000000"/>
              </a:buClr>
              <a:buSzPts val="1400"/>
              <a:buChar char="○"/>
              <a:defRPr sz="1050">
                <a:solidFill>
                  <a:srgbClr val="000000"/>
                </a:solidFill>
              </a:defRPr>
            </a:lvl5pPr>
            <a:lvl6pPr indent="-317500" lvl="5" marL="2743200" algn="l">
              <a:lnSpc>
                <a:spcPct val="115000"/>
              </a:lnSpc>
              <a:spcBef>
                <a:spcPts val="1575"/>
              </a:spcBef>
              <a:spcAft>
                <a:spcPts val="0"/>
              </a:spcAft>
              <a:buClr>
                <a:srgbClr val="000000"/>
              </a:buClr>
              <a:buSzPts val="1400"/>
              <a:buChar char="■"/>
              <a:defRPr sz="1050">
                <a:solidFill>
                  <a:srgbClr val="000000"/>
                </a:solidFill>
              </a:defRPr>
            </a:lvl6pPr>
            <a:lvl7pPr indent="-317500" lvl="6" marL="3200400" algn="l">
              <a:lnSpc>
                <a:spcPct val="115000"/>
              </a:lnSpc>
              <a:spcBef>
                <a:spcPts val="1575"/>
              </a:spcBef>
              <a:spcAft>
                <a:spcPts val="0"/>
              </a:spcAft>
              <a:buClr>
                <a:srgbClr val="000000"/>
              </a:buClr>
              <a:buSzPts val="1400"/>
              <a:buChar char="●"/>
              <a:defRPr sz="1050">
                <a:solidFill>
                  <a:srgbClr val="000000"/>
                </a:solidFill>
              </a:defRPr>
            </a:lvl7pPr>
            <a:lvl8pPr indent="-317500" lvl="7" marL="3657600" algn="l">
              <a:lnSpc>
                <a:spcPct val="115000"/>
              </a:lnSpc>
              <a:spcBef>
                <a:spcPts val="1575"/>
              </a:spcBef>
              <a:spcAft>
                <a:spcPts val="0"/>
              </a:spcAft>
              <a:buClr>
                <a:srgbClr val="000000"/>
              </a:buClr>
              <a:buSzPts val="1400"/>
              <a:buChar char="○"/>
              <a:defRPr sz="1050">
                <a:solidFill>
                  <a:srgbClr val="000000"/>
                </a:solidFill>
              </a:defRPr>
            </a:lvl8pPr>
            <a:lvl9pPr indent="-317500" lvl="8" marL="4114800" algn="l">
              <a:lnSpc>
                <a:spcPct val="115000"/>
              </a:lnSpc>
              <a:spcBef>
                <a:spcPts val="1575"/>
              </a:spcBef>
              <a:spcAft>
                <a:spcPts val="1575"/>
              </a:spcAft>
              <a:buClr>
                <a:srgbClr val="000000"/>
              </a:buClr>
              <a:buSzPts val="1400"/>
              <a:buChar char="■"/>
              <a:defRPr sz="1050">
                <a:solidFill>
                  <a:srgbClr val="000000"/>
                </a:solidFill>
              </a:defRPr>
            </a:lvl9pPr>
          </a:lstStyle>
          <a:p/>
        </p:txBody>
      </p:sp>
      <p:sp>
        <p:nvSpPr>
          <p:cNvPr id="97" name="Google Shape;97;p27"/>
          <p:cNvSpPr txBox="1"/>
          <p:nvPr>
            <p:ph idx="15" type="body"/>
          </p:nvPr>
        </p:nvSpPr>
        <p:spPr>
          <a:xfrm>
            <a:off x="1969050" y="2685300"/>
            <a:ext cx="2437875" cy="625500"/>
          </a:xfrm>
          <a:prstGeom prst="rect">
            <a:avLst/>
          </a:prstGeom>
          <a:noFill/>
          <a:ln>
            <a:noFill/>
          </a:ln>
        </p:spPr>
        <p:txBody>
          <a:bodyPr anchorCtr="0" anchor="t" bIns="121900" lIns="121900" spcFirstLastPara="1" rIns="121900" wrap="square" tIns="121900">
            <a:noAutofit/>
          </a:bodyPr>
          <a:lstStyle>
            <a:lvl1pPr indent="-317500" lvl="0" marL="457200" algn="l">
              <a:lnSpc>
                <a:spcPct val="115000"/>
              </a:lnSpc>
              <a:spcBef>
                <a:spcPts val="0"/>
              </a:spcBef>
              <a:spcAft>
                <a:spcPts val="0"/>
              </a:spcAft>
              <a:buClr>
                <a:srgbClr val="000000"/>
              </a:buClr>
              <a:buSzPts val="1400"/>
              <a:buChar char="●"/>
              <a:defRPr sz="1050">
                <a:solidFill>
                  <a:srgbClr val="000000"/>
                </a:solidFill>
              </a:defRPr>
            </a:lvl1pPr>
            <a:lvl2pPr indent="-317500" lvl="1" marL="914400" algn="l">
              <a:lnSpc>
                <a:spcPct val="115000"/>
              </a:lnSpc>
              <a:spcBef>
                <a:spcPts val="1575"/>
              </a:spcBef>
              <a:spcAft>
                <a:spcPts val="0"/>
              </a:spcAft>
              <a:buClr>
                <a:srgbClr val="000000"/>
              </a:buClr>
              <a:buSzPts val="1400"/>
              <a:buChar char="○"/>
              <a:defRPr sz="1050">
                <a:solidFill>
                  <a:srgbClr val="000000"/>
                </a:solidFill>
              </a:defRPr>
            </a:lvl2pPr>
            <a:lvl3pPr indent="-317500" lvl="2" marL="1371600" algn="l">
              <a:lnSpc>
                <a:spcPct val="115000"/>
              </a:lnSpc>
              <a:spcBef>
                <a:spcPts val="1575"/>
              </a:spcBef>
              <a:spcAft>
                <a:spcPts val="0"/>
              </a:spcAft>
              <a:buClr>
                <a:srgbClr val="000000"/>
              </a:buClr>
              <a:buSzPts val="1400"/>
              <a:buChar char="■"/>
              <a:defRPr sz="1050">
                <a:solidFill>
                  <a:srgbClr val="000000"/>
                </a:solidFill>
              </a:defRPr>
            </a:lvl3pPr>
            <a:lvl4pPr indent="-317500" lvl="3" marL="1828800" algn="l">
              <a:lnSpc>
                <a:spcPct val="115000"/>
              </a:lnSpc>
              <a:spcBef>
                <a:spcPts val="1575"/>
              </a:spcBef>
              <a:spcAft>
                <a:spcPts val="0"/>
              </a:spcAft>
              <a:buClr>
                <a:srgbClr val="000000"/>
              </a:buClr>
              <a:buSzPts val="1400"/>
              <a:buChar char="●"/>
              <a:defRPr sz="1050">
                <a:solidFill>
                  <a:srgbClr val="000000"/>
                </a:solidFill>
              </a:defRPr>
            </a:lvl4pPr>
            <a:lvl5pPr indent="-317500" lvl="4" marL="2286000" algn="l">
              <a:lnSpc>
                <a:spcPct val="115000"/>
              </a:lnSpc>
              <a:spcBef>
                <a:spcPts val="1575"/>
              </a:spcBef>
              <a:spcAft>
                <a:spcPts val="0"/>
              </a:spcAft>
              <a:buClr>
                <a:srgbClr val="000000"/>
              </a:buClr>
              <a:buSzPts val="1400"/>
              <a:buChar char="○"/>
              <a:defRPr sz="1050">
                <a:solidFill>
                  <a:srgbClr val="000000"/>
                </a:solidFill>
              </a:defRPr>
            </a:lvl5pPr>
            <a:lvl6pPr indent="-317500" lvl="5" marL="2743200" algn="l">
              <a:lnSpc>
                <a:spcPct val="115000"/>
              </a:lnSpc>
              <a:spcBef>
                <a:spcPts val="1575"/>
              </a:spcBef>
              <a:spcAft>
                <a:spcPts val="0"/>
              </a:spcAft>
              <a:buClr>
                <a:srgbClr val="000000"/>
              </a:buClr>
              <a:buSzPts val="1400"/>
              <a:buChar char="■"/>
              <a:defRPr sz="1050">
                <a:solidFill>
                  <a:srgbClr val="000000"/>
                </a:solidFill>
              </a:defRPr>
            </a:lvl6pPr>
            <a:lvl7pPr indent="-317500" lvl="6" marL="3200400" algn="l">
              <a:lnSpc>
                <a:spcPct val="115000"/>
              </a:lnSpc>
              <a:spcBef>
                <a:spcPts val="1575"/>
              </a:spcBef>
              <a:spcAft>
                <a:spcPts val="0"/>
              </a:spcAft>
              <a:buClr>
                <a:srgbClr val="000000"/>
              </a:buClr>
              <a:buSzPts val="1400"/>
              <a:buChar char="●"/>
              <a:defRPr sz="1050">
                <a:solidFill>
                  <a:srgbClr val="000000"/>
                </a:solidFill>
              </a:defRPr>
            </a:lvl7pPr>
            <a:lvl8pPr indent="-317500" lvl="7" marL="3657600" algn="l">
              <a:lnSpc>
                <a:spcPct val="115000"/>
              </a:lnSpc>
              <a:spcBef>
                <a:spcPts val="1575"/>
              </a:spcBef>
              <a:spcAft>
                <a:spcPts val="0"/>
              </a:spcAft>
              <a:buClr>
                <a:srgbClr val="000000"/>
              </a:buClr>
              <a:buSzPts val="1400"/>
              <a:buChar char="○"/>
              <a:defRPr sz="1050">
                <a:solidFill>
                  <a:srgbClr val="000000"/>
                </a:solidFill>
              </a:defRPr>
            </a:lvl8pPr>
            <a:lvl9pPr indent="-317500" lvl="8" marL="4114800" algn="l">
              <a:lnSpc>
                <a:spcPct val="115000"/>
              </a:lnSpc>
              <a:spcBef>
                <a:spcPts val="1575"/>
              </a:spcBef>
              <a:spcAft>
                <a:spcPts val="1575"/>
              </a:spcAft>
              <a:buClr>
                <a:srgbClr val="000000"/>
              </a:buClr>
              <a:buSzPts val="1400"/>
              <a:buChar char="■"/>
              <a:defRPr sz="1050">
                <a:solidFill>
                  <a:srgbClr val="000000"/>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98" name="Shape 98"/>
        <p:cNvGrpSpPr/>
        <p:nvPr/>
      </p:nvGrpSpPr>
      <p:grpSpPr>
        <a:xfrm>
          <a:off x="0" y="0"/>
          <a:ext cx="0" cy="0"/>
          <a:chOff x="0" y="0"/>
          <a:chExt cx="0" cy="0"/>
        </a:xfrm>
      </p:grpSpPr>
      <p:sp>
        <p:nvSpPr>
          <p:cNvPr id="99" name="Google Shape;99;p28"/>
          <p:cNvSpPr/>
          <p:nvPr/>
        </p:nvSpPr>
        <p:spPr>
          <a:xfrm>
            <a:off x="319931" y="0"/>
            <a:ext cx="4043925"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0" name="Google Shape;100;p28"/>
          <p:cNvSpPr/>
          <p:nvPr/>
        </p:nvSpPr>
        <p:spPr>
          <a:xfrm flipH="1" rot="-5400000">
            <a:off x="8623922" y="120966"/>
            <a:ext cx="392175" cy="392175"/>
          </a:xfrm>
          <a:prstGeom prst="mathMultiply">
            <a:avLst>
              <a:gd fmla="val 23520" name="adj1"/>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1" name="Google Shape;101;p28"/>
          <p:cNvSpPr/>
          <p:nvPr/>
        </p:nvSpPr>
        <p:spPr>
          <a:xfrm flipH="1" rot="-5400000">
            <a:off x="8107866" y="244829"/>
            <a:ext cx="144450" cy="14445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2" name="Google Shape;102;p28"/>
          <p:cNvSpPr/>
          <p:nvPr/>
        </p:nvSpPr>
        <p:spPr>
          <a:xfrm flipH="1" rot="-5400000">
            <a:off x="8418254" y="244829"/>
            <a:ext cx="144450" cy="14445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3" name="Google Shape;103;p28"/>
          <p:cNvSpPr/>
          <p:nvPr/>
        </p:nvSpPr>
        <p:spPr>
          <a:xfrm rot="10800000">
            <a:off x="8720194" y="4681950"/>
            <a:ext cx="454050" cy="47475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cxnSp>
        <p:nvCxnSpPr>
          <p:cNvPr id="104" name="Google Shape;104;p28"/>
          <p:cNvCxnSpPr/>
          <p:nvPr/>
        </p:nvCxnSpPr>
        <p:spPr>
          <a:xfrm rot="10800000">
            <a:off x="8936869" y="1523850"/>
            <a:ext cx="10350" cy="3158100"/>
          </a:xfrm>
          <a:prstGeom prst="straightConnector1">
            <a:avLst/>
          </a:prstGeom>
          <a:noFill/>
          <a:ln cap="flat" cmpd="sng" w="19050">
            <a:solidFill>
              <a:schemeClr val="dk1"/>
            </a:solidFill>
            <a:prstDash val="solid"/>
            <a:round/>
            <a:headEnd len="sm" w="sm" type="none"/>
            <a:tailEnd len="sm" w="sm" type="none"/>
          </a:ln>
        </p:spPr>
      </p:cxnSp>
      <p:sp>
        <p:nvSpPr>
          <p:cNvPr id="105" name="Google Shape;105;p28"/>
          <p:cNvSpPr txBox="1"/>
          <p:nvPr>
            <p:ph idx="1" type="subTitle"/>
          </p:nvPr>
        </p:nvSpPr>
        <p:spPr>
          <a:xfrm>
            <a:off x="565250" y="1518125"/>
            <a:ext cx="2992275" cy="538425"/>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1600"/>
              <a:buNone/>
              <a:defRPr b="1" sz="1600">
                <a:solidFill>
                  <a:schemeClr val="dk1"/>
                </a:solidFill>
              </a:defRPr>
            </a:lvl1pPr>
            <a:lvl2pPr lvl="1" algn="l">
              <a:lnSpc>
                <a:spcPct val="115000"/>
              </a:lnSpc>
              <a:spcBef>
                <a:spcPts val="1600"/>
              </a:spcBef>
              <a:spcAft>
                <a:spcPts val="0"/>
              </a:spcAft>
              <a:buClr>
                <a:schemeClr val="dk1"/>
              </a:buClr>
              <a:buSzPts val="1600"/>
              <a:buNone/>
              <a:defRPr b="1" sz="1600">
                <a:solidFill>
                  <a:schemeClr val="dk1"/>
                </a:solidFill>
              </a:defRPr>
            </a:lvl2pPr>
            <a:lvl3pPr lvl="2" algn="l">
              <a:lnSpc>
                <a:spcPct val="115000"/>
              </a:lnSpc>
              <a:spcBef>
                <a:spcPts val="1600"/>
              </a:spcBef>
              <a:spcAft>
                <a:spcPts val="0"/>
              </a:spcAft>
              <a:buClr>
                <a:schemeClr val="dk1"/>
              </a:buClr>
              <a:buSzPts val="1600"/>
              <a:buNone/>
              <a:defRPr b="1" sz="1600">
                <a:solidFill>
                  <a:schemeClr val="dk1"/>
                </a:solidFill>
              </a:defRPr>
            </a:lvl3pPr>
            <a:lvl4pPr lvl="3" algn="l">
              <a:lnSpc>
                <a:spcPct val="115000"/>
              </a:lnSpc>
              <a:spcBef>
                <a:spcPts val="1600"/>
              </a:spcBef>
              <a:spcAft>
                <a:spcPts val="0"/>
              </a:spcAft>
              <a:buClr>
                <a:schemeClr val="dk1"/>
              </a:buClr>
              <a:buSzPts val="1600"/>
              <a:buNone/>
              <a:defRPr b="1" sz="1600">
                <a:solidFill>
                  <a:schemeClr val="dk1"/>
                </a:solidFill>
              </a:defRPr>
            </a:lvl4pPr>
            <a:lvl5pPr lvl="4" algn="l">
              <a:lnSpc>
                <a:spcPct val="115000"/>
              </a:lnSpc>
              <a:spcBef>
                <a:spcPts val="1600"/>
              </a:spcBef>
              <a:spcAft>
                <a:spcPts val="0"/>
              </a:spcAft>
              <a:buClr>
                <a:schemeClr val="dk1"/>
              </a:buClr>
              <a:buSzPts val="1600"/>
              <a:buNone/>
              <a:defRPr b="1" sz="1600">
                <a:solidFill>
                  <a:schemeClr val="dk1"/>
                </a:solidFill>
              </a:defRPr>
            </a:lvl5pPr>
            <a:lvl6pPr lvl="5" algn="l">
              <a:lnSpc>
                <a:spcPct val="115000"/>
              </a:lnSpc>
              <a:spcBef>
                <a:spcPts val="1600"/>
              </a:spcBef>
              <a:spcAft>
                <a:spcPts val="0"/>
              </a:spcAft>
              <a:buClr>
                <a:schemeClr val="dk1"/>
              </a:buClr>
              <a:buSzPts val="1600"/>
              <a:buNone/>
              <a:defRPr b="1" sz="1600">
                <a:solidFill>
                  <a:schemeClr val="dk1"/>
                </a:solidFill>
              </a:defRPr>
            </a:lvl6pPr>
            <a:lvl7pPr lvl="6" algn="l">
              <a:lnSpc>
                <a:spcPct val="115000"/>
              </a:lnSpc>
              <a:spcBef>
                <a:spcPts val="1600"/>
              </a:spcBef>
              <a:spcAft>
                <a:spcPts val="0"/>
              </a:spcAft>
              <a:buClr>
                <a:schemeClr val="dk1"/>
              </a:buClr>
              <a:buSzPts val="1600"/>
              <a:buNone/>
              <a:defRPr b="1" sz="1600">
                <a:solidFill>
                  <a:schemeClr val="dk1"/>
                </a:solidFill>
              </a:defRPr>
            </a:lvl7pPr>
            <a:lvl8pPr lvl="7" algn="l">
              <a:lnSpc>
                <a:spcPct val="115000"/>
              </a:lnSpc>
              <a:spcBef>
                <a:spcPts val="1600"/>
              </a:spcBef>
              <a:spcAft>
                <a:spcPts val="0"/>
              </a:spcAft>
              <a:buClr>
                <a:schemeClr val="dk1"/>
              </a:buClr>
              <a:buSzPts val="1600"/>
              <a:buNone/>
              <a:defRPr b="1" sz="1600">
                <a:solidFill>
                  <a:schemeClr val="dk1"/>
                </a:solidFill>
              </a:defRPr>
            </a:lvl8pPr>
            <a:lvl9pPr lvl="8" algn="l">
              <a:lnSpc>
                <a:spcPct val="115000"/>
              </a:lnSpc>
              <a:spcBef>
                <a:spcPts val="1600"/>
              </a:spcBef>
              <a:spcAft>
                <a:spcPts val="1600"/>
              </a:spcAft>
              <a:buClr>
                <a:schemeClr val="dk1"/>
              </a:buClr>
              <a:buSzPts val="1600"/>
              <a:buNone/>
              <a:defRPr b="1" sz="1600">
                <a:solidFill>
                  <a:schemeClr val="dk1"/>
                </a:solidFill>
              </a:defRPr>
            </a:lvl9pPr>
          </a:lstStyle>
          <a:p/>
        </p:txBody>
      </p:sp>
      <p:sp>
        <p:nvSpPr>
          <p:cNvPr id="106" name="Google Shape;106;p28"/>
          <p:cNvSpPr txBox="1"/>
          <p:nvPr>
            <p:ph idx="2" type="subTitle"/>
          </p:nvPr>
        </p:nvSpPr>
        <p:spPr>
          <a:xfrm>
            <a:off x="4800950" y="1518125"/>
            <a:ext cx="2992275" cy="538425"/>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1600"/>
              <a:buNone/>
              <a:defRPr b="1" sz="1600">
                <a:solidFill>
                  <a:schemeClr val="dk1"/>
                </a:solidFill>
              </a:defRPr>
            </a:lvl1pPr>
            <a:lvl2pPr lvl="1" algn="l">
              <a:lnSpc>
                <a:spcPct val="115000"/>
              </a:lnSpc>
              <a:spcBef>
                <a:spcPts val="1600"/>
              </a:spcBef>
              <a:spcAft>
                <a:spcPts val="0"/>
              </a:spcAft>
              <a:buClr>
                <a:schemeClr val="dk1"/>
              </a:buClr>
              <a:buSzPts val="1600"/>
              <a:buNone/>
              <a:defRPr b="1" sz="1600">
                <a:solidFill>
                  <a:schemeClr val="dk1"/>
                </a:solidFill>
              </a:defRPr>
            </a:lvl2pPr>
            <a:lvl3pPr lvl="2" algn="l">
              <a:lnSpc>
                <a:spcPct val="115000"/>
              </a:lnSpc>
              <a:spcBef>
                <a:spcPts val="1600"/>
              </a:spcBef>
              <a:spcAft>
                <a:spcPts val="0"/>
              </a:spcAft>
              <a:buClr>
                <a:schemeClr val="dk1"/>
              </a:buClr>
              <a:buSzPts val="1600"/>
              <a:buNone/>
              <a:defRPr b="1" sz="1600">
                <a:solidFill>
                  <a:schemeClr val="dk1"/>
                </a:solidFill>
              </a:defRPr>
            </a:lvl3pPr>
            <a:lvl4pPr lvl="3" algn="l">
              <a:lnSpc>
                <a:spcPct val="115000"/>
              </a:lnSpc>
              <a:spcBef>
                <a:spcPts val="1600"/>
              </a:spcBef>
              <a:spcAft>
                <a:spcPts val="0"/>
              </a:spcAft>
              <a:buClr>
                <a:schemeClr val="dk1"/>
              </a:buClr>
              <a:buSzPts val="1600"/>
              <a:buNone/>
              <a:defRPr b="1" sz="1600">
                <a:solidFill>
                  <a:schemeClr val="dk1"/>
                </a:solidFill>
              </a:defRPr>
            </a:lvl4pPr>
            <a:lvl5pPr lvl="4" algn="l">
              <a:lnSpc>
                <a:spcPct val="115000"/>
              </a:lnSpc>
              <a:spcBef>
                <a:spcPts val="1600"/>
              </a:spcBef>
              <a:spcAft>
                <a:spcPts val="0"/>
              </a:spcAft>
              <a:buClr>
                <a:schemeClr val="dk1"/>
              </a:buClr>
              <a:buSzPts val="1600"/>
              <a:buNone/>
              <a:defRPr b="1" sz="1600">
                <a:solidFill>
                  <a:schemeClr val="dk1"/>
                </a:solidFill>
              </a:defRPr>
            </a:lvl5pPr>
            <a:lvl6pPr lvl="5" algn="l">
              <a:lnSpc>
                <a:spcPct val="115000"/>
              </a:lnSpc>
              <a:spcBef>
                <a:spcPts val="1600"/>
              </a:spcBef>
              <a:spcAft>
                <a:spcPts val="0"/>
              </a:spcAft>
              <a:buClr>
                <a:schemeClr val="dk1"/>
              </a:buClr>
              <a:buSzPts val="1600"/>
              <a:buNone/>
              <a:defRPr b="1" sz="1600">
                <a:solidFill>
                  <a:schemeClr val="dk1"/>
                </a:solidFill>
              </a:defRPr>
            </a:lvl6pPr>
            <a:lvl7pPr lvl="6" algn="l">
              <a:lnSpc>
                <a:spcPct val="115000"/>
              </a:lnSpc>
              <a:spcBef>
                <a:spcPts val="1600"/>
              </a:spcBef>
              <a:spcAft>
                <a:spcPts val="0"/>
              </a:spcAft>
              <a:buClr>
                <a:schemeClr val="dk1"/>
              </a:buClr>
              <a:buSzPts val="1600"/>
              <a:buNone/>
              <a:defRPr b="1" sz="1600">
                <a:solidFill>
                  <a:schemeClr val="dk1"/>
                </a:solidFill>
              </a:defRPr>
            </a:lvl7pPr>
            <a:lvl8pPr lvl="7" algn="l">
              <a:lnSpc>
                <a:spcPct val="115000"/>
              </a:lnSpc>
              <a:spcBef>
                <a:spcPts val="1600"/>
              </a:spcBef>
              <a:spcAft>
                <a:spcPts val="0"/>
              </a:spcAft>
              <a:buClr>
                <a:schemeClr val="dk1"/>
              </a:buClr>
              <a:buSzPts val="1600"/>
              <a:buNone/>
              <a:defRPr b="1" sz="1600">
                <a:solidFill>
                  <a:schemeClr val="dk1"/>
                </a:solidFill>
              </a:defRPr>
            </a:lvl8pPr>
            <a:lvl9pPr lvl="8" algn="l">
              <a:lnSpc>
                <a:spcPct val="115000"/>
              </a:lnSpc>
              <a:spcBef>
                <a:spcPts val="1600"/>
              </a:spcBef>
              <a:spcAft>
                <a:spcPts val="1600"/>
              </a:spcAft>
              <a:buClr>
                <a:schemeClr val="dk1"/>
              </a:buClr>
              <a:buSzPts val="1600"/>
              <a:buNone/>
              <a:defRPr b="1" sz="1600">
                <a:solidFill>
                  <a:schemeClr val="dk1"/>
                </a:solidFill>
              </a:defRPr>
            </a:lvl9pPr>
          </a:lstStyle>
          <a:p/>
        </p:txBody>
      </p:sp>
      <p:sp>
        <p:nvSpPr>
          <p:cNvPr id="107" name="Google Shape;107;p28"/>
          <p:cNvSpPr txBox="1"/>
          <p:nvPr>
            <p:ph type="title"/>
          </p:nvPr>
        </p:nvSpPr>
        <p:spPr>
          <a:xfrm>
            <a:off x="540300" y="445031"/>
            <a:ext cx="3420225" cy="57262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FFFFFF"/>
              </a:buClr>
              <a:buSzPts val="3000"/>
              <a:buFont typeface="Aldrich"/>
              <a:buNone/>
              <a:defRPr>
                <a:solidFill>
                  <a:srgbClr val="FFFFFF"/>
                </a:solidFill>
              </a:defRPr>
            </a:lvl1pPr>
            <a:lvl2pPr lvl="1"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l">
              <a:lnSpc>
                <a:spcPct val="100000"/>
              </a:lnSpc>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108" name="Google Shape;108;p28"/>
          <p:cNvSpPr txBox="1"/>
          <p:nvPr>
            <p:ph idx="3" type="body"/>
          </p:nvPr>
        </p:nvSpPr>
        <p:spPr>
          <a:xfrm>
            <a:off x="995400" y="2220900"/>
            <a:ext cx="3307725" cy="2338875"/>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9" name="Google Shape;109;p28"/>
          <p:cNvSpPr txBox="1"/>
          <p:nvPr>
            <p:ph idx="4" type="body"/>
          </p:nvPr>
        </p:nvSpPr>
        <p:spPr>
          <a:xfrm>
            <a:off x="5077892" y="2212088"/>
            <a:ext cx="3307950" cy="2338875"/>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4" name="Shape 114"/>
        <p:cNvGrpSpPr/>
        <p:nvPr/>
      </p:nvGrpSpPr>
      <p:grpSpPr>
        <a:xfrm>
          <a:off x="0" y="0"/>
          <a:ext cx="0" cy="0"/>
          <a:chOff x="0" y="0"/>
          <a:chExt cx="0" cy="0"/>
        </a:xfrm>
      </p:grpSpPr>
      <p:sp>
        <p:nvSpPr>
          <p:cNvPr id="115" name="Google Shape;115;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6" name="Google Shape;116;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7" name="Google Shape;11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8" name="Shape 118"/>
        <p:cNvGrpSpPr/>
        <p:nvPr/>
      </p:nvGrpSpPr>
      <p:grpSpPr>
        <a:xfrm>
          <a:off x="0" y="0"/>
          <a:ext cx="0" cy="0"/>
          <a:chOff x="0" y="0"/>
          <a:chExt cx="0" cy="0"/>
        </a:xfrm>
      </p:grpSpPr>
      <p:sp>
        <p:nvSpPr>
          <p:cNvPr id="119" name="Google Shape;119;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0" name="Google Shape;12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2" Type="http://schemas.openxmlformats.org/officeDocument/2006/relationships/theme" Target="../theme/theme3.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525" cy="57262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Medium"/>
              <a:buNone/>
              <a:defRPr b="0" i="0" sz="3000" u="none" cap="none" strike="noStrike">
                <a:solidFill>
                  <a:schemeClr val="dk1"/>
                </a:solidFill>
                <a:latin typeface="Oswald Medium"/>
                <a:ea typeface="Oswald Medium"/>
                <a:cs typeface="Oswald Medium"/>
                <a:sym typeface="Oswald Medium"/>
              </a:defRPr>
            </a:lvl1pPr>
            <a:lvl2pPr lvl="1" marR="0" rtl="0" algn="l">
              <a:lnSpc>
                <a:spcPct val="100000"/>
              </a:lnSpc>
              <a:spcBef>
                <a:spcPts val="0"/>
              </a:spcBef>
              <a:spcAft>
                <a:spcPts val="0"/>
              </a:spcAft>
              <a:buClr>
                <a:schemeClr val="dk1"/>
              </a:buClr>
              <a:buSzPts val="3000"/>
              <a:buFont typeface="Abril Fatface"/>
              <a:buNone/>
              <a:defRPr b="0" i="0" sz="3000" u="none" cap="none" strike="noStrike">
                <a:solidFill>
                  <a:schemeClr val="dk1"/>
                </a:solidFill>
                <a:latin typeface="Abril Fatface"/>
                <a:ea typeface="Abril Fatface"/>
                <a:cs typeface="Abril Fatface"/>
                <a:sym typeface="Abril Fatface"/>
              </a:defRPr>
            </a:lvl2pPr>
            <a:lvl3pPr lvl="2" marR="0" rtl="0" algn="l">
              <a:lnSpc>
                <a:spcPct val="100000"/>
              </a:lnSpc>
              <a:spcBef>
                <a:spcPts val="0"/>
              </a:spcBef>
              <a:spcAft>
                <a:spcPts val="0"/>
              </a:spcAft>
              <a:buClr>
                <a:schemeClr val="dk1"/>
              </a:buClr>
              <a:buSzPts val="3000"/>
              <a:buFont typeface="Abril Fatface"/>
              <a:buNone/>
              <a:defRPr b="0" i="0" sz="3000" u="none" cap="none" strike="noStrike">
                <a:solidFill>
                  <a:schemeClr val="dk1"/>
                </a:solidFill>
                <a:latin typeface="Abril Fatface"/>
                <a:ea typeface="Abril Fatface"/>
                <a:cs typeface="Abril Fatface"/>
                <a:sym typeface="Abril Fatface"/>
              </a:defRPr>
            </a:lvl3pPr>
            <a:lvl4pPr lvl="3" marR="0" rtl="0" algn="l">
              <a:lnSpc>
                <a:spcPct val="100000"/>
              </a:lnSpc>
              <a:spcBef>
                <a:spcPts val="0"/>
              </a:spcBef>
              <a:spcAft>
                <a:spcPts val="0"/>
              </a:spcAft>
              <a:buClr>
                <a:schemeClr val="dk1"/>
              </a:buClr>
              <a:buSzPts val="3000"/>
              <a:buFont typeface="Abril Fatface"/>
              <a:buNone/>
              <a:defRPr b="0" i="0" sz="3000" u="none" cap="none" strike="noStrike">
                <a:solidFill>
                  <a:schemeClr val="dk1"/>
                </a:solidFill>
                <a:latin typeface="Abril Fatface"/>
                <a:ea typeface="Abril Fatface"/>
                <a:cs typeface="Abril Fatface"/>
                <a:sym typeface="Abril Fatface"/>
              </a:defRPr>
            </a:lvl4pPr>
            <a:lvl5pPr lvl="4" marR="0" rtl="0" algn="l">
              <a:lnSpc>
                <a:spcPct val="100000"/>
              </a:lnSpc>
              <a:spcBef>
                <a:spcPts val="0"/>
              </a:spcBef>
              <a:spcAft>
                <a:spcPts val="0"/>
              </a:spcAft>
              <a:buClr>
                <a:schemeClr val="dk1"/>
              </a:buClr>
              <a:buSzPts val="3000"/>
              <a:buFont typeface="Abril Fatface"/>
              <a:buNone/>
              <a:defRPr b="0" i="0" sz="3000" u="none" cap="none" strike="noStrike">
                <a:solidFill>
                  <a:schemeClr val="dk1"/>
                </a:solidFill>
                <a:latin typeface="Abril Fatface"/>
                <a:ea typeface="Abril Fatface"/>
                <a:cs typeface="Abril Fatface"/>
                <a:sym typeface="Abril Fatface"/>
              </a:defRPr>
            </a:lvl5pPr>
            <a:lvl6pPr lvl="5" marR="0" rtl="0" algn="l">
              <a:lnSpc>
                <a:spcPct val="100000"/>
              </a:lnSpc>
              <a:spcBef>
                <a:spcPts val="0"/>
              </a:spcBef>
              <a:spcAft>
                <a:spcPts val="0"/>
              </a:spcAft>
              <a:buClr>
                <a:schemeClr val="dk1"/>
              </a:buClr>
              <a:buSzPts val="3000"/>
              <a:buFont typeface="Abril Fatface"/>
              <a:buNone/>
              <a:defRPr b="0" i="0" sz="3000" u="none" cap="none" strike="noStrike">
                <a:solidFill>
                  <a:schemeClr val="dk1"/>
                </a:solidFill>
                <a:latin typeface="Abril Fatface"/>
                <a:ea typeface="Abril Fatface"/>
                <a:cs typeface="Abril Fatface"/>
                <a:sym typeface="Abril Fatface"/>
              </a:defRPr>
            </a:lvl6pPr>
            <a:lvl7pPr lvl="6" marR="0" rtl="0" algn="l">
              <a:lnSpc>
                <a:spcPct val="100000"/>
              </a:lnSpc>
              <a:spcBef>
                <a:spcPts val="0"/>
              </a:spcBef>
              <a:spcAft>
                <a:spcPts val="0"/>
              </a:spcAft>
              <a:buClr>
                <a:schemeClr val="dk1"/>
              </a:buClr>
              <a:buSzPts val="3000"/>
              <a:buFont typeface="Abril Fatface"/>
              <a:buNone/>
              <a:defRPr b="0" i="0" sz="3000" u="none" cap="none" strike="noStrike">
                <a:solidFill>
                  <a:schemeClr val="dk1"/>
                </a:solidFill>
                <a:latin typeface="Abril Fatface"/>
                <a:ea typeface="Abril Fatface"/>
                <a:cs typeface="Abril Fatface"/>
                <a:sym typeface="Abril Fatface"/>
              </a:defRPr>
            </a:lvl7pPr>
            <a:lvl8pPr lvl="7" marR="0" rtl="0" algn="l">
              <a:lnSpc>
                <a:spcPct val="100000"/>
              </a:lnSpc>
              <a:spcBef>
                <a:spcPts val="0"/>
              </a:spcBef>
              <a:spcAft>
                <a:spcPts val="0"/>
              </a:spcAft>
              <a:buClr>
                <a:schemeClr val="dk1"/>
              </a:buClr>
              <a:buSzPts val="3000"/>
              <a:buFont typeface="Abril Fatface"/>
              <a:buNone/>
              <a:defRPr b="0" i="0" sz="3000" u="none" cap="none" strike="noStrike">
                <a:solidFill>
                  <a:schemeClr val="dk1"/>
                </a:solidFill>
                <a:latin typeface="Abril Fatface"/>
                <a:ea typeface="Abril Fatface"/>
                <a:cs typeface="Abril Fatface"/>
                <a:sym typeface="Abril Fatface"/>
              </a:defRPr>
            </a:lvl8pPr>
            <a:lvl9pPr lvl="8" marR="0" rtl="0" algn="l">
              <a:lnSpc>
                <a:spcPct val="100000"/>
              </a:lnSpc>
              <a:spcBef>
                <a:spcPts val="0"/>
              </a:spcBef>
              <a:spcAft>
                <a:spcPts val="0"/>
              </a:spcAft>
              <a:buClr>
                <a:schemeClr val="dk1"/>
              </a:buClr>
              <a:buSzPts val="3000"/>
              <a:buFont typeface="Abril Fatface"/>
              <a:buNone/>
              <a:defRPr b="0" i="0" sz="3000" u="none" cap="none" strike="noStrike">
                <a:solidFill>
                  <a:schemeClr val="dk1"/>
                </a:solidFill>
                <a:latin typeface="Abril Fatface"/>
                <a:ea typeface="Abril Fatface"/>
                <a:cs typeface="Abril Fatface"/>
                <a:sym typeface="Abril Fatface"/>
              </a:defRPr>
            </a:lvl9pPr>
          </a:lstStyle>
          <a:p/>
        </p:txBody>
      </p:sp>
      <p:sp>
        <p:nvSpPr>
          <p:cNvPr id="7" name="Google Shape;7;p21"/>
          <p:cNvSpPr txBox="1"/>
          <p:nvPr>
            <p:ph idx="1" type="body"/>
          </p:nvPr>
        </p:nvSpPr>
        <p:spPr>
          <a:xfrm>
            <a:off x="311700" y="1152475"/>
            <a:ext cx="8520525"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1"/>
          <p:cNvSpPr txBox="1"/>
          <p:nvPr>
            <p:ph idx="12" type="sldNum"/>
          </p:nvPr>
        </p:nvSpPr>
        <p:spPr>
          <a:xfrm>
            <a:off x="8472458" y="4663217"/>
            <a:ext cx="548775" cy="393525"/>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21"/>
          <p:cNvSpPr txBox="1"/>
          <p:nvPr/>
        </p:nvSpPr>
        <p:spPr>
          <a:xfrm rot="5400000">
            <a:off x="-509512" y="4648875"/>
            <a:ext cx="1184850" cy="280125"/>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Barlow Condensed"/>
                <a:ea typeface="Barlow Condensed"/>
                <a:cs typeface="Barlow Condensed"/>
                <a:sym typeface="Barlow Condensed"/>
              </a:rPr>
              <a:t>SLIDESMANIA.COM</a:t>
            </a:r>
            <a:endParaRPr b="0" i="0" sz="1100" u="none" cap="none" strike="noStrike">
              <a:solidFill>
                <a:schemeClr val="dk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10" name="Shape 110"/>
        <p:cNvGrpSpPr/>
        <p:nvPr/>
      </p:nvGrpSpPr>
      <p:grpSpPr>
        <a:xfrm>
          <a:off x="0" y="0"/>
          <a:ext cx="0" cy="0"/>
          <a:chOff x="0" y="0"/>
          <a:chExt cx="0" cy="0"/>
        </a:xfrm>
      </p:grpSpPr>
      <p:sp>
        <p:nvSpPr>
          <p:cNvPr id="111" name="Google Shape;11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2" name="Google Shape;112;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13" name="Google Shape;11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jp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
          <p:cNvSpPr txBox="1"/>
          <p:nvPr>
            <p:ph type="title"/>
          </p:nvPr>
        </p:nvSpPr>
        <p:spPr>
          <a:xfrm>
            <a:off x="1149188" y="1224305"/>
            <a:ext cx="6845625" cy="207515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300"/>
              <a:buNone/>
            </a:pPr>
            <a:r>
              <a:rPr lang="en" sz="3000">
                <a:solidFill>
                  <a:srgbClr val="3B3B3B"/>
                </a:solidFill>
              </a:rPr>
              <a:t>Cơ sở dữ liệu phân tán</a:t>
            </a:r>
            <a:br>
              <a:rPr lang="en" sz="3000">
                <a:solidFill>
                  <a:srgbClr val="3B3B3B"/>
                </a:solidFill>
              </a:rPr>
            </a:br>
            <a:r>
              <a:rPr lang="en" sz="4500">
                <a:solidFill>
                  <a:srgbClr val="002060"/>
                </a:solidFill>
              </a:rPr>
              <a:t> Hệ quản trị cơ sở dữ liệu Hadoop/HBase</a:t>
            </a:r>
            <a:endParaRPr sz="4500">
              <a:solidFill>
                <a:srgbClr val="002060"/>
              </a:solidFill>
            </a:endParaRPr>
          </a:p>
        </p:txBody>
      </p:sp>
      <p:sp>
        <p:nvSpPr>
          <p:cNvPr id="160" name="Google Shape;160;p1"/>
          <p:cNvSpPr txBox="1"/>
          <p:nvPr/>
        </p:nvSpPr>
        <p:spPr>
          <a:xfrm>
            <a:off x="2750820" y="3451860"/>
            <a:ext cx="3528060" cy="530914"/>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7F7F7F"/>
                </a:solidFill>
                <a:latin typeface="Oswald Medium"/>
                <a:ea typeface="Oswald Medium"/>
                <a:cs typeface="Oswald Medium"/>
                <a:sym typeface="Oswald Medium"/>
              </a:rPr>
              <a:t>Lớp: IS211.O12.HTCL</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7F7F7F"/>
                </a:solidFill>
                <a:latin typeface="Oswald Medium"/>
                <a:ea typeface="Oswald Medium"/>
                <a:cs typeface="Oswald Medium"/>
                <a:sym typeface="Oswald Medium"/>
              </a:rPr>
              <a:t>GV: Thầy Nguyễn Hồ Duy Tri</a:t>
            </a:r>
            <a:endParaRPr b="0" i="0" sz="1500" u="none" cap="none" strike="noStrike">
              <a:solidFill>
                <a:srgbClr val="7F7F7F"/>
              </a:solidFill>
              <a:latin typeface="Oswald Medium"/>
              <a:ea typeface="Oswald Medium"/>
              <a:cs typeface="Oswald Medium"/>
              <a:sym typeface="Oswald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ph type="title"/>
          </p:nvPr>
        </p:nvSpPr>
        <p:spPr>
          <a:xfrm>
            <a:off x="2061082" y="0"/>
            <a:ext cx="782685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4400">
                <a:solidFill>
                  <a:schemeClr val="dk1"/>
                </a:solidFill>
              </a:rPr>
              <a:t>5. Data flow trong HBase</a:t>
            </a:r>
            <a:endParaRPr sz="4400">
              <a:solidFill>
                <a:schemeClr val="dk1"/>
              </a:solidFill>
            </a:endParaRPr>
          </a:p>
        </p:txBody>
      </p:sp>
      <p:sp>
        <p:nvSpPr>
          <p:cNvPr id="223" name="Google Shape;223;p10"/>
          <p:cNvSpPr txBox="1"/>
          <p:nvPr/>
        </p:nvSpPr>
        <p:spPr>
          <a:xfrm>
            <a:off x="442888" y="1147626"/>
            <a:ext cx="8258100" cy="2678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rgbClr val="000000"/>
                </a:solidFill>
                <a:latin typeface="Arial"/>
                <a:ea typeface="Arial"/>
                <a:cs typeface="Arial"/>
                <a:sym typeface="Arial"/>
              </a:rPr>
              <a:t>Write operations: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1" lang="en" sz="1400" u="none" cap="none" strike="noStrike">
                <a:solidFill>
                  <a:srgbClr val="000000"/>
                </a:solidFill>
                <a:latin typeface="Arial"/>
                <a:ea typeface="Arial"/>
                <a:cs typeface="Arial"/>
                <a:sym typeface="Arial"/>
              </a:rPr>
              <a:t>Bước 1</a:t>
            </a:r>
            <a:r>
              <a:rPr b="0" i="0" lang="en" sz="1400" u="none" cap="none" strike="noStrike">
                <a:solidFill>
                  <a:srgbClr val="000000"/>
                </a:solidFill>
                <a:latin typeface="Arial"/>
                <a:ea typeface="Arial"/>
                <a:cs typeface="Arial"/>
                <a:sym typeface="Arial"/>
              </a:rPr>
              <a:t>: Client muốn write data, tạo kết nối lần đầu tiên với Regions server và sau đó là regions.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1" lang="en" sz="1400" u="none" cap="none" strike="noStrike">
                <a:solidFill>
                  <a:srgbClr val="000000"/>
                </a:solidFill>
                <a:latin typeface="Arial"/>
                <a:ea typeface="Arial"/>
                <a:cs typeface="Arial"/>
                <a:sym typeface="Arial"/>
              </a:rPr>
              <a:t>Bước 2</a:t>
            </a:r>
            <a:r>
              <a:rPr b="0" i="0" lang="en" sz="1400" u="none" cap="none" strike="noStrike">
                <a:solidFill>
                  <a:srgbClr val="000000"/>
                </a:solidFill>
                <a:latin typeface="Arial"/>
                <a:ea typeface="Arial"/>
                <a:cs typeface="Arial"/>
                <a:sym typeface="Arial"/>
              </a:rPr>
              <a:t>: Regions liên lạc với memstore, lưu lại liên kết với column family.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1" lang="en" sz="1400" u="none" cap="none" strike="noStrike">
                <a:solidFill>
                  <a:srgbClr val="000000"/>
                </a:solidFill>
                <a:latin typeface="Arial"/>
                <a:ea typeface="Arial"/>
                <a:cs typeface="Arial"/>
                <a:sym typeface="Arial"/>
              </a:rPr>
              <a:t>Bước 3</a:t>
            </a:r>
            <a:r>
              <a:rPr b="0" i="0" lang="en" sz="1400" u="none" cap="none" strike="noStrike">
                <a:solidFill>
                  <a:srgbClr val="000000"/>
                </a:solidFill>
                <a:latin typeface="Arial"/>
                <a:ea typeface="Arial"/>
                <a:cs typeface="Arial"/>
                <a:sym typeface="Arial"/>
              </a:rPr>
              <a:t>: Dữ liệu trước tiên sẽ được lưu trữ tại Memstore. Tại đây dữ liệu sẽ được sắp xếp (sorted) trước khi chuyển tới HFile. Có 2 lý do chính cho việc sử dụng Memstore là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 Hệ thống lưu trữ dữ liệu phân tán dựa trên row Key nên cần sắp xếp trước khi lưu trữ.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 Tối ưu hóa luồng ghi dữ liệu khi sử dụng kiến trúc The Log-Structured Merge Tree.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rgbClr val="000000"/>
                </a:solidFill>
                <a:latin typeface="Arial"/>
                <a:ea typeface="Arial"/>
                <a:cs typeface="Arial"/>
                <a:sym typeface="Arial"/>
              </a:rPr>
              <a:t>Read operations: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1" lang="en" sz="1400" u="none" cap="none" strike="noStrike">
                <a:solidFill>
                  <a:srgbClr val="000000"/>
                </a:solidFill>
                <a:latin typeface="Arial"/>
                <a:ea typeface="Arial"/>
                <a:cs typeface="Arial"/>
                <a:sym typeface="Arial"/>
              </a:rPr>
              <a:t>Bước 4</a:t>
            </a:r>
            <a:r>
              <a:rPr b="0" i="0" lang="en" sz="1400" u="none" cap="none" strike="noStrike">
                <a:solidFill>
                  <a:srgbClr val="000000"/>
                </a:solidFill>
                <a:latin typeface="Arial"/>
                <a:ea typeface="Arial"/>
                <a:cs typeface="Arial"/>
                <a:sym typeface="Arial"/>
              </a:rPr>
              <a:t>: Client muốn đọc data từ Regions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1" lang="en" sz="1400" u="none" cap="none" strike="noStrike">
                <a:solidFill>
                  <a:srgbClr val="000000"/>
                </a:solidFill>
                <a:latin typeface="Arial"/>
                <a:ea typeface="Arial"/>
                <a:cs typeface="Arial"/>
                <a:sym typeface="Arial"/>
              </a:rPr>
              <a:t>Bước 5</a:t>
            </a:r>
            <a:r>
              <a:rPr b="0" i="0" lang="en" sz="1400" u="none" cap="none" strike="noStrike">
                <a:solidFill>
                  <a:srgbClr val="000000"/>
                </a:solidFill>
                <a:latin typeface="Arial"/>
                <a:ea typeface="Arial"/>
                <a:cs typeface="Arial"/>
                <a:sym typeface="Arial"/>
              </a:rPr>
              <a:t>: Client có thể trực tiếp truy cập tới Memstore và yêu cầu dữ liệu.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1" lang="en"/>
              <a:t>Bước</a:t>
            </a:r>
            <a:r>
              <a:rPr b="1" i="1" lang="en" sz="1400" u="none" cap="none" strike="noStrike">
                <a:solidFill>
                  <a:srgbClr val="000000"/>
                </a:solidFill>
              </a:rPr>
              <a:t> 6:</a:t>
            </a:r>
            <a:r>
              <a:rPr b="0" i="0" lang="en" sz="1400" u="none" cap="none" strike="noStrike">
                <a:solidFill>
                  <a:srgbClr val="000000"/>
                </a:solidFill>
                <a:latin typeface="Arial"/>
                <a:ea typeface="Arial"/>
                <a:cs typeface="Arial"/>
                <a:sym typeface="Arial"/>
              </a:rPr>
              <a:t> Client get data từ HFile.</a:t>
            </a:r>
            <a:endParaRPr b="0" i="0" sz="1400" u="none" cap="none" strike="noStrike">
              <a:solidFill>
                <a:srgbClr val="000000"/>
              </a:solidFill>
              <a:latin typeface="Open Sans"/>
              <a:ea typeface="Open Sans"/>
              <a:cs typeface="Open Sans"/>
              <a:sym typeface="Open Sans"/>
            </a:endParaRPr>
          </a:p>
        </p:txBody>
      </p:sp>
      <p:sp>
        <p:nvSpPr>
          <p:cNvPr id="224" name="Google Shape;224;p10"/>
          <p:cNvSpPr txBox="1"/>
          <p:nvPr/>
        </p:nvSpPr>
        <p:spPr>
          <a:xfrm>
            <a:off x="4100916" y="706237"/>
            <a:ext cx="187359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Open Sans"/>
                <a:ea typeface="Open Sans"/>
                <a:cs typeface="Open Sans"/>
                <a:sym typeface="Open Sans"/>
              </a:rPr>
              <a:t>Gồm </a:t>
            </a:r>
            <a:r>
              <a:rPr b="1" lang="en">
                <a:solidFill>
                  <a:schemeClr val="dk1"/>
                </a:solidFill>
                <a:latin typeface="Open Sans"/>
                <a:ea typeface="Open Sans"/>
                <a:cs typeface="Open Sans"/>
                <a:sym typeface="Open Sans"/>
              </a:rPr>
              <a:t>6</a:t>
            </a:r>
            <a:r>
              <a:rPr b="1" i="0" lang="en" sz="1400" u="none" cap="none" strike="noStrike">
                <a:solidFill>
                  <a:schemeClr val="dk1"/>
                </a:solidFill>
                <a:latin typeface="Open Sans"/>
                <a:ea typeface="Open Sans"/>
                <a:cs typeface="Open Sans"/>
                <a:sym typeface="Open Sans"/>
              </a:rPr>
              <a:t> Bước:</a:t>
            </a:r>
            <a:endParaRPr b="1" i="0" sz="1400" u="none" cap="none" strike="noStrike">
              <a:solidFill>
                <a:schemeClr val="dk1"/>
              </a:solidFill>
              <a:latin typeface="Arial"/>
              <a:ea typeface="Arial"/>
              <a:cs typeface="Arial"/>
              <a:sym typeface="Arial"/>
            </a:endParaRPr>
          </a:p>
        </p:txBody>
      </p:sp>
      <p:pic>
        <p:nvPicPr>
          <p:cNvPr descr="A diagram of a software company&#10;&#10;Description automatically generated" id="225" name="Google Shape;225;p10"/>
          <p:cNvPicPr preferRelativeResize="0"/>
          <p:nvPr/>
        </p:nvPicPr>
        <p:blipFill rotWithShape="1">
          <a:blip r:embed="rId3">
            <a:alphaModFix/>
          </a:blip>
          <a:srcRect b="0" l="0" r="0" t="0"/>
          <a:stretch/>
        </p:blipFill>
        <p:spPr>
          <a:xfrm>
            <a:off x="442889" y="781084"/>
            <a:ext cx="8258223" cy="4109386"/>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xEl>
                                              <p:pRg end="0" st="0"/>
                                            </p:txEl>
                                          </p:spTgt>
                                        </p:tgtEl>
                                      </p:cBhvr>
                                    </p:animEffect>
                                    <p:set>
                                      <p:cBhvr>
                                        <p:cTn dur="1" fill="hold">
                                          <p:stCondLst>
                                            <p:cond delay="500"/>
                                          </p:stCondLst>
                                        </p:cTn>
                                        <p:tgtEl>
                                          <p:spTgt spid="223">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xEl>
                                              <p:pRg end="1" st="1"/>
                                            </p:txEl>
                                          </p:spTgt>
                                        </p:tgtEl>
                                      </p:cBhvr>
                                    </p:animEffect>
                                    <p:set>
                                      <p:cBhvr>
                                        <p:cTn dur="1" fill="hold">
                                          <p:stCondLst>
                                            <p:cond delay="500"/>
                                          </p:stCondLst>
                                        </p:cTn>
                                        <p:tgtEl>
                                          <p:spTgt spid="223">
                                            <p:txEl>
                                              <p:pRg end="1" st="1"/>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xEl>
                                              <p:pRg end="2" st="2"/>
                                            </p:txEl>
                                          </p:spTgt>
                                        </p:tgtEl>
                                      </p:cBhvr>
                                    </p:animEffect>
                                    <p:set>
                                      <p:cBhvr>
                                        <p:cTn dur="1" fill="hold">
                                          <p:stCondLst>
                                            <p:cond delay="500"/>
                                          </p:stCondLst>
                                        </p:cTn>
                                        <p:tgtEl>
                                          <p:spTgt spid="223">
                                            <p:txEl>
                                              <p:pRg end="2" st="2"/>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xEl>
                                              <p:pRg end="3" st="3"/>
                                            </p:txEl>
                                          </p:spTgt>
                                        </p:tgtEl>
                                      </p:cBhvr>
                                    </p:animEffect>
                                    <p:set>
                                      <p:cBhvr>
                                        <p:cTn dur="1" fill="hold">
                                          <p:stCondLst>
                                            <p:cond delay="500"/>
                                          </p:stCondLst>
                                        </p:cTn>
                                        <p:tgtEl>
                                          <p:spTgt spid="223">
                                            <p:txEl>
                                              <p:pRg end="3" st="3"/>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xEl>
                                              <p:pRg end="4" st="4"/>
                                            </p:txEl>
                                          </p:spTgt>
                                        </p:tgtEl>
                                      </p:cBhvr>
                                    </p:animEffect>
                                    <p:set>
                                      <p:cBhvr>
                                        <p:cTn dur="1" fill="hold">
                                          <p:stCondLst>
                                            <p:cond delay="500"/>
                                          </p:stCondLst>
                                        </p:cTn>
                                        <p:tgtEl>
                                          <p:spTgt spid="223">
                                            <p:txEl>
                                              <p:pRg end="4" st="4"/>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xEl>
                                              <p:pRg end="5" st="5"/>
                                            </p:txEl>
                                          </p:spTgt>
                                        </p:tgtEl>
                                      </p:cBhvr>
                                    </p:animEffect>
                                    <p:set>
                                      <p:cBhvr>
                                        <p:cTn dur="1" fill="hold">
                                          <p:stCondLst>
                                            <p:cond delay="500"/>
                                          </p:stCondLst>
                                        </p:cTn>
                                        <p:tgtEl>
                                          <p:spTgt spid="223">
                                            <p:txEl>
                                              <p:pRg end="5" st="5"/>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xEl>
                                              <p:pRg end="6" st="6"/>
                                            </p:txEl>
                                          </p:spTgt>
                                        </p:tgtEl>
                                      </p:cBhvr>
                                    </p:animEffect>
                                    <p:set>
                                      <p:cBhvr>
                                        <p:cTn dur="1" fill="hold">
                                          <p:stCondLst>
                                            <p:cond delay="500"/>
                                          </p:stCondLst>
                                        </p:cTn>
                                        <p:tgtEl>
                                          <p:spTgt spid="223">
                                            <p:txEl>
                                              <p:pRg end="6" st="6"/>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xEl>
                                              <p:pRg end="7" st="7"/>
                                            </p:txEl>
                                          </p:spTgt>
                                        </p:tgtEl>
                                      </p:cBhvr>
                                    </p:animEffect>
                                    <p:set>
                                      <p:cBhvr>
                                        <p:cTn dur="1" fill="hold">
                                          <p:stCondLst>
                                            <p:cond delay="500"/>
                                          </p:stCondLst>
                                        </p:cTn>
                                        <p:tgtEl>
                                          <p:spTgt spid="223">
                                            <p:txEl>
                                              <p:pRg end="7" st="7"/>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xEl>
                                              <p:pRg end="8" st="8"/>
                                            </p:txEl>
                                          </p:spTgt>
                                        </p:tgtEl>
                                      </p:cBhvr>
                                    </p:animEffect>
                                    <p:set>
                                      <p:cBhvr>
                                        <p:cTn dur="1" fill="hold">
                                          <p:stCondLst>
                                            <p:cond delay="500"/>
                                          </p:stCondLst>
                                        </p:cTn>
                                        <p:tgtEl>
                                          <p:spTgt spid="223">
                                            <p:txEl>
                                              <p:pRg end="8" st="8"/>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xEl>
                                              <p:pRg end="9" st="9"/>
                                            </p:txEl>
                                          </p:spTgt>
                                        </p:tgtEl>
                                      </p:cBhvr>
                                    </p:animEffect>
                                    <p:set>
                                      <p:cBhvr>
                                        <p:cTn dur="1" fill="hold">
                                          <p:stCondLst>
                                            <p:cond delay="500"/>
                                          </p:stCondLst>
                                        </p:cTn>
                                        <p:tgtEl>
                                          <p:spTgt spid="223">
                                            <p:txEl>
                                              <p:pRg end="9" st="9"/>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xEl>
                                              <p:pRg end="10" st="10"/>
                                            </p:txEl>
                                          </p:spTgt>
                                        </p:tgtEl>
                                      </p:cBhvr>
                                    </p:animEffect>
                                    <p:set>
                                      <p:cBhvr>
                                        <p:cTn dur="1" fill="hold">
                                          <p:stCondLst>
                                            <p:cond delay="500"/>
                                          </p:stCondLst>
                                        </p:cTn>
                                        <p:tgtEl>
                                          <p:spTgt spid="223">
                                            <p:txEl>
                                              <p:pRg end="10" st="1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1"/>
          <p:cNvSpPr txBox="1"/>
          <p:nvPr>
            <p:ph type="title"/>
          </p:nvPr>
        </p:nvSpPr>
        <p:spPr>
          <a:xfrm>
            <a:off x="1999123" y="441960"/>
            <a:ext cx="6199997" cy="80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6. HBase so với RDBMS và NoSQL khác</a:t>
            </a:r>
            <a:endParaRPr sz="2800"/>
          </a:p>
        </p:txBody>
      </p:sp>
      <p:graphicFrame>
        <p:nvGraphicFramePr>
          <p:cNvPr id="231" name="Google Shape;231;p11"/>
          <p:cNvGraphicFramePr/>
          <p:nvPr/>
        </p:nvGraphicFramePr>
        <p:xfrm>
          <a:off x="1402081" y="1036321"/>
          <a:ext cx="3000000" cy="3000000"/>
        </p:xfrm>
        <a:graphic>
          <a:graphicData uri="http://schemas.openxmlformats.org/drawingml/2006/table">
            <a:tbl>
              <a:tblPr bandRow="1" firstCol="1" firstRow="1">
                <a:noFill/>
                <a:tableStyleId>{F23FDEDD-62DC-4467-B3AF-47F31DCAF33C}</a:tableStyleId>
              </a:tblPr>
              <a:tblGrid>
                <a:gridCol w="1484550"/>
                <a:gridCol w="1734575"/>
                <a:gridCol w="1609900"/>
                <a:gridCol w="1609900"/>
              </a:tblGrid>
              <a:tr h="461725">
                <a:tc>
                  <a:txBody>
                    <a:bodyPr/>
                    <a:lstStyle/>
                    <a:p>
                      <a:pPr indent="0" lvl="0" marL="0" marR="0" rtl="0" algn="ctr">
                        <a:lnSpc>
                          <a:spcPct val="107000"/>
                        </a:lnSpc>
                        <a:spcBef>
                          <a:spcPts val="0"/>
                        </a:spcBef>
                        <a:spcAft>
                          <a:spcPts val="0"/>
                        </a:spcAft>
                        <a:buClr>
                          <a:srgbClr val="000000"/>
                        </a:buClr>
                        <a:buSzPts val="700"/>
                        <a:buFont typeface="Arial"/>
                        <a:buNone/>
                      </a:pPr>
                      <a:r>
                        <a:rPr lang="en" sz="700" u="none" cap="none" strike="noStrike">
                          <a:latin typeface="Open Sans"/>
                          <a:ea typeface="Open Sans"/>
                          <a:cs typeface="Open Sans"/>
                          <a:sym typeface="Open Sans"/>
                        </a:rPr>
                        <a:t> </a:t>
                      </a:r>
                      <a:endParaRPr sz="700" u="none" cap="none" strike="noStrike">
                        <a:latin typeface="Open Sans"/>
                        <a:ea typeface="Open Sans"/>
                        <a:cs typeface="Open Sans"/>
                        <a:sym typeface="Open Sans"/>
                      </a:endParaRPr>
                    </a:p>
                  </a:txBody>
                  <a:tcPr marT="0" marB="0" marR="41175" marL="41175" anchor="ctr"/>
                </a:tc>
                <a:tc>
                  <a:txBody>
                    <a:bodyPr/>
                    <a:lstStyle/>
                    <a:p>
                      <a:pPr indent="0" lvl="0" marL="0" marR="0" rtl="0" algn="ctr">
                        <a:lnSpc>
                          <a:spcPct val="107000"/>
                        </a:lnSpc>
                        <a:spcBef>
                          <a:spcPts val="0"/>
                        </a:spcBef>
                        <a:spcAft>
                          <a:spcPts val="0"/>
                        </a:spcAft>
                        <a:buClr>
                          <a:srgbClr val="000000"/>
                        </a:buClr>
                        <a:buSzPts val="1200"/>
                        <a:buFont typeface="Arial"/>
                        <a:buNone/>
                      </a:pPr>
                      <a:r>
                        <a:rPr lang="en" sz="1200" u="none" cap="none" strike="noStrike">
                          <a:latin typeface="Open Sans"/>
                          <a:ea typeface="Open Sans"/>
                          <a:cs typeface="Open Sans"/>
                          <a:sym typeface="Open Sans"/>
                        </a:rPr>
                        <a:t>HBase</a:t>
                      </a:r>
                      <a:endParaRPr sz="1200" u="none" cap="none" strike="noStrike">
                        <a:latin typeface="Open Sans"/>
                        <a:ea typeface="Open Sans"/>
                        <a:cs typeface="Open Sans"/>
                        <a:sym typeface="Open Sans"/>
                      </a:endParaRPr>
                    </a:p>
                  </a:txBody>
                  <a:tcPr marT="0" marB="0" marR="41175" marL="41175" anchor="ctr"/>
                </a:tc>
                <a:tc>
                  <a:txBody>
                    <a:bodyPr/>
                    <a:lstStyle/>
                    <a:p>
                      <a:pPr indent="0" lvl="0" marL="0" marR="0" rtl="0" algn="ctr">
                        <a:lnSpc>
                          <a:spcPct val="107000"/>
                        </a:lnSpc>
                        <a:spcBef>
                          <a:spcPts val="0"/>
                        </a:spcBef>
                        <a:spcAft>
                          <a:spcPts val="0"/>
                        </a:spcAft>
                        <a:buClr>
                          <a:srgbClr val="000000"/>
                        </a:buClr>
                        <a:buSzPts val="1200"/>
                        <a:buFont typeface="Arial"/>
                        <a:buNone/>
                      </a:pPr>
                      <a:r>
                        <a:rPr lang="en" sz="1200" u="none" cap="none" strike="noStrike">
                          <a:latin typeface="Open Sans"/>
                          <a:ea typeface="Open Sans"/>
                          <a:cs typeface="Open Sans"/>
                          <a:sym typeface="Open Sans"/>
                        </a:rPr>
                        <a:t>RDBMS</a:t>
                      </a:r>
                      <a:endParaRPr sz="1200" u="none" cap="none" strike="noStrike">
                        <a:latin typeface="Open Sans"/>
                        <a:ea typeface="Open Sans"/>
                        <a:cs typeface="Open Sans"/>
                        <a:sym typeface="Open Sans"/>
                      </a:endParaRPr>
                    </a:p>
                  </a:txBody>
                  <a:tcPr marT="0" marB="0" marR="41175" marL="41175" anchor="ctr"/>
                </a:tc>
                <a:tc>
                  <a:txBody>
                    <a:bodyPr/>
                    <a:lstStyle/>
                    <a:p>
                      <a:pPr indent="0" lvl="0" marL="0" marR="0" rtl="0" algn="ctr">
                        <a:lnSpc>
                          <a:spcPct val="107000"/>
                        </a:lnSpc>
                        <a:spcBef>
                          <a:spcPts val="0"/>
                        </a:spcBef>
                        <a:spcAft>
                          <a:spcPts val="0"/>
                        </a:spcAft>
                        <a:buClr>
                          <a:srgbClr val="000000"/>
                        </a:buClr>
                        <a:buSzPts val="1200"/>
                        <a:buFont typeface="Arial"/>
                        <a:buNone/>
                      </a:pPr>
                      <a:r>
                        <a:rPr lang="en" sz="1200" u="none" cap="none" strike="noStrike">
                          <a:latin typeface="Open Sans"/>
                          <a:ea typeface="Open Sans"/>
                          <a:cs typeface="Open Sans"/>
                          <a:sym typeface="Open Sans"/>
                        </a:rPr>
                        <a:t>Hệ thống NoSQL khác</a:t>
                      </a:r>
                      <a:endParaRPr sz="1200" u="none" cap="none" strike="noStrike">
                        <a:latin typeface="Open Sans"/>
                        <a:ea typeface="Open Sans"/>
                        <a:cs typeface="Open Sans"/>
                        <a:sym typeface="Open Sans"/>
                      </a:endParaRPr>
                    </a:p>
                  </a:txBody>
                  <a:tcPr marT="0" marB="0" marR="41175" marL="41175" anchor="ctr"/>
                </a:tc>
              </a:tr>
              <a:tr h="866950">
                <a:tc>
                  <a:txBody>
                    <a:bodyPr/>
                    <a:lstStyle/>
                    <a:p>
                      <a:pPr indent="0" lvl="0" marL="0" marR="0" rtl="0" algn="ctr">
                        <a:lnSpc>
                          <a:spcPct val="107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Mô hình dữ liệu</a:t>
                      </a:r>
                      <a:endParaRPr sz="1000" u="none" cap="none" strike="noStrike">
                        <a:latin typeface="Open Sans"/>
                        <a:ea typeface="Open Sans"/>
                        <a:cs typeface="Open Sans"/>
                        <a:sym typeface="Open Sans"/>
                      </a:endParaRPr>
                    </a:p>
                  </a:txBody>
                  <a:tcPr marT="0" marB="0" marR="41175" marL="41175" anchor="ctr"/>
                </a:tc>
                <a:tc>
                  <a:txBody>
                    <a:bodyPr/>
                    <a:lstStyle/>
                    <a:p>
                      <a:pPr indent="0" lvl="0" marL="0" marR="0" rtl="0" algn="l">
                        <a:lnSpc>
                          <a:spcPct val="107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Mô hình dữ liệu cột (columnar), dữ liệu được lưu trữ dưới dạng key/value; được tổ chức thành các cột và hàng</a:t>
                      </a:r>
                      <a:endParaRPr sz="1000" u="none" cap="none" strike="noStrike">
                        <a:latin typeface="Open Sans"/>
                        <a:ea typeface="Open Sans"/>
                        <a:cs typeface="Open Sans"/>
                        <a:sym typeface="Open Sans"/>
                      </a:endParaRPr>
                    </a:p>
                  </a:txBody>
                  <a:tcPr marT="0" marB="0" marR="41175" marL="41175" anchor="ctr"/>
                </a:tc>
                <a:tc>
                  <a:txBody>
                    <a:bodyPr/>
                    <a:lstStyle/>
                    <a:p>
                      <a:pPr indent="0" lvl="0" marL="0" marR="0" rtl="0" algn="l">
                        <a:lnSpc>
                          <a:spcPct val="107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Mô hình dữ liệu quan hệ, dữ liệu được tổ chức thành các bảng có quan hệ với nhau thông qua khóa chính và khóa ngoại</a:t>
                      </a:r>
                      <a:endParaRPr sz="1000" u="none" cap="none" strike="noStrike">
                        <a:latin typeface="Open Sans"/>
                        <a:ea typeface="Open Sans"/>
                        <a:cs typeface="Open Sans"/>
                        <a:sym typeface="Open Sans"/>
                      </a:endParaRPr>
                    </a:p>
                  </a:txBody>
                  <a:tcPr marT="0" marB="0" marR="41175" marL="41175" anchor="ctr"/>
                </a:tc>
                <a:tc>
                  <a:txBody>
                    <a:bodyPr/>
                    <a:lstStyle/>
                    <a:p>
                      <a:pPr indent="0" lvl="0" marL="0" marR="0" rtl="0" algn="l">
                        <a:lnSpc>
                          <a:spcPct val="107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Mô hình dữ liệu đa dạng như key-value, graph, document... Tổ chức dữ liệu riêng biệt</a:t>
                      </a:r>
                      <a:endParaRPr sz="1000" u="none" cap="none" strike="noStrike">
                        <a:latin typeface="Open Sans"/>
                        <a:ea typeface="Open Sans"/>
                        <a:cs typeface="Open Sans"/>
                        <a:sym typeface="Open Sans"/>
                      </a:endParaRPr>
                    </a:p>
                  </a:txBody>
                  <a:tcPr marT="0" marB="0" marR="41175" marL="41175" anchor="ctr"/>
                </a:tc>
              </a:tr>
              <a:tr h="645350">
                <a:tc>
                  <a:txBody>
                    <a:bodyPr/>
                    <a:lstStyle/>
                    <a:p>
                      <a:pPr indent="0" lvl="0" marL="0" marR="0" rtl="0" algn="ctr">
                        <a:lnSpc>
                          <a:spcPct val="107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Schema</a:t>
                      </a:r>
                      <a:endParaRPr sz="1000" u="none" cap="none" strike="noStrike">
                        <a:latin typeface="Open Sans"/>
                        <a:ea typeface="Open Sans"/>
                        <a:cs typeface="Open Sans"/>
                        <a:sym typeface="Open Sans"/>
                      </a:endParaRPr>
                    </a:p>
                  </a:txBody>
                  <a:tcPr marT="0" marB="0" marR="41175" marL="41175" anchor="ctr"/>
                </a:tc>
                <a:tc>
                  <a:txBody>
                    <a:bodyPr/>
                    <a:lstStyle/>
                    <a:p>
                      <a:pPr indent="0" lvl="0" marL="0" marR="0" rtl="0" algn="l">
                        <a:lnSpc>
                          <a:spcPct val="107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Linh hoạt: Không yêu cầu định nghĩa cấu trúc dữ liệu trước khi lưu trữ</a:t>
                      </a:r>
                      <a:endParaRPr sz="1000" u="none" cap="none" strike="noStrike">
                        <a:latin typeface="Open Sans"/>
                        <a:ea typeface="Open Sans"/>
                        <a:cs typeface="Open Sans"/>
                        <a:sym typeface="Open Sans"/>
                      </a:endParaRPr>
                    </a:p>
                  </a:txBody>
                  <a:tcPr marT="0" marB="0" marR="41175" marL="41175" anchor="ctr"/>
                </a:tc>
                <a:tc>
                  <a:txBody>
                    <a:bodyPr/>
                    <a:lstStyle/>
                    <a:p>
                      <a:pPr indent="0" lvl="0" marL="0" marR="0" rtl="0" algn="l">
                        <a:lnSpc>
                          <a:spcPct val="107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Cố định: Yêu cầu định nghĩa cấu trúc dữ liệu trước khi lưu trữ</a:t>
                      </a:r>
                      <a:endParaRPr sz="1000" u="none" cap="none" strike="noStrike">
                        <a:latin typeface="Open Sans"/>
                        <a:ea typeface="Open Sans"/>
                        <a:cs typeface="Open Sans"/>
                        <a:sym typeface="Open Sans"/>
                      </a:endParaRPr>
                    </a:p>
                  </a:txBody>
                  <a:tcPr marT="0" marB="0" marR="41175" marL="41175" anchor="ctr"/>
                </a:tc>
                <a:tc>
                  <a:txBody>
                    <a:bodyPr/>
                    <a:lstStyle/>
                    <a:p>
                      <a:pPr indent="0" lvl="0" marL="0" marR="0" rtl="0" algn="l">
                        <a:lnSpc>
                          <a:spcPct val="107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Linh hoạt</a:t>
                      </a:r>
                      <a:endParaRPr sz="1000" u="none" cap="none" strike="noStrike">
                        <a:latin typeface="Open Sans"/>
                        <a:ea typeface="Open Sans"/>
                        <a:cs typeface="Open Sans"/>
                        <a:sym typeface="Open Sans"/>
                      </a:endParaRPr>
                    </a:p>
                  </a:txBody>
                  <a:tcPr marT="0" marB="0" marR="41175" marL="41175" anchor="ctr"/>
                </a:tc>
              </a:tr>
              <a:tr h="1119125">
                <a:tc>
                  <a:txBody>
                    <a:bodyPr/>
                    <a:lstStyle/>
                    <a:p>
                      <a:pPr indent="0" lvl="0" marL="0" marR="0" rtl="0" algn="ctr">
                        <a:lnSpc>
                          <a:spcPct val="107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Tính chất</a:t>
                      </a:r>
                      <a:endParaRPr sz="1000" u="none" cap="none" strike="noStrike">
                        <a:latin typeface="Open Sans"/>
                        <a:ea typeface="Open Sans"/>
                        <a:cs typeface="Open Sans"/>
                        <a:sym typeface="Open Sans"/>
                      </a:endParaRPr>
                    </a:p>
                  </a:txBody>
                  <a:tcPr marT="0" marB="0" marR="41175" marL="41175" anchor="ctr"/>
                </a:tc>
                <a:tc>
                  <a:txBody>
                    <a:bodyPr/>
                    <a:lstStyle/>
                    <a:p>
                      <a:pPr indent="0" lvl="0" marL="0" marR="0" rtl="0" algn="l">
                        <a:lnSpc>
                          <a:spcPct val="107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Tính mở rộng: khả năng mở rộng ngang, cho phép xử lý dữ liệu lớn. Có thể chia nhỏ dữ liệu và lưu trữ trên nhiều nút trong một cụm máy phân tán</a:t>
                      </a:r>
                      <a:endParaRPr sz="1000" u="none" cap="none" strike="noStrike">
                        <a:latin typeface="Open Sans"/>
                        <a:ea typeface="Open Sans"/>
                        <a:cs typeface="Open Sans"/>
                        <a:sym typeface="Open Sans"/>
                      </a:endParaRPr>
                    </a:p>
                  </a:txBody>
                  <a:tcPr marT="0" marB="0" marR="41175" marL="41175" anchor="ctr"/>
                </a:tc>
                <a:tc>
                  <a:txBody>
                    <a:bodyPr/>
                    <a:lstStyle/>
                    <a:p>
                      <a:pPr indent="0" lvl="0" marL="0" marR="0" rtl="0" algn="l">
                        <a:lnSpc>
                          <a:spcPct val="107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Tính nhất quán và toàn vẹn: tuân thủ ràng buộc ACID</a:t>
                      </a:r>
                      <a:endParaRPr sz="1000" u="none" cap="none" strike="noStrike">
                        <a:latin typeface="Open Sans"/>
                        <a:ea typeface="Open Sans"/>
                        <a:cs typeface="Open Sans"/>
                        <a:sym typeface="Open Sans"/>
                      </a:endParaRPr>
                    </a:p>
                  </a:txBody>
                  <a:tcPr marT="0" marB="0" marR="41175" marL="41175" anchor="ctr"/>
                </a:tc>
                <a:tc>
                  <a:txBody>
                    <a:bodyPr/>
                    <a:lstStyle/>
                    <a:p>
                      <a:pPr indent="0" lvl="0" marL="0" marR="0" rtl="0" algn="l">
                        <a:lnSpc>
                          <a:spcPct val="107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Tính nhất quán và toàn vẹn. Một số hệ thống NoSQL không tuân thủ ràng buộc ACID mà tập trung vào tính linh hoạt và hiệu suất</a:t>
                      </a:r>
                      <a:endParaRPr sz="1000" u="none" cap="none" strike="noStrike">
                        <a:latin typeface="Open Sans"/>
                        <a:ea typeface="Open Sans"/>
                        <a:cs typeface="Open Sans"/>
                        <a:sym typeface="Open Sans"/>
                      </a:endParaRPr>
                    </a:p>
                  </a:txBody>
                  <a:tcPr marT="0" marB="0" marR="41175" marL="41175" anchor="ctr"/>
                </a:tc>
              </a:tr>
              <a:tr h="507925">
                <a:tc>
                  <a:txBody>
                    <a:bodyPr/>
                    <a:lstStyle/>
                    <a:p>
                      <a:pPr indent="0" lvl="0" marL="0" marR="0" rtl="0" algn="ctr">
                        <a:lnSpc>
                          <a:spcPct val="107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 </a:t>
                      </a:r>
                      <a:endParaRPr sz="1000" u="none" cap="none" strike="noStrike">
                        <a:latin typeface="Open Sans"/>
                        <a:ea typeface="Open Sans"/>
                        <a:cs typeface="Open Sans"/>
                        <a:sym typeface="Open Sans"/>
                      </a:endParaRPr>
                    </a:p>
                  </a:txBody>
                  <a:tcPr marT="0" marB="0" marR="41175" marL="41175" anchor="ctr"/>
                </a:tc>
                <a:tc>
                  <a:txBody>
                    <a:bodyPr/>
                    <a:lstStyle/>
                    <a:p>
                      <a:pPr indent="0" lvl="0" marL="0" marR="0" rtl="0" algn="l">
                        <a:lnSpc>
                          <a:spcPct val="107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Hiệu suất đọc/ghi: có khả năng xử lý lượng dữ liệu lớn</a:t>
                      </a:r>
                      <a:endParaRPr sz="1000" u="none" cap="none" strike="noStrike">
                        <a:latin typeface="Open Sans"/>
                        <a:ea typeface="Open Sans"/>
                        <a:cs typeface="Open Sans"/>
                        <a:sym typeface="Open Sans"/>
                      </a:endParaRPr>
                    </a:p>
                  </a:txBody>
                  <a:tcPr marT="0" marB="0" marR="41175" marL="41175" anchor="ctr"/>
                </a:tc>
                <a:tc>
                  <a:txBody>
                    <a:bodyPr/>
                    <a:lstStyle/>
                    <a:p>
                      <a:pPr indent="0" lvl="0" marL="0" marR="0" rtl="0" algn="l">
                        <a:lnSpc>
                          <a:spcPct val="107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Đọc và ghi dữ liệu: bị giới hạn bởi dữ liệu lớn</a:t>
                      </a:r>
                      <a:endParaRPr sz="1000" u="none" cap="none" strike="noStrike">
                        <a:latin typeface="Open Sans"/>
                        <a:ea typeface="Open Sans"/>
                        <a:cs typeface="Open Sans"/>
                        <a:sym typeface="Open Sans"/>
                      </a:endParaRPr>
                    </a:p>
                  </a:txBody>
                  <a:tcPr marT="0" marB="0" marR="41175" marL="41175" anchor="ctr"/>
                </a:tc>
                <a:tc>
                  <a:txBody>
                    <a:bodyPr/>
                    <a:lstStyle/>
                    <a:p>
                      <a:pPr indent="0" lvl="0" marL="0" marR="0" rtl="0" algn="ctr">
                        <a:lnSpc>
                          <a:spcPct val="107000"/>
                        </a:lnSpc>
                        <a:spcBef>
                          <a:spcPts val="0"/>
                        </a:spcBef>
                        <a:spcAft>
                          <a:spcPts val="0"/>
                        </a:spcAft>
                        <a:buClr>
                          <a:srgbClr val="000000"/>
                        </a:buClr>
                        <a:buSzPts val="1000"/>
                        <a:buFont typeface="Arial"/>
                        <a:buNone/>
                      </a:pPr>
                      <a:r>
                        <a:rPr lang="en" sz="1000" u="none" cap="none" strike="noStrike">
                          <a:latin typeface="Open Sans"/>
                          <a:ea typeface="Open Sans"/>
                          <a:cs typeface="Open Sans"/>
                          <a:sym typeface="Open Sans"/>
                        </a:rPr>
                        <a:t> </a:t>
                      </a:r>
                      <a:endParaRPr sz="1000" u="none" cap="none" strike="noStrike">
                        <a:latin typeface="Open Sans"/>
                        <a:ea typeface="Open Sans"/>
                        <a:cs typeface="Open Sans"/>
                        <a:sym typeface="Open Sans"/>
                      </a:endParaRPr>
                    </a:p>
                  </a:txBody>
                  <a:tcPr marT="0" marB="0" marR="41175" marL="41175" anchor="ctr"/>
                </a:tc>
              </a:tr>
            </a:tbl>
          </a:graphicData>
        </a:graphic>
      </p:graphicFrame>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2"/>
          <p:cNvSpPr txBox="1"/>
          <p:nvPr>
            <p:ph type="title"/>
          </p:nvPr>
        </p:nvSpPr>
        <p:spPr>
          <a:xfrm>
            <a:off x="490363" y="60960"/>
            <a:ext cx="3875897" cy="65335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300"/>
              <a:t>7. HBase Shell</a:t>
            </a:r>
            <a:endParaRPr sz="3300"/>
          </a:p>
        </p:txBody>
      </p:sp>
      <p:sp>
        <p:nvSpPr>
          <p:cNvPr id="237" name="Google Shape;237;p12"/>
          <p:cNvSpPr txBox="1"/>
          <p:nvPr>
            <p:ph idx="4" type="body"/>
          </p:nvPr>
        </p:nvSpPr>
        <p:spPr>
          <a:xfrm>
            <a:off x="589422" y="721939"/>
            <a:ext cx="3677777" cy="4421561"/>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600"/>
              <a:buFont typeface="Open Sans"/>
              <a:buNone/>
            </a:pPr>
            <a:r>
              <a:rPr b="1" i="0" lang="en" sz="1800" u="none" cap="none" strike="noStrike">
                <a:solidFill>
                  <a:srgbClr val="C00000"/>
                </a:solidFill>
                <a:latin typeface="Open Sans"/>
                <a:ea typeface="Open Sans"/>
                <a:cs typeface="Open Sans"/>
                <a:sym typeface="Open Sans"/>
              </a:rPr>
              <a:t>Định nghĩa</a:t>
            </a:r>
            <a:endParaRPr/>
          </a:p>
          <a:p>
            <a:pPr indent="-285750" lvl="0" marL="285750" rtl="0" algn="l">
              <a:lnSpc>
                <a:spcPct val="150000"/>
              </a:lnSpc>
              <a:spcBef>
                <a:spcPts val="0"/>
              </a:spcBef>
              <a:spcAft>
                <a:spcPts val="0"/>
              </a:spcAft>
              <a:buClr>
                <a:schemeClr val="dk1"/>
              </a:buClr>
              <a:buSzPts val="1600"/>
              <a:buFont typeface="Noto Sans Symbols"/>
              <a:buChar char="☞"/>
            </a:pPr>
            <a:r>
              <a:rPr lang="en" sz="1500">
                <a:solidFill>
                  <a:schemeClr val="dk1"/>
                </a:solidFill>
              </a:rPr>
              <a:t>Là một giao diện dòng lệnh được cung cấp bởi HBase để truy cập và thao tác với cơ sở dữ liệu HBase.</a:t>
            </a:r>
            <a:endParaRPr/>
          </a:p>
          <a:p>
            <a:pPr indent="-285750" lvl="0" marL="285750" rtl="0" algn="l">
              <a:lnSpc>
                <a:spcPct val="150000"/>
              </a:lnSpc>
              <a:spcBef>
                <a:spcPts val="0"/>
              </a:spcBef>
              <a:spcAft>
                <a:spcPts val="0"/>
              </a:spcAft>
              <a:buClr>
                <a:schemeClr val="dk1"/>
              </a:buClr>
              <a:buSzPts val="1600"/>
              <a:buFont typeface="Noto Sans Symbols"/>
              <a:buChar char="☞"/>
            </a:pPr>
            <a:r>
              <a:rPr lang="en" sz="1500">
                <a:solidFill>
                  <a:schemeClr val="dk1"/>
                </a:solidFill>
              </a:rPr>
              <a:t>Là một công cụ mạnh mẽ để quản lý và tương tác với dữ liệu trong HBase. Cung cấp các chức năng cơ bản để tạo, đọc, ghi và xóa dữ liệu trong HBase từ giao diện dòng lệnh dễ sử dụng.</a:t>
            </a:r>
            <a:endParaRPr/>
          </a:p>
        </p:txBody>
      </p:sp>
      <p:sp>
        <p:nvSpPr>
          <p:cNvPr id="238" name="Google Shape;238;p12"/>
          <p:cNvSpPr txBox="1"/>
          <p:nvPr/>
        </p:nvSpPr>
        <p:spPr>
          <a:xfrm>
            <a:off x="5631180" y="950539"/>
            <a:ext cx="2727960" cy="2908458"/>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rgbClr val="C00000"/>
                </a:solidFill>
                <a:latin typeface="Open Sans"/>
                <a:ea typeface="Open Sans"/>
                <a:cs typeface="Open Sans"/>
                <a:sym typeface="Open Sans"/>
              </a:rPr>
              <a:t>Các lệnh phổ biến</a:t>
            </a:r>
            <a:endParaRPr b="0" i="0" sz="1400" u="none" cap="none" strike="noStrike">
              <a:solidFill>
                <a:srgbClr val="000000"/>
              </a:solidFill>
              <a:latin typeface="Arial"/>
              <a:ea typeface="Arial"/>
              <a:cs typeface="Arial"/>
              <a:sym typeface="Arial"/>
            </a:endParaRPr>
          </a:p>
          <a:p>
            <a:pPr indent="-254000" lvl="8" marL="254000" marR="0" rtl="0" algn="l">
              <a:lnSpc>
                <a:spcPct val="150000"/>
              </a:lnSpc>
              <a:spcBef>
                <a:spcPts val="0"/>
              </a:spcBef>
              <a:spcAft>
                <a:spcPts val="0"/>
              </a:spcAft>
              <a:buClr>
                <a:srgbClr val="000000"/>
              </a:buClr>
              <a:buSzPts val="1400"/>
              <a:buFont typeface="Courier New"/>
              <a:buChar char="o"/>
            </a:pPr>
            <a:r>
              <a:rPr b="0" i="1" lang="en" sz="1500" u="none" cap="none" strike="noStrike">
                <a:solidFill>
                  <a:srgbClr val="000000"/>
                </a:solidFill>
                <a:latin typeface="Open Sans"/>
                <a:ea typeface="Open Sans"/>
                <a:cs typeface="Open Sans"/>
                <a:sym typeface="Open Sans"/>
              </a:rPr>
              <a:t>create</a:t>
            </a:r>
            <a:endParaRPr b="0" i="0" sz="1400" u="none" cap="none" strike="noStrike">
              <a:solidFill>
                <a:srgbClr val="000000"/>
              </a:solidFill>
              <a:latin typeface="Arial"/>
              <a:ea typeface="Arial"/>
              <a:cs typeface="Arial"/>
              <a:sym typeface="Arial"/>
            </a:endParaRPr>
          </a:p>
          <a:p>
            <a:pPr indent="-254000" lvl="8" marL="254000" marR="0" rtl="0" algn="l">
              <a:lnSpc>
                <a:spcPct val="150000"/>
              </a:lnSpc>
              <a:spcBef>
                <a:spcPts val="0"/>
              </a:spcBef>
              <a:spcAft>
                <a:spcPts val="0"/>
              </a:spcAft>
              <a:buClr>
                <a:srgbClr val="000000"/>
              </a:buClr>
              <a:buSzPts val="1400"/>
              <a:buFont typeface="Courier New"/>
              <a:buChar char="o"/>
            </a:pPr>
            <a:r>
              <a:rPr b="0" i="1" lang="en" sz="1500" u="none" cap="none" strike="noStrike">
                <a:solidFill>
                  <a:srgbClr val="000000"/>
                </a:solidFill>
                <a:latin typeface="Open Sans"/>
                <a:ea typeface="Open Sans"/>
                <a:cs typeface="Open Sans"/>
                <a:sym typeface="Open Sans"/>
              </a:rPr>
              <a:t>put</a:t>
            </a:r>
            <a:endParaRPr b="0" i="0" sz="1400" u="none" cap="none" strike="noStrike">
              <a:solidFill>
                <a:srgbClr val="000000"/>
              </a:solidFill>
              <a:latin typeface="Arial"/>
              <a:ea typeface="Arial"/>
              <a:cs typeface="Arial"/>
              <a:sym typeface="Arial"/>
            </a:endParaRPr>
          </a:p>
          <a:p>
            <a:pPr indent="-254000" lvl="8" marL="254000" marR="0" rtl="0" algn="l">
              <a:lnSpc>
                <a:spcPct val="150000"/>
              </a:lnSpc>
              <a:spcBef>
                <a:spcPts val="0"/>
              </a:spcBef>
              <a:spcAft>
                <a:spcPts val="0"/>
              </a:spcAft>
              <a:buClr>
                <a:srgbClr val="000000"/>
              </a:buClr>
              <a:buSzPts val="1400"/>
              <a:buFont typeface="Courier New"/>
              <a:buChar char="o"/>
            </a:pPr>
            <a:r>
              <a:rPr b="0" i="1" lang="en" sz="1500" u="none" cap="none" strike="noStrike">
                <a:solidFill>
                  <a:srgbClr val="000000"/>
                </a:solidFill>
                <a:latin typeface="Open Sans"/>
                <a:ea typeface="Open Sans"/>
                <a:cs typeface="Open Sans"/>
                <a:sym typeface="Open Sans"/>
              </a:rPr>
              <a:t>get</a:t>
            </a:r>
            <a:endParaRPr b="0" i="0" sz="1400" u="none" cap="none" strike="noStrike">
              <a:solidFill>
                <a:srgbClr val="000000"/>
              </a:solidFill>
              <a:latin typeface="Arial"/>
              <a:ea typeface="Arial"/>
              <a:cs typeface="Arial"/>
              <a:sym typeface="Arial"/>
            </a:endParaRPr>
          </a:p>
          <a:p>
            <a:pPr indent="-254000" lvl="8" marL="254000" marR="0" rtl="0" algn="l">
              <a:lnSpc>
                <a:spcPct val="150000"/>
              </a:lnSpc>
              <a:spcBef>
                <a:spcPts val="0"/>
              </a:spcBef>
              <a:spcAft>
                <a:spcPts val="0"/>
              </a:spcAft>
              <a:buClr>
                <a:srgbClr val="000000"/>
              </a:buClr>
              <a:buSzPts val="1400"/>
              <a:buFont typeface="Courier New"/>
              <a:buChar char="o"/>
            </a:pPr>
            <a:r>
              <a:rPr b="0" i="1" lang="en" sz="1500" u="none" cap="none" strike="noStrike">
                <a:solidFill>
                  <a:srgbClr val="000000"/>
                </a:solidFill>
                <a:latin typeface="Open Sans"/>
                <a:ea typeface="Open Sans"/>
                <a:cs typeface="Open Sans"/>
                <a:sym typeface="Open Sans"/>
              </a:rPr>
              <a:t>scan</a:t>
            </a:r>
            <a:endParaRPr b="0" i="0" sz="1400" u="none" cap="none" strike="noStrike">
              <a:solidFill>
                <a:srgbClr val="000000"/>
              </a:solidFill>
              <a:latin typeface="Arial"/>
              <a:ea typeface="Arial"/>
              <a:cs typeface="Arial"/>
              <a:sym typeface="Arial"/>
            </a:endParaRPr>
          </a:p>
          <a:p>
            <a:pPr indent="-254000" lvl="8" marL="254000" marR="0" rtl="0" algn="l">
              <a:lnSpc>
                <a:spcPct val="150000"/>
              </a:lnSpc>
              <a:spcBef>
                <a:spcPts val="0"/>
              </a:spcBef>
              <a:spcAft>
                <a:spcPts val="0"/>
              </a:spcAft>
              <a:buClr>
                <a:srgbClr val="000000"/>
              </a:buClr>
              <a:buSzPts val="1400"/>
              <a:buFont typeface="Courier New"/>
              <a:buChar char="o"/>
            </a:pPr>
            <a:r>
              <a:rPr b="0" i="1" lang="en" sz="1500" u="none" cap="none" strike="noStrike">
                <a:solidFill>
                  <a:srgbClr val="000000"/>
                </a:solidFill>
                <a:latin typeface="Open Sans"/>
                <a:ea typeface="Open Sans"/>
                <a:cs typeface="Open Sans"/>
                <a:sym typeface="Open Sans"/>
              </a:rPr>
              <a:t>delete</a:t>
            </a:r>
            <a:endParaRPr b="0" i="0" sz="1400" u="none" cap="none" strike="noStrike">
              <a:solidFill>
                <a:srgbClr val="000000"/>
              </a:solidFill>
              <a:latin typeface="Arial"/>
              <a:ea typeface="Arial"/>
              <a:cs typeface="Arial"/>
              <a:sym typeface="Arial"/>
            </a:endParaRPr>
          </a:p>
          <a:p>
            <a:pPr indent="-254000" lvl="8" marL="254000" marR="0" rtl="0" algn="l">
              <a:lnSpc>
                <a:spcPct val="150000"/>
              </a:lnSpc>
              <a:spcBef>
                <a:spcPts val="0"/>
              </a:spcBef>
              <a:spcAft>
                <a:spcPts val="0"/>
              </a:spcAft>
              <a:buClr>
                <a:srgbClr val="000000"/>
              </a:buClr>
              <a:buSzPts val="1400"/>
              <a:buFont typeface="Courier New"/>
              <a:buChar char="o"/>
            </a:pPr>
            <a:r>
              <a:rPr b="0" i="1" lang="en" sz="1500" u="none" cap="none" strike="noStrike">
                <a:solidFill>
                  <a:srgbClr val="000000"/>
                </a:solidFill>
                <a:latin typeface="Open Sans"/>
                <a:ea typeface="Open Sans"/>
                <a:cs typeface="Open Sans"/>
                <a:sym typeface="Open Sans"/>
              </a:rPr>
              <a:t>disable</a:t>
            </a:r>
            <a:endParaRPr b="0" i="0" sz="1400" u="none" cap="none" strike="noStrike">
              <a:solidFill>
                <a:srgbClr val="000000"/>
              </a:solidFill>
              <a:latin typeface="Arial"/>
              <a:ea typeface="Arial"/>
              <a:cs typeface="Arial"/>
              <a:sym typeface="Arial"/>
            </a:endParaRPr>
          </a:p>
          <a:p>
            <a:pPr indent="-254000" lvl="8" marL="254000" marR="0" rtl="0" algn="l">
              <a:lnSpc>
                <a:spcPct val="150000"/>
              </a:lnSpc>
              <a:spcBef>
                <a:spcPts val="0"/>
              </a:spcBef>
              <a:spcAft>
                <a:spcPts val="0"/>
              </a:spcAft>
              <a:buClr>
                <a:srgbClr val="000000"/>
              </a:buClr>
              <a:buSzPts val="1400"/>
              <a:buFont typeface="Courier New"/>
              <a:buChar char="o"/>
            </a:pPr>
            <a:r>
              <a:rPr b="0" i="1" lang="en" sz="1500" u="none" cap="none" strike="noStrike">
                <a:solidFill>
                  <a:srgbClr val="000000"/>
                </a:solidFill>
                <a:latin typeface="Open Sans"/>
                <a:ea typeface="Open Sans"/>
                <a:cs typeface="Open Sans"/>
                <a:sym typeface="Open Sans"/>
              </a:rPr>
              <a:t>enable</a:t>
            </a:r>
            <a:endParaRPr b="0" i="1" sz="1500" u="none" cap="none" strike="noStrike">
              <a:solidFill>
                <a:srgbClr val="000000"/>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3"/>
          <p:cNvSpPr/>
          <p:nvPr/>
        </p:nvSpPr>
        <p:spPr>
          <a:xfrm>
            <a:off x="712638" y="830580"/>
            <a:ext cx="4888062" cy="1234440"/>
          </a:xfrm>
          <a:prstGeom prst="roundRect">
            <a:avLst>
              <a:gd fmla="val 16667" name="adj"/>
            </a:avLst>
          </a:prstGeom>
          <a:gradFill>
            <a:gsLst>
              <a:gs pos="0">
                <a:srgbClr val="A5FFFF"/>
              </a:gs>
              <a:gs pos="35000">
                <a:srgbClr val="BFFFFF"/>
              </a:gs>
              <a:gs pos="100000">
                <a:srgbClr val="E5FFFF"/>
              </a:gs>
            </a:gsLst>
            <a:lin ang="16200000" scaled="0"/>
          </a:gradFill>
          <a:ln cap="flat" cmpd="sng" w="9525">
            <a:solidFill>
              <a:srgbClr val="74CEDA"/>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4" name="Google Shape;244;p13"/>
          <p:cNvSpPr txBox="1"/>
          <p:nvPr>
            <p:ph type="title"/>
          </p:nvPr>
        </p:nvSpPr>
        <p:spPr>
          <a:xfrm>
            <a:off x="861228" y="0"/>
            <a:ext cx="4861392"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en" sz="3600"/>
              <a:t>8. Tổng quan về Hadoop</a:t>
            </a:r>
            <a:endParaRPr sz="3600"/>
          </a:p>
        </p:txBody>
      </p:sp>
      <p:sp>
        <p:nvSpPr>
          <p:cNvPr id="245" name="Google Shape;245;p13"/>
          <p:cNvSpPr txBox="1"/>
          <p:nvPr/>
        </p:nvSpPr>
        <p:spPr>
          <a:xfrm>
            <a:off x="861228" y="2447422"/>
            <a:ext cx="4365924" cy="1361881"/>
          </a:xfrm>
          <a:prstGeom prst="rect">
            <a:avLst/>
          </a:prstGeom>
          <a:noFill/>
          <a:ln>
            <a:noFill/>
          </a:ln>
        </p:spPr>
        <p:txBody>
          <a:bodyPr anchorCtr="0" anchor="t" bIns="34275" lIns="68575" spcFirstLastPara="1" rIns="68575" wrap="square" tIns="34275">
            <a:spAutoFit/>
          </a:bodyPr>
          <a:lstStyle/>
          <a:p>
            <a:pPr indent="-139700" lvl="0" marL="215900" marR="0" rtl="0" algn="l">
              <a:lnSpc>
                <a:spcPct val="100000"/>
              </a:lnSpc>
              <a:spcBef>
                <a:spcPts val="0"/>
              </a:spcBef>
              <a:spcAft>
                <a:spcPts val="0"/>
              </a:spcAft>
              <a:buClr>
                <a:srgbClr val="000000"/>
              </a:buClr>
              <a:buSzPts val="1600"/>
              <a:buFont typeface="Arial"/>
              <a:buNone/>
            </a:pPr>
            <a:r>
              <a:rPr b="1" i="1" lang="en" sz="1600" u="none" cap="none" strike="noStrike">
                <a:solidFill>
                  <a:srgbClr val="C00000"/>
                </a:solidFill>
                <a:latin typeface="Open Sans"/>
                <a:ea typeface="Open Sans"/>
                <a:cs typeface="Open Sans"/>
                <a:sym typeface="Open Sans"/>
              </a:rPr>
              <a:t>Chức năng</a:t>
            </a:r>
            <a:endParaRPr b="0" i="0" sz="1400" u="none" cap="none" strike="noStrike">
              <a:solidFill>
                <a:srgbClr val="000000"/>
              </a:solidFill>
              <a:latin typeface="Arial"/>
              <a:ea typeface="Arial"/>
              <a:cs typeface="Arial"/>
              <a:sym typeface="Arial"/>
            </a:endParaRPr>
          </a:p>
          <a:p>
            <a:pPr indent="-139700" lvl="0" marL="2159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    </a:t>
            </a:r>
            <a:r>
              <a:rPr b="0" i="1" lang="en" sz="1400" u="none" cap="none" strike="noStrike">
                <a:solidFill>
                  <a:srgbClr val="000000"/>
                </a:solidFill>
                <a:latin typeface="Open Sans"/>
                <a:ea typeface="Open Sans"/>
                <a:cs typeface="Open Sans"/>
                <a:sym typeface="Open Sans"/>
              </a:rPr>
              <a:t>Cung cấp một mô hình phân tán để xử lý dữ liệu song song trên nhiều máy tính thông qua việc chia nhỏ dữ liệu và phân phối chúng trên các nút trong cụm.</a:t>
            </a:r>
            <a:endParaRPr b="0" i="1" sz="1400" u="none" cap="none" strike="noStrike">
              <a:solidFill>
                <a:srgbClr val="000000"/>
              </a:solidFill>
              <a:latin typeface="Open Sans"/>
              <a:ea typeface="Open Sans"/>
              <a:cs typeface="Open Sans"/>
              <a:sym typeface="Open Sans"/>
            </a:endParaRPr>
          </a:p>
          <a:p>
            <a:pPr indent="-139700" lvl="0" marL="215900" marR="0" rtl="0" algn="l">
              <a:lnSpc>
                <a:spcPct val="100000"/>
              </a:lnSpc>
              <a:spcBef>
                <a:spcPts val="0"/>
              </a:spcBef>
              <a:spcAft>
                <a:spcPts val="0"/>
              </a:spcAft>
              <a:buClr>
                <a:srgbClr val="000000"/>
              </a:buClr>
              <a:buSzPts val="1200"/>
              <a:buFont typeface="Courier New"/>
              <a:buNone/>
            </a:pPr>
            <a:r>
              <a:t/>
            </a:r>
            <a:endParaRPr b="0" i="0" sz="1200" u="none" cap="none" strike="noStrike">
              <a:solidFill>
                <a:schemeClr val="dk1"/>
              </a:solidFill>
              <a:latin typeface="Open Sans"/>
              <a:ea typeface="Open Sans"/>
              <a:cs typeface="Open Sans"/>
              <a:sym typeface="Open Sans"/>
            </a:endParaRPr>
          </a:p>
        </p:txBody>
      </p:sp>
      <p:sp>
        <p:nvSpPr>
          <p:cNvPr id="246" name="Google Shape;246;p13"/>
          <p:cNvSpPr txBox="1"/>
          <p:nvPr/>
        </p:nvSpPr>
        <p:spPr>
          <a:xfrm>
            <a:off x="861228" y="1077434"/>
            <a:ext cx="4594692"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 </a:t>
            </a:r>
            <a:r>
              <a:rPr b="1" i="0" lang="en" sz="1400" u="none" cap="none" strike="noStrike">
                <a:solidFill>
                  <a:srgbClr val="000000"/>
                </a:solidFill>
                <a:latin typeface="Open Sans"/>
                <a:ea typeface="Open Sans"/>
                <a:cs typeface="Open Sans"/>
                <a:sym typeface="Open Sans"/>
              </a:rPr>
              <a:t>Là một framework mã nguồn mở được thiết kế để xử lý và lưu trữ dữ liệu lớn (big data) trên một cụm máy tính phân tán. </a:t>
            </a:r>
            <a:endParaRPr b="0" i="0" sz="1400" u="none" cap="none" strike="noStrike">
              <a:solidFill>
                <a:srgbClr val="000000"/>
              </a:solidFill>
              <a:latin typeface="Arial"/>
              <a:ea typeface="Arial"/>
              <a:cs typeface="Arial"/>
              <a:sym typeface="Arial"/>
            </a:endParaRPr>
          </a:p>
        </p:txBody>
      </p:sp>
      <p:pic>
        <p:nvPicPr>
          <p:cNvPr descr="Hadoop Ecosystem - Analytics Vidhya" id="247" name="Google Shape;247;p13"/>
          <p:cNvPicPr preferRelativeResize="0"/>
          <p:nvPr/>
        </p:nvPicPr>
        <p:blipFill rotWithShape="1">
          <a:blip r:embed="rId3">
            <a:alphaModFix/>
          </a:blip>
          <a:srcRect b="0" l="0" r="0" t="0"/>
          <a:stretch/>
        </p:blipFill>
        <p:spPr>
          <a:xfrm>
            <a:off x="0" y="3870702"/>
            <a:ext cx="3838903" cy="1569697"/>
          </a:xfrm>
          <a:prstGeom prst="rect">
            <a:avLst/>
          </a:prstGeom>
          <a:noFill/>
          <a:ln>
            <a:noFill/>
          </a:ln>
        </p:spPr>
      </p:pic>
      <p:sp>
        <p:nvSpPr>
          <p:cNvPr id="248" name="Google Shape;248;p13"/>
          <p:cNvSpPr txBox="1"/>
          <p:nvPr/>
        </p:nvSpPr>
        <p:spPr>
          <a:xfrm>
            <a:off x="6168952" y="241548"/>
            <a:ext cx="2557263" cy="4085704"/>
          </a:xfrm>
          <a:prstGeom prst="rect">
            <a:avLst/>
          </a:prstGeom>
          <a:noFill/>
          <a:ln>
            <a:noFill/>
          </a:ln>
        </p:spPr>
        <p:txBody>
          <a:bodyPr anchorCtr="0" anchor="t" bIns="34275" lIns="68575" spcFirstLastPara="1" rIns="68575" wrap="square" tIns="34275">
            <a:spAutoFit/>
          </a:bodyPr>
          <a:lstStyle/>
          <a:p>
            <a:pPr indent="-139700" lvl="0" marL="215900" marR="0" rtl="0" algn="l">
              <a:lnSpc>
                <a:spcPct val="150000"/>
              </a:lnSpc>
              <a:spcBef>
                <a:spcPts val="0"/>
              </a:spcBef>
              <a:spcAft>
                <a:spcPts val="0"/>
              </a:spcAft>
              <a:buClr>
                <a:srgbClr val="000000"/>
              </a:buClr>
              <a:buSzPts val="2000"/>
              <a:buFont typeface="Arial"/>
              <a:buNone/>
            </a:pPr>
            <a:r>
              <a:rPr b="1" i="1" lang="en" sz="2000" u="none" cap="none" strike="noStrike">
                <a:solidFill>
                  <a:srgbClr val="C00000"/>
                </a:solidFill>
                <a:latin typeface="Open Sans"/>
                <a:ea typeface="Open Sans"/>
                <a:cs typeface="Open Sans"/>
                <a:sym typeface="Open Sans"/>
              </a:rPr>
              <a:t>Ưu điểm</a:t>
            </a:r>
            <a:endParaRPr b="0" i="0" sz="1400" u="none" cap="none" strike="noStrike">
              <a:solidFill>
                <a:srgbClr val="000000"/>
              </a:solidFill>
              <a:latin typeface="Arial"/>
              <a:ea typeface="Arial"/>
              <a:cs typeface="Arial"/>
              <a:sym typeface="Arial"/>
            </a:endParaRPr>
          </a:p>
          <a:p>
            <a:pPr indent="-285750" lvl="0" marL="361950" marR="0" rtl="0" algn="l">
              <a:lnSpc>
                <a:spcPct val="150000"/>
              </a:lnSpc>
              <a:spcBef>
                <a:spcPts val="0"/>
              </a:spcBef>
              <a:spcAft>
                <a:spcPts val="0"/>
              </a:spcAft>
              <a:buClr>
                <a:srgbClr val="000000"/>
              </a:buClr>
              <a:buSzPts val="1200"/>
              <a:buFont typeface="Noto Sans Symbols"/>
              <a:buChar char="❑"/>
            </a:pPr>
            <a:r>
              <a:rPr b="0" i="0" lang="en" sz="1400" u="none" cap="none" strike="noStrike">
                <a:solidFill>
                  <a:srgbClr val="000000"/>
                </a:solidFill>
                <a:latin typeface="Open Sans"/>
                <a:ea typeface="Open Sans"/>
                <a:cs typeface="Open Sans"/>
                <a:sym typeface="Open Sans"/>
              </a:rPr>
              <a:t>Cho phép kiểm tra được tiến trình hoạt động của các phân tán.</a:t>
            </a:r>
            <a:endParaRPr b="0" i="0" sz="1400" u="none" cap="none" strike="noStrike">
              <a:solidFill>
                <a:srgbClr val="000000"/>
              </a:solidFill>
              <a:latin typeface="Arial"/>
              <a:ea typeface="Arial"/>
              <a:cs typeface="Arial"/>
              <a:sym typeface="Arial"/>
            </a:endParaRPr>
          </a:p>
          <a:p>
            <a:pPr indent="-285750" lvl="0" marL="361950" marR="0" rtl="0" algn="l">
              <a:lnSpc>
                <a:spcPct val="150000"/>
              </a:lnSpc>
              <a:spcBef>
                <a:spcPts val="0"/>
              </a:spcBef>
              <a:spcAft>
                <a:spcPts val="0"/>
              </a:spcAft>
              <a:buClr>
                <a:srgbClr val="000000"/>
              </a:buClr>
              <a:buSzPts val="1200"/>
              <a:buFont typeface="Noto Sans Symbols"/>
              <a:buChar char="❑"/>
            </a:pPr>
            <a:r>
              <a:rPr b="0" i="0" lang="en" sz="1400" u="none" cap="none" strike="noStrike">
                <a:solidFill>
                  <a:srgbClr val="000000"/>
                </a:solidFill>
                <a:latin typeface="Open Sans"/>
                <a:ea typeface="Open Sans"/>
                <a:cs typeface="Open Sans"/>
                <a:sym typeface="Open Sans"/>
              </a:rPr>
              <a:t>Sử dụng rộng rãi trong các ứng dụng xử lý dữ liệu lớn.</a:t>
            </a:r>
            <a:endParaRPr b="0" i="0" sz="1400" u="none" cap="none" strike="noStrike">
              <a:solidFill>
                <a:srgbClr val="000000"/>
              </a:solidFill>
              <a:latin typeface="Arial"/>
              <a:ea typeface="Arial"/>
              <a:cs typeface="Arial"/>
              <a:sym typeface="Arial"/>
            </a:endParaRPr>
          </a:p>
          <a:p>
            <a:pPr indent="-285750" lvl="0" marL="361950" marR="0" rtl="0" algn="l">
              <a:lnSpc>
                <a:spcPct val="150000"/>
              </a:lnSpc>
              <a:spcBef>
                <a:spcPts val="0"/>
              </a:spcBef>
              <a:spcAft>
                <a:spcPts val="0"/>
              </a:spcAft>
              <a:buClr>
                <a:srgbClr val="000000"/>
              </a:buClr>
              <a:buSzPts val="1200"/>
              <a:buFont typeface="Noto Sans Symbols"/>
              <a:buChar char="❑"/>
            </a:pPr>
            <a:r>
              <a:rPr b="0" i="0" lang="en" sz="1400" u="none" cap="none" strike="noStrike">
                <a:solidFill>
                  <a:srgbClr val="000000"/>
                </a:solidFill>
                <a:latin typeface="Open Sans"/>
                <a:ea typeface="Open Sans"/>
                <a:cs typeface="Open Sans"/>
                <a:sym typeface="Open Sans"/>
              </a:rPr>
              <a:t>Khả năng mở rộng tuyến tính, cho phép xử lý hiệu suất cao và độ tin cậy cao trên cụm máy tính phân tán.</a:t>
            </a:r>
            <a:endParaRPr b="0" i="0" sz="1200" u="none" cap="none" strike="noStrike">
              <a:solidFill>
                <a:schemeClr val="dk1"/>
              </a:solidFill>
              <a:latin typeface="Open Sans"/>
              <a:ea typeface="Open Sans"/>
              <a:cs typeface="Open Sans"/>
              <a:sym typeface="Open Sans"/>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2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2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52" name="Shape 252"/>
        <p:cNvGrpSpPr/>
        <p:nvPr/>
      </p:nvGrpSpPr>
      <p:grpSpPr>
        <a:xfrm>
          <a:off x="0" y="0"/>
          <a:ext cx="0" cy="0"/>
          <a:chOff x="0" y="0"/>
          <a:chExt cx="0" cy="0"/>
        </a:xfrm>
      </p:grpSpPr>
      <p:sp>
        <p:nvSpPr>
          <p:cNvPr id="253" name="Google Shape;253;p14"/>
          <p:cNvSpPr txBox="1"/>
          <p:nvPr>
            <p:ph type="title"/>
          </p:nvPr>
        </p:nvSpPr>
        <p:spPr>
          <a:xfrm>
            <a:off x="2633512" y="-76200"/>
            <a:ext cx="782685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4400">
                <a:solidFill>
                  <a:schemeClr val="lt1"/>
                </a:solidFill>
              </a:rPr>
              <a:t>Kiến trúc của Hadoop</a:t>
            </a:r>
            <a:endParaRPr sz="4400">
              <a:solidFill>
                <a:schemeClr val="lt1"/>
              </a:solidFill>
            </a:endParaRPr>
          </a:p>
        </p:txBody>
      </p:sp>
      <p:sp>
        <p:nvSpPr>
          <p:cNvPr id="254" name="Google Shape;254;p14"/>
          <p:cNvSpPr txBox="1"/>
          <p:nvPr/>
        </p:nvSpPr>
        <p:spPr>
          <a:xfrm>
            <a:off x="845820" y="1184804"/>
            <a:ext cx="7833360" cy="240065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 </a:t>
            </a:r>
            <a:r>
              <a:rPr b="1" i="0" lang="en" sz="1500" u="none" cap="none" strike="noStrike">
                <a:solidFill>
                  <a:schemeClr val="lt1"/>
                </a:solidFill>
                <a:latin typeface="Open Sans"/>
                <a:ea typeface="Open Sans"/>
                <a:cs typeface="Open Sans"/>
                <a:sym typeface="Open Sans"/>
              </a:rPr>
              <a:t>Hadoop Distributed File System (HDFS):</a:t>
            </a:r>
            <a:r>
              <a:rPr b="0" i="0" lang="en" sz="1500" u="none" cap="none" strike="noStrike">
                <a:solidFill>
                  <a:srgbClr val="000000"/>
                </a:solidFill>
                <a:latin typeface="Open Sans"/>
                <a:ea typeface="Open Sans"/>
                <a:cs typeface="Open Sans"/>
                <a:sym typeface="Open Sans"/>
              </a:rPr>
              <a:t> </a:t>
            </a:r>
            <a:r>
              <a:rPr b="0" i="0" lang="en" sz="1400" u="none" cap="none" strike="noStrike">
                <a:solidFill>
                  <a:srgbClr val="000000"/>
                </a:solidFill>
                <a:latin typeface="Open Sans"/>
                <a:ea typeface="Open Sans"/>
                <a:cs typeface="Open Sans"/>
                <a:sym typeface="Open Sans"/>
              </a:rPr>
              <a:t>Là hệ thống tệp phân tán được thiết kế để lưu trữ và quản lý dữ liệu trên các nút trong cụm Hadoop.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 </a:t>
            </a:r>
            <a:r>
              <a:rPr b="1" i="0" lang="en" sz="1500" u="none" cap="none" strike="noStrike">
                <a:solidFill>
                  <a:schemeClr val="lt1"/>
                </a:solidFill>
                <a:latin typeface="Open Sans"/>
                <a:ea typeface="Open Sans"/>
                <a:cs typeface="Open Sans"/>
                <a:sym typeface="Open Sans"/>
              </a:rPr>
              <a:t>MapReduce:</a:t>
            </a:r>
            <a:r>
              <a:rPr b="0" i="0" lang="en" sz="1400" u="none" cap="none" strike="noStrike">
                <a:solidFill>
                  <a:schemeClr val="lt1"/>
                </a:solidFill>
                <a:latin typeface="Open Sans"/>
                <a:ea typeface="Open Sans"/>
                <a:cs typeface="Open Sans"/>
                <a:sym typeface="Open Sans"/>
              </a:rPr>
              <a:t> </a:t>
            </a:r>
            <a:r>
              <a:rPr b="0" i="0" lang="en" sz="1400" u="none" cap="none" strike="noStrike">
                <a:solidFill>
                  <a:srgbClr val="000000"/>
                </a:solidFill>
                <a:latin typeface="Open Sans"/>
                <a:ea typeface="Open Sans"/>
                <a:cs typeface="Open Sans"/>
                <a:sym typeface="Open Sans"/>
              </a:rPr>
              <a:t>Là mô hình lập trình và hệ thống tính toán phân tán trong Hadoop. Phân chia quá trình xử lý dữ liệu thành hai pha chính: pha Map và pha Reduce. Pha Map thực hiện xử lý song song trên các phần của dữ liệu đầu vào, pha Reduce tổng hợp và xử lý kết quả từ pha Map để cho ra kết quả cuối cùng.</a:t>
            </a:r>
            <a:endParaRPr b="0" i="0" sz="1400" u="none" cap="none" strike="noStrike">
              <a:solidFill>
                <a:srgbClr val="000000"/>
              </a:solidFill>
              <a:latin typeface="Arial"/>
              <a:ea typeface="Arial"/>
              <a:cs typeface="Arial"/>
              <a:sym typeface="Arial"/>
            </a:endParaRPr>
          </a:p>
        </p:txBody>
      </p:sp>
      <p:sp>
        <p:nvSpPr>
          <p:cNvPr id="255" name="Google Shape;255;p14"/>
          <p:cNvSpPr txBox="1"/>
          <p:nvPr/>
        </p:nvSpPr>
        <p:spPr>
          <a:xfrm>
            <a:off x="3649980" y="685800"/>
            <a:ext cx="31026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Gồm 4 module khác nhau</a:t>
            </a:r>
            <a:endParaRPr b="1" i="0" sz="1400" u="none" cap="none" strike="noStrike">
              <a:solidFill>
                <a:srgbClr val="000000"/>
              </a:solidFill>
              <a:latin typeface="Arial"/>
              <a:ea typeface="Arial"/>
              <a:cs typeface="Arial"/>
              <a:sym typeface="Arial"/>
            </a:endParaRPr>
          </a:p>
        </p:txBody>
      </p:sp>
      <p:pic>
        <p:nvPicPr>
          <p:cNvPr descr="Mapreduce là gì? Tổng quan mô hình lập trình Mapreduce" id="256" name="Google Shape;256;p14"/>
          <p:cNvPicPr preferRelativeResize="0"/>
          <p:nvPr/>
        </p:nvPicPr>
        <p:blipFill rotWithShape="1">
          <a:blip r:embed="rId3">
            <a:alphaModFix/>
          </a:blip>
          <a:srcRect b="0" l="0" r="0" t="0"/>
          <a:stretch/>
        </p:blipFill>
        <p:spPr>
          <a:xfrm>
            <a:off x="1082992" y="1172500"/>
            <a:ext cx="7230428" cy="3382302"/>
          </a:xfrm>
          <a:prstGeom prst="rect">
            <a:avLst/>
          </a:prstGeom>
          <a:noFill/>
          <a:ln>
            <a:noFill/>
          </a:ln>
        </p:spPr>
      </p:pic>
      <p:sp>
        <p:nvSpPr>
          <p:cNvPr id="257" name="Google Shape;257;p14"/>
          <p:cNvSpPr txBox="1"/>
          <p:nvPr/>
        </p:nvSpPr>
        <p:spPr>
          <a:xfrm>
            <a:off x="3825240" y="4620280"/>
            <a:ext cx="227838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chemeClr val="lt1"/>
                </a:solidFill>
                <a:latin typeface="Open Sans"/>
                <a:ea typeface="Open Sans"/>
                <a:cs typeface="Open Sans"/>
                <a:sym typeface="Open Sans"/>
              </a:rPr>
              <a:t>Mô hình MapReduce</a:t>
            </a:r>
            <a:endParaRPr b="0" i="0" sz="14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54">
                                            <p:txEl>
                                              <p:pRg end="0" st="0"/>
                                            </p:txEl>
                                          </p:spTgt>
                                        </p:tgtEl>
                                      </p:cBhvr>
                                    </p:animEffect>
                                    <p:set>
                                      <p:cBhvr>
                                        <p:cTn dur="1" fill="hold">
                                          <p:stCondLst>
                                            <p:cond delay="500"/>
                                          </p:stCondLst>
                                        </p:cTn>
                                        <p:tgtEl>
                                          <p:spTgt spid="254">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54">
                                            <p:txEl>
                                              <p:pRg end="1" st="1"/>
                                            </p:txEl>
                                          </p:spTgt>
                                        </p:tgtEl>
                                      </p:cBhvr>
                                    </p:animEffect>
                                    <p:set>
                                      <p:cBhvr>
                                        <p:cTn dur="1" fill="hold">
                                          <p:stCondLst>
                                            <p:cond delay="500"/>
                                          </p:stCondLst>
                                        </p:cTn>
                                        <p:tgtEl>
                                          <p:spTgt spid="254">
                                            <p:txEl>
                                              <p:pRg end="1" st="1"/>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54">
                                            <p:txEl>
                                              <p:pRg end="2" st="2"/>
                                            </p:txEl>
                                          </p:spTgt>
                                        </p:tgtEl>
                                      </p:cBhvr>
                                    </p:animEffect>
                                    <p:set>
                                      <p:cBhvr>
                                        <p:cTn dur="1" fill="hold">
                                          <p:stCondLst>
                                            <p:cond delay="500"/>
                                          </p:stCondLst>
                                        </p:cTn>
                                        <p:tgtEl>
                                          <p:spTgt spid="254">
                                            <p:txEl>
                                              <p:pRg end="2" st="2"/>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61" name="Shape 261"/>
        <p:cNvGrpSpPr/>
        <p:nvPr/>
      </p:nvGrpSpPr>
      <p:grpSpPr>
        <a:xfrm>
          <a:off x="0" y="0"/>
          <a:ext cx="0" cy="0"/>
          <a:chOff x="0" y="0"/>
          <a:chExt cx="0" cy="0"/>
        </a:xfrm>
      </p:grpSpPr>
      <p:sp>
        <p:nvSpPr>
          <p:cNvPr id="262" name="Google Shape;262;p15"/>
          <p:cNvSpPr txBox="1"/>
          <p:nvPr>
            <p:ph type="title"/>
          </p:nvPr>
        </p:nvSpPr>
        <p:spPr>
          <a:xfrm>
            <a:off x="2633512" y="-76200"/>
            <a:ext cx="782685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4400">
                <a:solidFill>
                  <a:schemeClr val="lt1"/>
                </a:solidFill>
              </a:rPr>
              <a:t>Kiến trúc của Hadoop</a:t>
            </a:r>
            <a:endParaRPr sz="4400">
              <a:solidFill>
                <a:schemeClr val="lt1"/>
              </a:solidFill>
            </a:endParaRPr>
          </a:p>
        </p:txBody>
      </p:sp>
      <p:sp>
        <p:nvSpPr>
          <p:cNvPr id="263" name="Google Shape;263;p15"/>
          <p:cNvSpPr txBox="1"/>
          <p:nvPr/>
        </p:nvSpPr>
        <p:spPr>
          <a:xfrm>
            <a:off x="845820" y="1184804"/>
            <a:ext cx="7833360" cy="272382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 </a:t>
            </a:r>
            <a:r>
              <a:rPr b="1" i="0" lang="en" sz="1500" u="none" cap="none" strike="noStrike">
                <a:solidFill>
                  <a:schemeClr val="lt1"/>
                </a:solidFill>
                <a:latin typeface="Open Sans"/>
                <a:ea typeface="Open Sans"/>
                <a:cs typeface="Open Sans"/>
                <a:sym typeface="Open Sans"/>
              </a:rPr>
              <a:t>YARN (Yet Another Resource Negotiator): </a:t>
            </a:r>
            <a:r>
              <a:rPr b="0" i="0" lang="en" sz="1400" u="none" cap="none" strike="noStrike">
                <a:solidFill>
                  <a:srgbClr val="000000"/>
                </a:solidFill>
                <a:latin typeface="Open Sans"/>
                <a:ea typeface="Open Sans"/>
                <a:cs typeface="Open Sans"/>
                <a:sym typeface="Open Sans"/>
              </a:rPr>
              <a:t>Là một bộ quản lý tài nguyên trong Hadoop, chịu trách nhiệm phân chia và quản lý thư viện tài nguyên máy tính (bộ nhớ, CPU, lưu trữ, băng thông mạng) trên cụm Hadoop. Cho phép chạy nhiều ứng dụng khác nhau trên cùng một cụm Hadoop và quản lý việc phân phối tài nguyên cho từng ứng dụng.</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 </a:t>
            </a:r>
            <a:r>
              <a:rPr b="1" i="0" lang="en" sz="1500" u="none" cap="none" strike="noStrike">
                <a:solidFill>
                  <a:schemeClr val="lt1"/>
                </a:solidFill>
                <a:latin typeface="Open Sans"/>
                <a:ea typeface="Open Sans"/>
                <a:cs typeface="Open Sans"/>
                <a:sym typeface="Open Sans"/>
              </a:rPr>
              <a:t>Hadoop Common: </a:t>
            </a:r>
            <a:r>
              <a:rPr b="0" i="0" lang="en" sz="1400" u="none" cap="none" strike="noStrike">
                <a:solidFill>
                  <a:srgbClr val="000000"/>
                </a:solidFill>
                <a:latin typeface="Open Sans"/>
                <a:ea typeface="Open Sans"/>
                <a:cs typeface="Open Sans"/>
                <a:sym typeface="Open Sans"/>
              </a:rPr>
              <a:t>Là tập hợp các thành phần và thư viện chung cho toàn bộ hệ thống Hadoop. Bao gồm các công cụ hỗ trợ như giao diện dòng lệnh, thư viện xử lý tệp, giao thức mạng và các tiện ích khác.</a:t>
            </a:r>
            <a:endParaRPr b="0" i="0" sz="1400" u="none" cap="none" strike="noStrike">
              <a:solidFill>
                <a:srgbClr val="000000"/>
              </a:solidFill>
              <a:latin typeface="Arial"/>
              <a:ea typeface="Arial"/>
              <a:cs typeface="Arial"/>
              <a:sym typeface="Arial"/>
            </a:endParaRPr>
          </a:p>
        </p:txBody>
      </p:sp>
      <p:sp>
        <p:nvSpPr>
          <p:cNvPr id="264" name="Google Shape;264;p15"/>
          <p:cNvSpPr txBox="1"/>
          <p:nvPr/>
        </p:nvSpPr>
        <p:spPr>
          <a:xfrm>
            <a:off x="3649980" y="685800"/>
            <a:ext cx="310269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Gồm 4 module khác nhau</a:t>
            </a:r>
            <a:endParaRPr b="1"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6"/>
          <p:cNvSpPr txBox="1"/>
          <p:nvPr>
            <p:ph type="title"/>
          </p:nvPr>
        </p:nvSpPr>
        <p:spPr>
          <a:xfrm>
            <a:off x="3446923" y="472440"/>
            <a:ext cx="6199997" cy="80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9. HDFS là gì?</a:t>
            </a:r>
            <a:endParaRPr sz="3200"/>
          </a:p>
        </p:txBody>
      </p:sp>
      <p:sp>
        <p:nvSpPr>
          <p:cNvPr id="270" name="Google Shape;270;p16"/>
          <p:cNvSpPr txBox="1"/>
          <p:nvPr/>
        </p:nvSpPr>
        <p:spPr>
          <a:xfrm>
            <a:off x="2049780" y="2392680"/>
            <a:ext cx="5234940" cy="167372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Open Sans"/>
                <a:ea typeface="Open Sans"/>
                <a:cs typeface="Open Sans"/>
                <a:sym typeface="Open Sans"/>
              </a:rPr>
              <a:t>Cung cấp khả năng truy cập với hiệu suất cao đến các dữ liệu trên các cụm của Hadoop.</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   Cung cấp tính năng đọc và ghi dữ liệu với hiệu suất cao và khả năng mở rộng tuyến tính.</a:t>
            </a:r>
            <a:endParaRPr b="0" i="0" sz="1400" u="none" cap="none" strike="noStrike">
              <a:solidFill>
                <a:srgbClr val="000000"/>
              </a:solidFill>
              <a:latin typeface="Open Sans"/>
              <a:ea typeface="Open Sans"/>
              <a:cs typeface="Open Sans"/>
              <a:sym typeface="Open Sans"/>
            </a:endParaRPr>
          </a:p>
        </p:txBody>
      </p:sp>
      <p:sp>
        <p:nvSpPr>
          <p:cNvPr id="271" name="Google Shape;271;p16"/>
          <p:cNvSpPr/>
          <p:nvPr/>
        </p:nvSpPr>
        <p:spPr>
          <a:xfrm>
            <a:off x="2424433" y="1254842"/>
            <a:ext cx="4295133" cy="1122110"/>
          </a:xfrm>
          <a:prstGeom prst="roundRect">
            <a:avLst>
              <a:gd fmla="val 16667" name="adj"/>
            </a:avLst>
          </a:prstGeom>
          <a:gradFill>
            <a:gsLst>
              <a:gs pos="0">
                <a:srgbClr val="A5FFFF"/>
              </a:gs>
              <a:gs pos="35000">
                <a:srgbClr val="BFFFFF"/>
              </a:gs>
              <a:gs pos="100000">
                <a:srgbClr val="E5FFFF"/>
              </a:gs>
            </a:gsLst>
            <a:lin ang="16200000" scaled="0"/>
          </a:gradFill>
          <a:ln cap="flat" cmpd="sng" w="9525">
            <a:solidFill>
              <a:srgbClr val="74CEDA"/>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Open Sans"/>
                <a:ea typeface="Open Sans"/>
                <a:cs typeface="Open Sans"/>
                <a:sym typeface="Open Sans"/>
              </a:rPr>
              <a:t>Là hệ thống lưu trữ dữ liệu được Hadoop sử dụng. Với việc ứng dụng kiến trúc NameNode và DataNode để triển khai hệ thống tệp phân tán. </a:t>
            </a:r>
            <a:endParaRPr b="0" i="0" sz="1400" u="none" cap="none" strike="noStrike">
              <a:solidFill>
                <a:schemeClr val="dk1"/>
              </a:solidFill>
              <a:latin typeface="Open Sans"/>
              <a:ea typeface="Open Sans"/>
              <a:cs typeface="Open Sans"/>
              <a:sym typeface="Open Sans"/>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7"/>
          <p:cNvSpPr txBox="1"/>
          <p:nvPr>
            <p:ph type="title"/>
          </p:nvPr>
        </p:nvSpPr>
        <p:spPr>
          <a:xfrm>
            <a:off x="1602883" y="533400"/>
            <a:ext cx="6199997" cy="80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200"/>
              <a:t>HDFS sử dụng mô hình Master/Slave</a:t>
            </a:r>
            <a:endParaRPr b="1" sz="3200"/>
          </a:p>
        </p:txBody>
      </p:sp>
      <p:pic>
        <p:nvPicPr>
          <p:cNvPr descr="Workings of Hadoop Distributed File System (HDFS) - Analytics Vidhya" id="277" name="Google Shape;277;p17"/>
          <p:cNvPicPr preferRelativeResize="0"/>
          <p:nvPr/>
        </p:nvPicPr>
        <p:blipFill rotWithShape="1">
          <a:blip r:embed="rId3">
            <a:alphaModFix/>
          </a:blip>
          <a:srcRect b="0" l="3243" r="3053" t="0"/>
          <a:stretch/>
        </p:blipFill>
        <p:spPr>
          <a:xfrm>
            <a:off x="822960" y="1109027"/>
            <a:ext cx="4076699" cy="3592513"/>
          </a:xfrm>
          <a:prstGeom prst="rect">
            <a:avLst/>
          </a:prstGeom>
          <a:noFill/>
          <a:ln>
            <a:noFill/>
          </a:ln>
        </p:spPr>
      </p:pic>
      <p:sp>
        <p:nvSpPr>
          <p:cNvPr id="278" name="Google Shape;278;p17"/>
          <p:cNvSpPr txBox="1"/>
          <p:nvPr/>
        </p:nvSpPr>
        <p:spPr>
          <a:xfrm>
            <a:off x="5105400" y="1333500"/>
            <a:ext cx="3185160" cy="313932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500"/>
              <a:buFont typeface="Courier New"/>
              <a:buChar char="o"/>
            </a:pPr>
            <a:r>
              <a:rPr b="1" i="0" lang="en" sz="1500" u="none" cap="none" strike="noStrike">
                <a:solidFill>
                  <a:srgbClr val="000000"/>
                </a:solidFill>
                <a:latin typeface="Open Sans"/>
                <a:ea typeface="Open Sans"/>
                <a:cs typeface="Open Sans"/>
                <a:sym typeface="Open Sans"/>
              </a:rPr>
              <a:t>NameNode</a:t>
            </a:r>
            <a:r>
              <a:rPr b="0" i="0" lang="en" sz="1400" u="none" cap="none" strike="noStrike">
                <a:solidFill>
                  <a:srgbClr val="000000"/>
                </a:solidFill>
                <a:latin typeface="Open Sans"/>
                <a:ea typeface="Open Sans"/>
                <a:cs typeface="Open Sans"/>
                <a:sym typeface="Open Sans"/>
              </a:rPr>
              <a:t>: Là thành phần master của HDFS, quản lý siêu dữ liệu (metadata) của hệ thống tệp. Chức năng duy trì thông tin về cấu trúc thư mục, vị trí và kích thước của các khối dữ liệu, quản lý quyền truy cập và theo dõi trạng thái của các nút dữ liệu (DataNode) trong cụm.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500"/>
              <a:buFont typeface="Courier New"/>
              <a:buChar char="o"/>
            </a:pPr>
            <a:r>
              <a:rPr b="1" i="0" lang="en" sz="1500" u="none" cap="none" strike="noStrike">
                <a:solidFill>
                  <a:srgbClr val="000000"/>
                </a:solidFill>
                <a:latin typeface="Open Sans"/>
                <a:ea typeface="Open Sans"/>
                <a:cs typeface="Open Sans"/>
                <a:sym typeface="Open Sans"/>
              </a:rPr>
              <a:t>DataNode</a:t>
            </a:r>
            <a:r>
              <a:rPr b="0" i="0" lang="en" sz="1400" u="none" cap="none" strike="noStrike">
                <a:solidFill>
                  <a:srgbClr val="000000"/>
                </a:solidFill>
                <a:latin typeface="Open Sans"/>
                <a:ea typeface="Open Sans"/>
                <a:cs typeface="Open Sans"/>
                <a:sym typeface="Open Sans"/>
              </a:rPr>
              <a:t>: Là thành phần slave trong HDFS, chịu trách nhiệm lưu trữ các khối dữ liệu thực tế trên đĩa cứng.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8"/>
          <p:cNvSpPr txBox="1"/>
          <p:nvPr>
            <p:ph type="title"/>
          </p:nvPr>
        </p:nvSpPr>
        <p:spPr>
          <a:xfrm>
            <a:off x="1790607" y="493753"/>
            <a:ext cx="5562786" cy="80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10. Cách thức hoạt động của HDFS </a:t>
            </a:r>
            <a:endParaRPr sz="3200"/>
          </a:p>
        </p:txBody>
      </p:sp>
      <p:sp>
        <p:nvSpPr>
          <p:cNvPr id="284" name="Google Shape;284;p18"/>
          <p:cNvSpPr txBox="1"/>
          <p:nvPr/>
        </p:nvSpPr>
        <p:spPr>
          <a:xfrm>
            <a:off x="939728" y="1064596"/>
            <a:ext cx="7170300" cy="35403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Open Sans"/>
                <a:ea typeface="Open Sans"/>
                <a:cs typeface="Open Sans"/>
                <a:sym typeface="Open Sans"/>
              </a:rPr>
              <a:t>Một tệp tin được di chuyển trên HDFS </a:t>
            </a:r>
            <a:r>
              <a:rPr b="1" i="0" lang="en" sz="1400" u="none" cap="none" strike="noStrike">
                <a:solidFill>
                  <a:srgbClr val="000000"/>
                </a:solidFill>
                <a:latin typeface="Open Sans"/>
                <a:ea typeface="Open Sans"/>
                <a:cs typeface="Open Sans"/>
                <a:sym typeface="Open Sans"/>
              </a:rPr>
              <a:t>được chia nhỏ </a:t>
            </a:r>
            <a:r>
              <a:rPr b="0" i="0" lang="en" sz="1400" u="none" cap="none" strike="noStrike">
                <a:solidFill>
                  <a:srgbClr val="000000"/>
                </a:solidFill>
                <a:latin typeface="Open Sans"/>
                <a:ea typeface="Open Sans"/>
                <a:cs typeface="Open Sans"/>
                <a:sym typeface="Open Sans"/>
              </a:rPr>
              <a:t>thành các phần riêng biệt. Các mảnh này sẽ được lưu trữ và phân tán trên các node khác nhau. Sau đó dữ liệu được ghi trên máy chủ, rồi sao chép và sử dụng lại nhiều lần.</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Open Sans"/>
                <a:ea typeface="Open Sans"/>
                <a:cs typeface="Open Sans"/>
                <a:sym typeface="Open Sans"/>
              </a:rPr>
              <a:t>Một tập tin có định dạng HDFS sẽ chia nhiều khối riêng biệt và những cụm này được lưu trong </a:t>
            </a:r>
            <a:r>
              <a:rPr b="1" i="0" lang="en" sz="1400" u="none" cap="none" strike="noStrike">
                <a:solidFill>
                  <a:srgbClr val="000000"/>
                </a:solidFill>
                <a:latin typeface="Open Sans"/>
                <a:ea typeface="Open Sans"/>
                <a:cs typeface="Open Sans"/>
                <a:sym typeface="Open Sans"/>
              </a:rPr>
              <a:t>DataNodes</a:t>
            </a:r>
            <a:r>
              <a:rPr b="0" i="0" lang="en" sz="1400" u="none" cap="none" strike="noStrike">
                <a:solidFill>
                  <a:srgbClr val="000000"/>
                </a:solidFill>
                <a:latin typeface="Open Sans"/>
                <a:ea typeface="Open Sans"/>
                <a:cs typeface="Open Sans"/>
                <a:sym typeface="Open Sans"/>
              </a:rPr>
              <a:t>. Các khối cũng được nhân rộng trên các nút cho phép xử lý, khắc phục sự cố nhanh chóng. </a:t>
            </a:r>
            <a:r>
              <a:rPr b="1" i="0" lang="en" sz="1400" u="none" cap="none" strike="noStrike">
                <a:solidFill>
                  <a:srgbClr val="000000"/>
                </a:solidFill>
                <a:latin typeface="Open Sans"/>
                <a:ea typeface="Open Sans"/>
                <a:cs typeface="Open Sans"/>
                <a:sym typeface="Open Sans"/>
              </a:rPr>
              <a:t>NameNode</a:t>
            </a:r>
            <a:r>
              <a:rPr b="0" i="0" lang="en" sz="1400" u="none" cap="none" strike="noStrike">
                <a:solidFill>
                  <a:srgbClr val="000000"/>
                </a:solidFill>
                <a:latin typeface="Open Sans"/>
                <a:ea typeface="Open Sans"/>
                <a:cs typeface="Open Sans"/>
                <a:sym typeface="Open Sans"/>
              </a:rPr>
              <a:t> định nghĩa ánh xạ, vị trí các khối đến DataNodes; quản lý quyền truy cập vào các tệp cho phép đọc, ghi, xóa, sao chép và tạo mới dữ liệu.</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Open Sans"/>
                <a:ea typeface="Open Sans"/>
                <a:cs typeface="Open Sans"/>
                <a:sym typeface="Open Sans"/>
              </a:rPr>
              <a:t>Các NameNode theo dõi và luôn biết được các trạng thái của DataNodes. Khi nhận thấy chúng hoạt động không bình thường, nó sẽ chuyển nhiệm vụ của DataNodes này cho các node khác trong cùng một khối dữ liệu.</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9"/>
          <p:cNvSpPr txBox="1"/>
          <p:nvPr>
            <p:ph type="title"/>
          </p:nvPr>
        </p:nvSpPr>
        <p:spPr>
          <a:xfrm>
            <a:off x="3190200" y="0"/>
            <a:ext cx="2740275" cy="261877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300"/>
              <a:buNone/>
            </a:pPr>
            <a:r>
              <a:rPr lang="en" sz="5000">
                <a:solidFill>
                  <a:schemeClr val="lt1"/>
                </a:solidFill>
              </a:rPr>
              <a:t>Chương II</a:t>
            </a:r>
            <a:endParaRPr sz="5000">
              <a:solidFill>
                <a:schemeClr val="lt1"/>
              </a:solidFill>
            </a:endParaRPr>
          </a:p>
        </p:txBody>
      </p:sp>
      <p:sp>
        <p:nvSpPr>
          <p:cNvPr id="290" name="Google Shape;290;p19"/>
          <p:cNvSpPr txBox="1"/>
          <p:nvPr>
            <p:ph idx="1" type="subTitle"/>
          </p:nvPr>
        </p:nvSpPr>
        <p:spPr>
          <a:xfrm>
            <a:off x="2199600" y="2784894"/>
            <a:ext cx="5146080" cy="1207986"/>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2700"/>
              <a:buNone/>
            </a:pPr>
            <a:r>
              <a:rPr lang="en" sz="4100"/>
              <a:t>Hướng dẫn cài đặt</a:t>
            </a:r>
            <a:endParaRPr sz="4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
          <p:cNvSpPr txBox="1"/>
          <p:nvPr>
            <p:ph idx="1" type="body"/>
          </p:nvPr>
        </p:nvSpPr>
        <p:spPr>
          <a:xfrm>
            <a:off x="580049" y="894825"/>
            <a:ext cx="4267013" cy="282373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2800">
                <a:latin typeface="Oswald Medium"/>
                <a:ea typeface="Oswald Medium"/>
                <a:cs typeface="Oswald Medium"/>
                <a:sym typeface="Oswald Medium"/>
              </a:rPr>
              <a:t>Thành viên</a:t>
            </a:r>
            <a:endParaRPr sz="2800">
              <a:latin typeface="Oswald Medium"/>
              <a:ea typeface="Oswald Medium"/>
              <a:cs typeface="Oswald Medium"/>
              <a:sym typeface="Oswald Medium"/>
            </a:endParaRPr>
          </a:p>
          <a:p>
            <a:pPr indent="-254000" lvl="0" marL="254000" marR="0" rtl="0" algn="l">
              <a:lnSpc>
                <a:spcPct val="107000"/>
              </a:lnSpc>
              <a:spcBef>
                <a:spcPts val="0"/>
              </a:spcBef>
              <a:spcAft>
                <a:spcPts val="0"/>
              </a:spcAft>
              <a:buSzPts val="1400"/>
              <a:buFont typeface="Arial"/>
              <a:buChar char="●"/>
            </a:pPr>
            <a:r>
              <a:rPr lang="en" sz="2000">
                <a:latin typeface="Oswald Medium"/>
                <a:ea typeface="Oswald Medium"/>
                <a:cs typeface="Oswald Medium"/>
                <a:sym typeface="Oswald Medium"/>
              </a:rPr>
              <a:t>Nguyễn Trương Đình Giang - 21520215</a:t>
            </a:r>
            <a:endParaRPr sz="2000">
              <a:latin typeface="Oswald Medium"/>
              <a:ea typeface="Oswald Medium"/>
              <a:cs typeface="Oswald Medium"/>
              <a:sym typeface="Oswald Medium"/>
            </a:endParaRPr>
          </a:p>
          <a:p>
            <a:pPr indent="-254000" lvl="0" marL="254000" marR="0" rtl="0" algn="l">
              <a:lnSpc>
                <a:spcPct val="107000"/>
              </a:lnSpc>
              <a:spcBef>
                <a:spcPts val="600"/>
              </a:spcBef>
              <a:spcAft>
                <a:spcPts val="0"/>
              </a:spcAft>
              <a:buSzPts val="1400"/>
              <a:buFont typeface="Arial"/>
              <a:buChar char="●"/>
            </a:pPr>
            <a:r>
              <a:rPr lang="en" sz="2000">
                <a:latin typeface="Oswald Medium"/>
                <a:ea typeface="Oswald Medium"/>
                <a:cs typeface="Oswald Medium"/>
                <a:sym typeface="Oswald Medium"/>
              </a:rPr>
              <a:t>Huỳnh Mạnh Huy - 21520259</a:t>
            </a:r>
            <a:endParaRPr sz="2000">
              <a:latin typeface="Oswald Medium"/>
              <a:ea typeface="Oswald Medium"/>
              <a:cs typeface="Oswald Medium"/>
              <a:sym typeface="Oswald Medium"/>
            </a:endParaRPr>
          </a:p>
          <a:p>
            <a:pPr indent="-254000" lvl="0" marL="254000" marR="0" rtl="0" algn="l">
              <a:lnSpc>
                <a:spcPct val="107000"/>
              </a:lnSpc>
              <a:spcBef>
                <a:spcPts val="600"/>
              </a:spcBef>
              <a:spcAft>
                <a:spcPts val="0"/>
              </a:spcAft>
              <a:buSzPts val="1400"/>
              <a:buFont typeface="Arial"/>
              <a:buChar char="●"/>
            </a:pPr>
            <a:r>
              <a:rPr lang="en" sz="2000">
                <a:latin typeface="Oswald Medium"/>
                <a:ea typeface="Oswald Medium"/>
                <a:cs typeface="Oswald Medium"/>
                <a:sym typeface="Oswald Medium"/>
              </a:rPr>
              <a:t>Nguyễn Dương Chí Tâm - 21520439</a:t>
            </a:r>
            <a:endParaRPr sz="2000">
              <a:latin typeface="Oswald Medium"/>
              <a:ea typeface="Oswald Medium"/>
              <a:cs typeface="Oswald Medium"/>
              <a:sym typeface="Oswald Medium"/>
            </a:endParaRPr>
          </a:p>
          <a:p>
            <a:pPr indent="-254000" lvl="0" marL="254000" marR="0" rtl="0" algn="l">
              <a:lnSpc>
                <a:spcPct val="107000"/>
              </a:lnSpc>
              <a:spcBef>
                <a:spcPts val="600"/>
              </a:spcBef>
              <a:spcAft>
                <a:spcPts val="0"/>
              </a:spcAft>
              <a:buSzPts val="1400"/>
              <a:buFont typeface="Arial"/>
              <a:buChar char="●"/>
            </a:pPr>
            <a:r>
              <a:rPr lang="en" sz="2000">
                <a:latin typeface="Oswald Medium"/>
                <a:ea typeface="Oswald Medium"/>
                <a:cs typeface="Oswald Medium"/>
                <a:sym typeface="Oswald Medium"/>
              </a:rPr>
              <a:t>Đỗ Hiền Thảo - 21520460</a:t>
            </a:r>
            <a:endParaRPr sz="2000">
              <a:latin typeface="Oswald Medium"/>
              <a:ea typeface="Oswald Medium"/>
              <a:cs typeface="Oswald Medium"/>
              <a:sym typeface="Oswald Medium"/>
            </a:endParaRPr>
          </a:p>
          <a:p>
            <a:pPr indent="0" lvl="0" marL="76200" rtl="0" algn="l">
              <a:lnSpc>
                <a:spcPct val="115000"/>
              </a:lnSpc>
              <a:spcBef>
                <a:spcPts val="600"/>
              </a:spcBef>
              <a:spcAft>
                <a:spcPts val="0"/>
              </a:spcAft>
              <a:buSzPts val="1400"/>
              <a:buNone/>
            </a:pPr>
            <a:r>
              <a:t/>
            </a:r>
            <a:endParaRPr>
              <a:latin typeface="Oswald Medium"/>
              <a:ea typeface="Oswald Medium"/>
              <a:cs typeface="Oswald Medium"/>
              <a:sym typeface="Oswald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0"/>
          <p:cNvSpPr txBox="1"/>
          <p:nvPr>
            <p:ph type="title"/>
          </p:nvPr>
        </p:nvSpPr>
        <p:spPr>
          <a:xfrm>
            <a:off x="1092038" y="824255"/>
            <a:ext cx="6845625" cy="63497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300"/>
              <a:buNone/>
            </a:pPr>
            <a:r>
              <a:rPr b="1" lang="en" sz="3000">
                <a:solidFill>
                  <a:srgbClr val="3B3B3B"/>
                </a:solidFill>
              </a:rPr>
              <a:t>THANK YOU FOR LISTENING</a:t>
            </a:r>
            <a:endParaRPr b="1" sz="4500">
              <a:solidFill>
                <a:srgbClr val="002060"/>
              </a:solidFill>
            </a:endParaRPr>
          </a:p>
        </p:txBody>
      </p:sp>
      <p:pic>
        <p:nvPicPr>
          <p:cNvPr descr="Top 10+ mẫu sticker trái tim vector thiết kế đẹp, cute, chất" id="296" name="Google Shape;296;p20"/>
          <p:cNvPicPr preferRelativeResize="0"/>
          <p:nvPr/>
        </p:nvPicPr>
        <p:blipFill rotWithShape="1">
          <a:blip r:embed="rId3">
            <a:alphaModFix/>
          </a:blip>
          <a:srcRect b="0" l="0" r="0" t="0"/>
          <a:stretch/>
        </p:blipFill>
        <p:spPr>
          <a:xfrm>
            <a:off x="964514" y="1459230"/>
            <a:ext cx="7100673" cy="29146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9" name="Shape 169"/>
        <p:cNvGrpSpPr/>
        <p:nvPr/>
      </p:nvGrpSpPr>
      <p:grpSpPr>
        <a:xfrm>
          <a:off x="0" y="0"/>
          <a:ext cx="0" cy="0"/>
          <a:chOff x="0" y="0"/>
          <a:chExt cx="0" cy="0"/>
        </a:xfrm>
      </p:grpSpPr>
      <p:sp>
        <p:nvSpPr>
          <p:cNvPr id="170" name="Google Shape;170;p3"/>
          <p:cNvSpPr txBox="1"/>
          <p:nvPr>
            <p:ph type="title"/>
          </p:nvPr>
        </p:nvSpPr>
        <p:spPr>
          <a:xfrm>
            <a:off x="1117132" y="0"/>
            <a:ext cx="782685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5000">
                <a:solidFill>
                  <a:schemeClr val="lt1"/>
                </a:solidFill>
              </a:rPr>
              <a:t>Nội dung </a:t>
            </a:r>
            <a:endParaRPr sz="5000">
              <a:solidFill>
                <a:schemeClr val="lt1"/>
              </a:solidFill>
            </a:endParaRPr>
          </a:p>
        </p:txBody>
      </p:sp>
      <p:sp>
        <p:nvSpPr>
          <p:cNvPr id="171" name="Google Shape;171;p3"/>
          <p:cNvSpPr txBox="1"/>
          <p:nvPr/>
        </p:nvSpPr>
        <p:spPr>
          <a:xfrm>
            <a:off x="1485900" y="843097"/>
            <a:ext cx="4373880" cy="4224203"/>
          </a:xfrm>
          <a:prstGeom prst="rect">
            <a:avLst/>
          </a:prstGeom>
          <a:noFill/>
          <a:ln>
            <a:noFill/>
          </a:ln>
        </p:spPr>
        <p:txBody>
          <a:bodyPr anchorCtr="0" anchor="t" bIns="34275" lIns="68575" spcFirstLastPara="1" rIns="68575" wrap="square" tIns="34275">
            <a:spAutoFit/>
          </a:bodyPr>
          <a:lstStyle/>
          <a:p>
            <a:pPr indent="0" lvl="0" marL="0" marR="0" rtl="0" algn="just">
              <a:lnSpc>
                <a:spcPct val="150000"/>
              </a:lnSpc>
              <a:spcBef>
                <a:spcPts val="0"/>
              </a:spcBef>
              <a:spcAft>
                <a:spcPts val="0"/>
              </a:spcAft>
              <a:buClr>
                <a:srgbClr val="000000"/>
              </a:buClr>
              <a:buSzPts val="1500"/>
              <a:buFont typeface="Arial"/>
              <a:buNone/>
            </a:pPr>
            <a:r>
              <a:rPr b="1" i="0" lang="en" sz="1500" u="none" cap="none" strike="noStrike">
                <a:solidFill>
                  <a:schemeClr val="dk1"/>
                </a:solidFill>
                <a:latin typeface="Open Sans"/>
                <a:ea typeface="Open Sans"/>
                <a:cs typeface="Open Sans"/>
                <a:sym typeface="Open Sans"/>
              </a:rPr>
              <a:t>Chương I. Giới thiệu</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500"/>
              <a:buFont typeface="Arial"/>
              <a:buNone/>
            </a:pPr>
            <a:r>
              <a:rPr b="0" i="0" lang="en" sz="1500" u="none" cap="none" strike="noStrike">
                <a:solidFill>
                  <a:schemeClr val="dk1"/>
                </a:solidFill>
                <a:latin typeface="Open Sans"/>
                <a:ea typeface="Open Sans"/>
                <a:cs typeface="Open Sans"/>
                <a:sym typeface="Open Sans"/>
              </a:rPr>
              <a:t>      1. Giới thiệu về HBase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500"/>
              <a:buFont typeface="Arial"/>
              <a:buNone/>
            </a:pPr>
            <a:r>
              <a:rPr b="0" i="0" lang="en" sz="1500" u="none" cap="none" strike="noStrike">
                <a:solidFill>
                  <a:schemeClr val="dk1"/>
                </a:solidFill>
                <a:latin typeface="Open Sans"/>
                <a:ea typeface="Open Sans"/>
                <a:cs typeface="Open Sans"/>
                <a:sym typeface="Open Sans"/>
              </a:rPr>
              <a:t>      2. Lịch sử về HBase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500"/>
              <a:buFont typeface="Arial"/>
              <a:buNone/>
            </a:pPr>
            <a:r>
              <a:rPr b="0" i="0" lang="en" sz="1500" u="none" cap="none" strike="noStrike">
                <a:solidFill>
                  <a:schemeClr val="dk1"/>
                </a:solidFill>
                <a:latin typeface="Open Sans"/>
                <a:ea typeface="Open Sans"/>
                <a:cs typeface="Open Sans"/>
                <a:sym typeface="Open Sans"/>
              </a:rPr>
              <a:t>      3. Đặc điểm của HBase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500"/>
              <a:buFont typeface="Arial"/>
              <a:buNone/>
            </a:pPr>
            <a:r>
              <a:rPr b="0" i="0" lang="en" sz="1500" u="none" cap="none" strike="noStrike">
                <a:solidFill>
                  <a:schemeClr val="dk1"/>
                </a:solidFill>
                <a:latin typeface="Open Sans"/>
                <a:ea typeface="Open Sans"/>
                <a:cs typeface="Open Sans"/>
                <a:sym typeface="Open Sans"/>
              </a:rPr>
              <a:t>      4. Kiến trúc của HBase</a:t>
            </a:r>
            <a:endParaRPr b="0" i="0" sz="11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500"/>
              <a:buFont typeface="Arial"/>
              <a:buNone/>
            </a:pPr>
            <a:r>
              <a:rPr b="0" i="0" lang="en" sz="1500" u="none" cap="none" strike="noStrike">
                <a:solidFill>
                  <a:schemeClr val="dk1"/>
                </a:solidFill>
                <a:latin typeface="Open Sans"/>
                <a:ea typeface="Open Sans"/>
                <a:cs typeface="Open Sans"/>
                <a:sym typeface="Open Sans"/>
              </a:rPr>
              <a:t>      5. Data flow của HBase</a:t>
            </a:r>
            <a:endParaRPr b="0" i="0" sz="11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500"/>
              <a:buFont typeface="Arial"/>
              <a:buNone/>
            </a:pPr>
            <a:r>
              <a:rPr b="0" i="0" lang="en" sz="1500" u="none" cap="none" strike="noStrike">
                <a:solidFill>
                  <a:schemeClr val="dk1"/>
                </a:solidFill>
                <a:latin typeface="Open Sans"/>
                <a:ea typeface="Open Sans"/>
                <a:cs typeface="Open Sans"/>
                <a:sym typeface="Open Sans"/>
              </a:rPr>
              <a:t>      6. HBase so với RDBMS và NoSQL khác</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500"/>
              <a:buFont typeface="Arial"/>
              <a:buNone/>
            </a:pPr>
            <a:r>
              <a:rPr b="0" i="0" lang="en" sz="1500" u="none" cap="none" strike="noStrike">
                <a:solidFill>
                  <a:schemeClr val="dk1"/>
                </a:solidFill>
                <a:latin typeface="Open Sans"/>
                <a:ea typeface="Open Sans"/>
                <a:cs typeface="Open Sans"/>
                <a:sym typeface="Open Sans"/>
              </a:rPr>
              <a:t>      7. HBase Shell</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500"/>
              <a:buFont typeface="Arial"/>
              <a:buNone/>
            </a:pPr>
            <a:r>
              <a:rPr b="0" i="0" lang="en" sz="1500" u="none" cap="none" strike="noStrike">
                <a:solidFill>
                  <a:schemeClr val="dk1"/>
                </a:solidFill>
                <a:latin typeface="Open Sans"/>
                <a:ea typeface="Open Sans"/>
                <a:cs typeface="Open Sans"/>
                <a:sym typeface="Open Sans"/>
              </a:rPr>
              <a:t>      8. Tổng quan về Hadoop</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500"/>
              <a:buFont typeface="Arial"/>
              <a:buNone/>
            </a:pPr>
            <a:r>
              <a:rPr b="0" i="0" lang="en" sz="1500" u="none" cap="none" strike="noStrike">
                <a:solidFill>
                  <a:schemeClr val="dk1"/>
                </a:solidFill>
                <a:latin typeface="Open Sans"/>
                <a:ea typeface="Open Sans"/>
                <a:cs typeface="Open Sans"/>
                <a:sym typeface="Open Sans"/>
              </a:rPr>
              <a:t>      9. HDFS là gì?</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500"/>
              <a:buFont typeface="Arial"/>
              <a:buNone/>
            </a:pPr>
            <a:r>
              <a:rPr b="0" i="0" lang="en" sz="1500" u="none" cap="none" strike="noStrike">
                <a:solidFill>
                  <a:schemeClr val="dk1"/>
                </a:solidFill>
                <a:latin typeface="Open Sans"/>
                <a:ea typeface="Open Sans"/>
                <a:cs typeface="Open Sans"/>
                <a:sym typeface="Open Sans"/>
              </a:rPr>
              <a:t>      10. Cách thức hoạt động của HDFS</a:t>
            </a:r>
            <a:endParaRPr b="0" i="0" sz="1500" u="none" cap="none" strike="noStrike">
              <a:solidFill>
                <a:schemeClr val="dk1"/>
              </a:solidFill>
              <a:latin typeface="Open Sans"/>
              <a:ea typeface="Open Sans"/>
              <a:cs typeface="Open Sans"/>
              <a:sym typeface="Open Sans"/>
            </a:endParaRPr>
          </a:p>
          <a:p>
            <a:pPr indent="0" lvl="0" marL="0" marR="0" rtl="0" algn="just">
              <a:lnSpc>
                <a:spcPct val="150000"/>
              </a:lnSpc>
              <a:spcBef>
                <a:spcPts val="0"/>
              </a:spcBef>
              <a:spcAft>
                <a:spcPts val="0"/>
              </a:spcAft>
              <a:buClr>
                <a:srgbClr val="000000"/>
              </a:buClr>
              <a:buSzPts val="1500"/>
              <a:buFont typeface="Arial"/>
              <a:buNone/>
            </a:pPr>
            <a:r>
              <a:rPr b="1" i="0" lang="en" sz="1500" u="none" cap="none" strike="noStrike">
                <a:solidFill>
                  <a:schemeClr val="dk1"/>
                </a:solidFill>
                <a:latin typeface="Open Sans"/>
                <a:ea typeface="Open Sans"/>
                <a:cs typeface="Open Sans"/>
                <a:sym typeface="Open Sans"/>
              </a:rPr>
              <a:t>Chương II. Hướng dẫn cài đặt</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
          <p:cNvSpPr txBox="1"/>
          <p:nvPr>
            <p:ph type="title"/>
          </p:nvPr>
        </p:nvSpPr>
        <p:spPr>
          <a:xfrm>
            <a:off x="3190200" y="0"/>
            <a:ext cx="2740275" cy="261877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300"/>
              <a:buNone/>
            </a:pPr>
            <a:r>
              <a:rPr lang="en" sz="5000">
                <a:solidFill>
                  <a:schemeClr val="lt1"/>
                </a:solidFill>
              </a:rPr>
              <a:t>Chương I</a:t>
            </a:r>
            <a:endParaRPr sz="5000">
              <a:solidFill>
                <a:schemeClr val="lt1"/>
              </a:solidFill>
            </a:endParaRPr>
          </a:p>
        </p:txBody>
      </p:sp>
      <p:sp>
        <p:nvSpPr>
          <p:cNvPr id="177" name="Google Shape;177;p4"/>
          <p:cNvSpPr txBox="1"/>
          <p:nvPr>
            <p:ph idx="1" type="subTitle"/>
          </p:nvPr>
        </p:nvSpPr>
        <p:spPr>
          <a:xfrm>
            <a:off x="3068280" y="2701074"/>
            <a:ext cx="3195360" cy="834606"/>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2700"/>
              <a:buNone/>
            </a:pPr>
            <a:r>
              <a:rPr lang="en" sz="4100"/>
              <a:t>Giới thiệu</a:t>
            </a:r>
            <a:endParaRPr sz="4100"/>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p:nvPr/>
        </p:nvSpPr>
        <p:spPr>
          <a:xfrm>
            <a:off x="627517" y="677916"/>
            <a:ext cx="5071128" cy="1738885"/>
          </a:xfrm>
          <a:prstGeom prst="roundRect">
            <a:avLst>
              <a:gd fmla="val 16667" name="adj"/>
            </a:avLst>
          </a:prstGeom>
          <a:gradFill>
            <a:gsLst>
              <a:gs pos="0">
                <a:srgbClr val="A5FFFF"/>
              </a:gs>
              <a:gs pos="35000">
                <a:srgbClr val="BFFFFF"/>
              </a:gs>
              <a:gs pos="100000">
                <a:srgbClr val="E5FFFF"/>
              </a:gs>
            </a:gsLst>
            <a:lin ang="16200000" scaled="0"/>
          </a:gradFill>
          <a:ln cap="flat" cmpd="sng" w="9525">
            <a:solidFill>
              <a:srgbClr val="74CEDA"/>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139700" lvl="0" marL="215900" marR="0" rtl="0" algn="l">
              <a:lnSpc>
                <a:spcPct val="100000"/>
              </a:lnSpc>
              <a:spcBef>
                <a:spcPts val="0"/>
              </a:spcBef>
              <a:spcAft>
                <a:spcPts val="0"/>
              </a:spcAft>
              <a:buClr>
                <a:srgbClr val="000000"/>
              </a:buClr>
              <a:buSzPts val="1400"/>
              <a:buFont typeface="Arial"/>
              <a:buNone/>
            </a:pPr>
            <a:r>
              <a:rPr b="1" i="1" lang="en" sz="1400" u="none" cap="none" strike="noStrike">
                <a:solidFill>
                  <a:srgbClr val="C00000"/>
                </a:solidFill>
                <a:latin typeface="Open Sans"/>
                <a:ea typeface="Open Sans"/>
                <a:cs typeface="Open Sans"/>
                <a:sym typeface="Open Sans"/>
              </a:rPr>
              <a:t>Định nghĩa:</a:t>
            </a:r>
            <a:endParaRPr b="0" i="0" sz="1400" u="none" cap="none" strike="noStrike">
              <a:solidFill>
                <a:srgbClr val="000000"/>
              </a:solidFill>
              <a:latin typeface="Open Sans"/>
              <a:ea typeface="Open Sans"/>
              <a:cs typeface="Open Sans"/>
              <a:sym typeface="Open Sans"/>
            </a:endParaRPr>
          </a:p>
          <a:p>
            <a:pPr indent="-285750" lvl="0" marL="361950" marR="0" rtl="0" algn="l">
              <a:lnSpc>
                <a:spcPct val="100000"/>
              </a:lnSpc>
              <a:spcBef>
                <a:spcPts val="0"/>
              </a:spcBef>
              <a:spcAft>
                <a:spcPts val="0"/>
              </a:spcAft>
              <a:buClr>
                <a:srgbClr val="000000"/>
              </a:buClr>
              <a:buSzPts val="1200"/>
              <a:buFont typeface="Noto Sans Symbols"/>
              <a:buChar char="⮚"/>
            </a:pPr>
            <a:r>
              <a:rPr b="1" i="0" lang="en" sz="1400" u="none" cap="none" strike="noStrike">
                <a:solidFill>
                  <a:schemeClr val="dk1"/>
                </a:solidFill>
                <a:latin typeface="Open Sans"/>
                <a:ea typeface="Open Sans"/>
                <a:cs typeface="Open Sans"/>
                <a:sym typeface="Open Sans"/>
              </a:rPr>
              <a:t>HBase </a:t>
            </a:r>
            <a:r>
              <a:rPr b="0" i="0" lang="en" sz="1400" u="none" cap="none" strike="noStrike">
                <a:solidFill>
                  <a:schemeClr val="dk1"/>
                </a:solidFill>
                <a:latin typeface="Open Sans"/>
                <a:ea typeface="Open Sans"/>
                <a:cs typeface="Open Sans"/>
                <a:sym typeface="Open Sans"/>
              </a:rPr>
              <a:t>(hay còn gọi là Hadoop Database) là một hệ thống lưu trữ dữ liệu phân tán, mở rộng và có khả năng chịu lỗi. Nó được thiết kế để xử lý lưu trữ lớn của dữ liệu có cấu trúc và được xây dựng trên nền tảng Apache Hadoop.</a:t>
            </a:r>
            <a:endParaRPr b="0" i="0" sz="1400" u="none" cap="none" strike="noStrike">
              <a:solidFill>
                <a:schemeClr val="dk1"/>
              </a:solidFill>
              <a:latin typeface="Open Sans"/>
              <a:ea typeface="Open Sans"/>
              <a:cs typeface="Open Sans"/>
              <a:sym typeface="Open Sans"/>
            </a:endParaRPr>
          </a:p>
          <a:p>
            <a:pPr indent="-285750" lvl="0" marL="361950" marR="0" rtl="0" algn="l">
              <a:lnSpc>
                <a:spcPct val="100000"/>
              </a:lnSpc>
              <a:spcBef>
                <a:spcPts val="0"/>
              </a:spcBef>
              <a:spcAft>
                <a:spcPts val="0"/>
              </a:spcAft>
              <a:buClr>
                <a:srgbClr val="000000"/>
              </a:buClr>
              <a:buSzPts val="1200"/>
              <a:buFont typeface="Noto Sans Symbols"/>
              <a:buChar char="⮚"/>
            </a:pPr>
            <a:r>
              <a:rPr b="0" i="0" lang="en" sz="1400" u="none" cap="none" strike="noStrike">
                <a:solidFill>
                  <a:schemeClr val="dk1"/>
                </a:solidFill>
                <a:latin typeface="Open Sans"/>
                <a:ea typeface="Open Sans"/>
                <a:cs typeface="Open Sans"/>
                <a:sym typeface="Open Sans"/>
              </a:rPr>
              <a:t>Sử dụng </a:t>
            </a:r>
            <a:r>
              <a:rPr b="1" i="0" lang="en" sz="1400" u="none" cap="none" strike="noStrike">
                <a:solidFill>
                  <a:schemeClr val="dk1"/>
                </a:solidFill>
                <a:latin typeface="Open Sans"/>
                <a:ea typeface="Open Sans"/>
                <a:cs typeface="Open Sans"/>
                <a:sym typeface="Open Sans"/>
              </a:rPr>
              <a:t>Apache Hadoop Distributed File System (HDFS)</a:t>
            </a:r>
            <a:r>
              <a:rPr b="0" i="0" lang="en" sz="1400" u="none" cap="none" strike="noStrike">
                <a:solidFill>
                  <a:schemeClr val="dk1"/>
                </a:solidFill>
                <a:latin typeface="Open Sans"/>
                <a:ea typeface="Open Sans"/>
                <a:cs typeface="Open Sans"/>
                <a:sym typeface="Open Sans"/>
              </a:rPr>
              <a:t> để lưu trữ dữ liệu.</a:t>
            </a:r>
            <a:endParaRPr b="1" i="1" sz="1400" u="none" cap="none" strike="noStrike">
              <a:solidFill>
                <a:srgbClr val="C00000"/>
              </a:solidFill>
              <a:latin typeface="Open Sans"/>
              <a:ea typeface="Open Sans"/>
              <a:cs typeface="Open Sans"/>
              <a:sym typeface="Open Sans"/>
            </a:endParaRPr>
          </a:p>
        </p:txBody>
      </p:sp>
      <p:sp>
        <p:nvSpPr>
          <p:cNvPr id="183" name="Google Shape;183;p5"/>
          <p:cNvSpPr txBox="1"/>
          <p:nvPr>
            <p:ph type="title"/>
          </p:nvPr>
        </p:nvSpPr>
        <p:spPr>
          <a:xfrm>
            <a:off x="861228" y="0"/>
            <a:ext cx="4861392"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en" sz="3600"/>
              <a:t>1. Giới thiệu về HBase</a:t>
            </a:r>
            <a:endParaRPr sz="3600"/>
          </a:p>
        </p:txBody>
      </p:sp>
      <p:sp>
        <p:nvSpPr>
          <p:cNvPr id="184" name="Google Shape;184;p5"/>
          <p:cNvSpPr txBox="1"/>
          <p:nvPr/>
        </p:nvSpPr>
        <p:spPr>
          <a:xfrm>
            <a:off x="861228" y="2522092"/>
            <a:ext cx="4365900" cy="1392900"/>
          </a:xfrm>
          <a:prstGeom prst="rect">
            <a:avLst/>
          </a:prstGeom>
          <a:noFill/>
          <a:ln>
            <a:noFill/>
          </a:ln>
        </p:spPr>
        <p:txBody>
          <a:bodyPr anchorCtr="0" anchor="t" bIns="34275" lIns="68575" spcFirstLastPara="1" rIns="68575" wrap="square" tIns="34275">
            <a:spAutoFit/>
          </a:bodyPr>
          <a:lstStyle/>
          <a:p>
            <a:pPr indent="-139700" lvl="0" marL="215900" marR="0" rtl="0" algn="l">
              <a:lnSpc>
                <a:spcPct val="100000"/>
              </a:lnSpc>
              <a:spcBef>
                <a:spcPts val="0"/>
              </a:spcBef>
              <a:spcAft>
                <a:spcPts val="0"/>
              </a:spcAft>
              <a:buClr>
                <a:srgbClr val="000000"/>
              </a:buClr>
              <a:buSzPts val="1600"/>
              <a:buFont typeface="Arial"/>
              <a:buNone/>
            </a:pPr>
            <a:r>
              <a:rPr b="1" i="1" lang="en" sz="1600" u="none" cap="none" strike="noStrike">
                <a:solidFill>
                  <a:srgbClr val="C00000"/>
                </a:solidFill>
                <a:latin typeface="Open Sans"/>
                <a:ea typeface="Open Sans"/>
                <a:cs typeface="Open Sans"/>
                <a:sym typeface="Open Sans"/>
              </a:rPr>
              <a:t>Quan trọng:</a:t>
            </a:r>
            <a:endParaRPr b="1" i="1" sz="1600" u="none" cap="none" strike="noStrike">
              <a:solidFill>
                <a:srgbClr val="C00000"/>
              </a:solidFill>
              <a:latin typeface="Open Sans"/>
              <a:ea typeface="Open Sans"/>
              <a:cs typeface="Open Sans"/>
              <a:sym typeface="Open Sans"/>
            </a:endParaRPr>
          </a:p>
          <a:p>
            <a:pPr indent="-139700" lvl="0" marL="2159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   </a:t>
            </a:r>
            <a:r>
              <a:rPr b="0" i="1" lang="en" sz="1400" u="none" cap="none" strike="noStrike">
                <a:solidFill>
                  <a:srgbClr val="000000"/>
                </a:solidFill>
                <a:latin typeface="Open Sans"/>
                <a:ea typeface="Open Sans"/>
                <a:cs typeface="Open Sans"/>
                <a:sym typeface="Open Sans"/>
              </a:rPr>
              <a:t>HBase sử dụng </a:t>
            </a:r>
            <a:r>
              <a:rPr b="1" i="1" lang="en" sz="1400" u="none" cap="none" strike="noStrike">
                <a:solidFill>
                  <a:srgbClr val="000000"/>
                </a:solidFill>
                <a:latin typeface="Open Sans"/>
                <a:ea typeface="Open Sans"/>
                <a:cs typeface="Open Sans"/>
                <a:sym typeface="Open Sans"/>
              </a:rPr>
              <a:t>kiến trúc cột</a:t>
            </a:r>
            <a:r>
              <a:rPr b="1" i="1" lang="en">
                <a:latin typeface="Open Sans"/>
                <a:ea typeface="Open Sans"/>
                <a:cs typeface="Open Sans"/>
                <a:sym typeface="Open Sans"/>
              </a:rPr>
              <a:t> </a:t>
            </a:r>
            <a:r>
              <a:rPr b="1" i="1" lang="en" sz="1400" u="none" cap="none" strike="noStrike">
                <a:solidFill>
                  <a:srgbClr val="000000"/>
                </a:solidFill>
                <a:latin typeface="Open Sans"/>
                <a:ea typeface="Open Sans"/>
                <a:cs typeface="Open Sans"/>
                <a:sym typeface="Open Sans"/>
              </a:rPr>
              <a:t>(column-family-oriented)</a:t>
            </a:r>
            <a:r>
              <a:rPr b="0" i="1" lang="en" sz="1400" u="none" cap="none" strike="noStrike">
                <a:solidFill>
                  <a:srgbClr val="000000"/>
                </a:solidFill>
                <a:latin typeface="Open Sans"/>
                <a:ea typeface="Open Sans"/>
                <a:cs typeface="Open Sans"/>
                <a:sym typeface="Open Sans"/>
              </a:rPr>
              <a:t> và mô hình dữ liệu </a:t>
            </a:r>
            <a:r>
              <a:rPr b="1" i="1" lang="en" sz="1400" u="none" cap="none" strike="noStrike">
                <a:solidFill>
                  <a:srgbClr val="000000"/>
                </a:solidFill>
                <a:latin typeface="Open Sans"/>
                <a:ea typeface="Open Sans"/>
                <a:cs typeface="Open Sans"/>
                <a:sym typeface="Open Sans"/>
              </a:rPr>
              <a:t>key-value</a:t>
            </a:r>
            <a:r>
              <a:rPr b="0" i="1" lang="en" sz="1400" u="none" cap="none" strike="noStrike">
                <a:solidFill>
                  <a:srgbClr val="000000"/>
                </a:solidFill>
                <a:latin typeface="Open Sans"/>
                <a:ea typeface="Open Sans"/>
                <a:cs typeface="Open Sans"/>
                <a:sym typeface="Open Sans"/>
              </a:rPr>
              <a:t> với khả năng lưu trữ hàng tỷ hàng triệu hàng và hàng tỷ cột, lưu trữ dữ liệu dưới dạng các cặp key/value trong một mô hình cột.</a:t>
            </a:r>
            <a:endParaRPr b="0" i="1" sz="1200" u="none" cap="none" strike="noStrike">
              <a:solidFill>
                <a:schemeClr val="dk1"/>
              </a:solidFill>
              <a:latin typeface="Open Sans"/>
              <a:ea typeface="Open Sans"/>
              <a:cs typeface="Open Sans"/>
              <a:sym typeface="Open Sans"/>
            </a:endParaRPr>
          </a:p>
        </p:txBody>
      </p:sp>
      <p:pic>
        <p:nvPicPr>
          <p:cNvPr descr="A diagram of a product&#10;&#10;Description automatically generated" id="185" name="Google Shape;185;p5"/>
          <p:cNvPicPr preferRelativeResize="0"/>
          <p:nvPr/>
        </p:nvPicPr>
        <p:blipFill rotWithShape="1">
          <a:blip r:embed="rId3">
            <a:alphaModFix/>
          </a:blip>
          <a:srcRect b="0" l="0" r="0" t="0"/>
          <a:stretch/>
        </p:blipFill>
        <p:spPr>
          <a:xfrm>
            <a:off x="6259464" y="1728797"/>
            <a:ext cx="2616907" cy="1489624"/>
          </a:xfrm>
          <a:prstGeom prst="rect">
            <a:avLst/>
          </a:prstGeom>
          <a:noFill/>
          <a:ln>
            <a:noFill/>
          </a:ln>
        </p:spPr>
      </p:pic>
      <p:sp>
        <p:nvSpPr>
          <p:cNvPr id="186" name="Google Shape;186;p5"/>
          <p:cNvSpPr txBox="1"/>
          <p:nvPr/>
        </p:nvSpPr>
        <p:spPr>
          <a:xfrm>
            <a:off x="6204169" y="1196897"/>
            <a:ext cx="267220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Open Sans"/>
                <a:ea typeface="Open Sans"/>
                <a:cs typeface="Open Sans"/>
                <a:sym typeface="Open Sans"/>
              </a:rPr>
              <a:t>Sơ đồ cấp quyền của Hbase trong Hadoop</a:t>
            </a:r>
            <a:endParaRPr b="0" i="0" sz="1400" u="none" cap="none" strike="noStrike">
              <a:solidFill>
                <a:srgbClr val="000000"/>
              </a:solidFill>
              <a:latin typeface="Open Sans"/>
              <a:ea typeface="Open Sans"/>
              <a:cs typeface="Open Sans"/>
              <a:sym typeface="Open Sans"/>
            </a:endParaRPr>
          </a:p>
        </p:txBody>
      </p:sp>
      <p:pic>
        <p:nvPicPr>
          <p:cNvPr descr="A logo of a baseball team&#10;&#10;Description automatically generated" id="187" name="Google Shape;187;p5"/>
          <p:cNvPicPr preferRelativeResize="0"/>
          <p:nvPr/>
        </p:nvPicPr>
        <p:blipFill rotWithShape="1">
          <a:blip r:embed="rId4">
            <a:alphaModFix/>
          </a:blip>
          <a:srcRect b="0" l="0" r="0" t="0"/>
          <a:stretch/>
        </p:blipFill>
        <p:spPr>
          <a:xfrm>
            <a:off x="0" y="3914751"/>
            <a:ext cx="4061716" cy="132562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2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descr="A screenshot of a computer&#10;&#10;Description automatically generated" id="192" name="Google Shape;192;p6"/>
          <p:cNvPicPr preferRelativeResize="0"/>
          <p:nvPr/>
        </p:nvPicPr>
        <p:blipFill rotWithShape="1">
          <a:blip r:embed="rId3">
            <a:alphaModFix/>
          </a:blip>
          <a:srcRect b="0" l="0" r="0" t="0"/>
          <a:stretch/>
        </p:blipFill>
        <p:spPr>
          <a:xfrm>
            <a:off x="1119427" y="1104667"/>
            <a:ext cx="7090998" cy="3340951"/>
          </a:xfrm>
          <a:prstGeom prst="rect">
            <a:avLst/>
          </a:prstGeom>
          <a:noFill/>
          <a:ln>
            <a:noFill/>
          </a:ln>
        </p:spPr>
      </p:pic>
      <p:sp>
        <p:nvSpPr>
          <p:cNvPr id="193" name="Google Shape;193;p6"/>
          <p:cNvSpPr txBox="1"/>
          <p:nvPr/>
        </p:nvSpPr>
        <p:spPr>
          <a:xfrm>
            <a:off x="2891883" y="433410"/>
            <a:ext cx="3546087"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4000" u="none" cap="none" strike="noStrike">
                <a:solidFill>
                  <a:srgbClr val="000000"/>
                </a:solidFill>
                <a:latin typeface="Oswald Medium"/>
                <a:ea typeface="Oswald Medium"/>
                <a:cs typeface="Oswald Medium"/>
                <a:sym typeface="Oswald Medium"/>
              </a:rPr>
              <a:t>2. Lịch sử HBase</a:t>
            </a:r>
            <a:endParaRPr b="1" i="0" sz="4000" u="none" cap="none" strike="noStrike">
              <a:solidFill>
                <a:srgbClr val="000000"/>
              </a:solidFill>
              <a:latin typeface="Oswald Medium"/>
              <a:ea typeface="Oswald Medium"/>
              <a:cs typeface="Oswald Medium"/>
              <a:sym typeface="Oswal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p:nvPr/>
        </p:nvSpPr>
        <p:spPr>
          <a:xfrm>
            <a:off x="756360" y="825190"/>
            <a:ext cx="5071128" cy="3189248"/>
          </a:xfrm>
          <a:prstGeom prst="roundRect">
            <a:avLst>
              <a:gd fmla="val 16667" name="adj"/>
            </a:avLst>
          </a:prstGeom>
          <a:gradFill>
            <a:gsLst>
              <a:gs pos="0">
                <a:srgbClr val="A5FFFF"/>
              </a:gs>
              <a:gs pos="35000">
                <a:srgbClr val="BFFFFF"/>
              </a:gs>
              <a:gs pos="100000">
                <a:srgbClr val="E5FFFF"/>
              </a:gs>
            </a:gsLst>
            <a:lin ang="16200000" scaled="0"/>
          </a:gradFill>
          <a:ln cap="flat" cmpd="sng" w="9525">
            <a:solidFill>
              <a:srgbClr val="74CEDA"/>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139700" lvl="0" marL="215900" marR="0" rtl="0" algn="l">
              <a:lnSpc>
                <a:spcPct val="100000"/>
              </a:lnSpc>
              <a:spcBef>
                <a:spcPts val="0"/>
              </a:spcBef>
              <a:spcAft>
                <a:spcPts val="0"/>
              </a:spcAft>
              <a:buClr>
                <a:srgbClr val="000000"/>
              </a:buClr>
              <a:buSzPts val="1400"/>
              <a:buFont typeface="Arial"/>
              <a:buNone/>
            </a:pPr>
            <a:r>
              <a:rPr b="1" i="1" lang="en" sz="1400" u="none" cap="none" strike="noStrike">
                <a:solidFill>
                  <a:srgbClr val="C00000"/>
                </a:solidFill>
                <a:latin typeface="Open Sans"/>
                <a:ea typeface="Open Sans"/>
                <a:cs typeface="Open Sans"/>
                <a:sym typeface="Open Sans"/>
              </a:rPr>
              <a:t>Đặc điểm:</a:t>
            </a:r>
            <a:endParaRPr b="0" i="0" sz="14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chemeClr val="dk1"/>
                </a:solidFill>
                <a:latin typeface="Open Sans"/>
                <a:ea typeface="Open Sans"/>
                <a:cs typeface="Open Sans"/>
                <a:sym typeface="Open Sans"/>
              </a:rPr>
              <a:t>Phân phối ngang (Horizontal Scalability)</a:t>
            </a:r>
            <a:r>
              <a:rPr b="0" i="0" lang="en" sz="1400" u="none" cap="none" strike="noStrike">
                <a:solidFill>
                  <a:schemeClr val="dk1"/>
                </a:solidFill>
                <a:latin typeface="Open Sans"/>
                <a:ea typeface="Open Sans"/>
                <a:cs typeface="Open Sans"/>
                <a:sym typeface="Open Sans"/>
              </a:rPr>
              <a:t>: HBase được thiết kế để mở rộng theo chiều ngang một cách dễ dàng, cho phép thêm máy chủ để tăng dung lượng lưu trữ và xử lý dữ liệu.</a:t>
            </a:r>
            <a:endParaRPr b="0" i="0" sz="14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chemeClr val="dk1"/>
                </a:solidFill>
                <a:latin typeface="Open Sans"/>
                <a:ea typeface="Open Sans"/>
                <a:cs typeface="Open Sans"/>
                <a:sym typeface="Open Sans"/>
              </a:rPr>
              <a:t>Cấu trúc dữ liệu linh hoạt</a:t>
            </a:r>
            <a:r>
              <a:rPr b="0" i="0" lang="en" sz="1400" u="none" cap="none" strike="noStrike">
                <a:solidFill>
                  <a:schemeClr val="dk1"/>
                </a:solidFill>
                <a:latin typeface="Open Sans"/>
                <a:ea typeface="Open Sans"/>
                <a:cs typeface="Open Sans"/>
                <a:sym typeface="Open Sans"/>
              </a:rPr>
              <a:t>.</a:t>
            </a:r>
            <a:endParaRPr b="0" i="0" sz="14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chemeClr val="dk1"/>
                </a:solidFill>
                <a:latin typeface="Open Sans"/>
                <a:ea typeface="Open Sans"/>
                <a:cs typeface="Open Sans"/>
                <a:sym typeface="Open Sans"/>
              </a:rPr>
              <a:t>Hỗ trợ cho Dữ liệu Lớn</a:t>
            </a:r>
            <a:r>
              <a:rPr b="0" i="0" lang="en" sz="1400" u="none" cap="none" strike="noStrike">
                <a:solidFill>
                  <a:schemeClr val="dk1"/>
                </a:solidFill>
                <a:latin typeface="Open Sans"/>
                <a:ea typeface="Open Sans"/>
                <a:cs typeface="Open Sans"/>
                <a:sym typeface="Open Sans"/>
              </a:rPr>
              <a:t>.</a:t>
            </a:r>
            <a:endParaRPr b="0" i="0" sz="14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chemeClr val="dk1"/>
                </a:solidFill>
                <a:latin typeface="Open Sans"/>
                <a:ea typeface="Open Sans"/>
                <a:cs typeface="Open Sans"/>
                <a:sym typeface="Open Sans"/>
              </a:rPr>
              <a:t>Tính Nhất Quán (Consistency).</a:t>
            </a:r>
            <a:endParaRPr b="0" i="0" sz="1400" u="none" cap="none" strike="noStrike">
              <a:solidFill>
                <a:schemeClr val="dk1"/>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chemeClr val="dk1"/>
                </a:solidFill>
                <a:latin typeface="Open Sans"/>
                <a:ea typeface="Open Sans"/>
                <a:cs typeface="Open Sans"/>
                <a:sym typeface="Open Sans"/>
              </a:rPr>
              <a:t>Hỗ trợ cho Truy vấn Phân tán.</a:t>
            </a:r>
            <a:endParaRPr b="0" i="0" sz="1400" u="none" cap="none" strike="noStrike">
              <a:solidFill>
                <a:schemeClr val="dk1"/>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chemeClr val="dk1"/>
                </a:solidFill>
                <a:latin typeface="Open Sans"/>
                <a:ea typeface="Open Sans"/>
                <a:cs typeface="Open Sans"/>
                <a:sym typeface="Open Sans"/>
              </a:rPr>
              <a:t>Hỗ trợ cho Ghi đồng thời (Concurrent Writes).</a:t>
            </a:r>
            <a:r>
              <a:rPr b="0" i="0" lang="en" sz="1400" u="none" cap="none" strike="noStrike">
                <a:solidFill>
                  <a:schemeClr val="dk1"/>
                </a:solidFill>
                <a:latin typeface="Open Sans"/>
                <a:ea typeface="Open Sans"/>
                <a:cs typeface="Open Sans"/>
                <a:sym typeface="Open Sans"/>
              </a:rPr>
              <a:t> </a:t>
            </a:r>
            <a:endParaRPr b="0" i="0" sz="1400" u="none" cap="none" strike="noStrike">
              <a:solidFill>
                <a:schemeClr val="dk1"/>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chemeClr val="dk1"/>
                </a:solidFill>
                <a:latin typeface="Open Sans"/>
                <a:ea typeface="Open Sans"/>
                <a:cs typeface="Open Sans"/>
                <a:sym typeface="Open Sans"/>
              </a:rPr>
              <a:t>Hỗ trợ cho Tìm kiếm và Quét (Scan).</a:t>
            </a:r>
            <a:endParaRPr b="0" i="0" sz="1400" u="none" cap="none" strike="noStrike">
              <a:solidFill>
                <a:schemeClr val="dk1"/>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chemeClr val="dk1"/>
                </a:solidFill>
                <a:latin typeface="Open Sans"/>
                <a:ea typeface="Open Sans"/>
                <a:cs typeface="Open Sans"/>
                <a:sym typeface="Open Sans"/>
              </a:rPr>
              <a:t>Tích hợp với Hadoop.</a:t>
            </a:r>
            <a:endParaRPr b="0" i="0" sz="1400" u="none" cap="none" strike="noStrike">
              <a:solidFill>
                <a:schemeClr val="dk1"/>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chemeClr val="dk1"/>
                </a:solidFill>
                <a:latin typeface="Open Sans"/>
                <a:ea typeface="Open Sans"/>
                <a:cs typeface="Open Sans"/>
                <a:sym typeface="Open Sans"/>
              </a:rPr>
              <a:t>Hệ sinh thái Mở rộng.</a:t>
            </a:r>
            <a:endParaRPr b="1" i="1" sz="1400" u="none" cap="none" strike="noStrike">
              <a:solidFill>
                <a:srgbClr val="C00000"/>
              </a:solidFill>
              <a:latin typeface="Open Sans"/>
              <a:ea typeface="Open Sans"/>
              <a:cs typeface="Open Sans"/>
              <a:sym typeface="Open Sans"/>
            </a:endParaRPr>
          </a:p>
        </p:txBody>
      </p:sp>
      <p:sp>
        <p:nvSpPr>
          <p:cNvPr id="199" name="Google Shape;199;p7"/>
          <p:cNvSpPr txBox="1"/>
          <p:nvPr>
            <p:ph type="title"/>
          </p:nvPr>
        </p:nvSpPr>
        <p:spPr>
          <a:xfrm>
            <a:off x="861228" y="0"/>
            <a:ext cx="4861392"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en" sz="3600"/>
              <a:t>3. Đặc điểm của HBase</a:t>
            </a:r>
            <a:endParaRPr sz="3600"/>
          </a:p>
        </p:txBody>
      </p:sp>
      <p:pic>
        <p:nvPicPr>
          <p:cNvPr descr="A logo of a baseball team&#10;&#10;Description automatically generated" id="200" name="Google Shape;200;p7"/>
          <p:cNvPicPr preferRelativeResize="0"/>
          <p:nvPr/>
        </p:nvPicPr>
        <p:blipFill rotWithShape="1">
          <a:blip r:embed="rId3">
            <a:alphaModFix/>
          </a:blip>
          <a:srcRect b="0" l="0" r="0" t="0"/>
          <a:stretch/>
        </p:blipFill>
        <p:spPr>
          <a:xfrm>
            <a:off x="6134548" y="825190"/>
            <a:ext cx="2902160" cy="947180"/>
          </a:xfrm>
          <a:prstGeom prst="rect">
            <a:avLst/>
          </a:prstGeom>
          <a:noFill/>
          <a:ln>
            <a:noFill/>
          </a:ln>
        </p:spPr>
      </p:pic>
      <p:pic>
        <p:nvPicPr>
          <p:cNvPr descr="A red and grey logo&#10;&#10;Description automatically generated" id="201" name="Google Shape;201;p7"/>
          <p:cNvPicPr preferRelativeResize="0"/>
          <p:nvPr/>
        </p:nvPicPr>
        <p:blipFill rotWithShape="1">
          <a:blip r:embed="rId4">
            <a:alphaModFix/>
          </a:blip>
          <a:srcRect b="0" l="0" r="0" t="0"/>
          <a:stretch/>
        </p:blipFill>
        <p:spPr>
          <a:xfrm>
            <a:off x="6134548" y="2046620"/>
            <a:ext cx="2902160" cy="1127539"/>
          </a:xfrm>
          <a:prstGeom prst="rect">
            <a:avLst/>
          </a:prstGeom>
          <a:noFill/>
          <a:ln>
            <a:noFill/>
          </a:ln>
        </p:spPr>
      </p:pic>
      <p:pic>
        <p:nvPicPr>
          <p:cNvPr descr="A black and white logo with a whale&#10;&#10;Description automatically generated" id="202" name="Google Shape;202;p7"/>
          <p:cNvPicPr preferRelativeResize="0"/>
          <p:nvPr/>
        </p:nvPicPr>
        <p:blipFill rotWithShape="1">
          <a:blip r:embed="rId5">
            <a:alphaModFix/>
          </a:blip>
          <a:srcRect b="0" l="0" r="0" t="0"/>
          <a:stretch/>
        </p:blipFill>
        <p:spPr>
          <a:xfrm>
            <a:off x="6134548" y="3448409"/>
            <a:ext cx="2902160" cy="1019512"/>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8"/>
          <p:cNvSpPr txBox="1"/>
          <p:nvPr>
            <p:ph type="title"/>
          </p:nvPr>
        </p:nvSpPr>
        <p:spPr>
          <a:xfrm>
            <a:off x="2120555" y="0"/>
            <a:ext cx="782685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4400">
                <a:solidFill>
                  <a:schemeClr val="dk1"/>
                </a:solidFill>
              </a:rPr>
              <a:t>4. Kiến trúc của HBase</a:t>
            </a:r>
            <a:endParaRPr sz="4400">
              <a:solidFill>
                <a:schemeClr val="dk1"/>
              </a:solidFill>
            </a:endParaRPr>
          </a:p>
        </p:txBody>
      </p:sp>
      <p:sp>
        <p:nvSpPr>
          <p:cNvPr id="208" name="Google Shape;208;p8"/>
          <p:cNvSpPr txBox="1"/>
          <p:nvPr/>
        </p:nvSpPr>
        <p:spPr>
          <a:xfrm>
            <a:off x="655319" y="1103029"/>
            <a:ext cx="7833360" cy="332394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chemeClr val="lt1"/>
                </a:solidFill>
                <a:latin typeface="Open Sans"/>
                <a:ea typeface="Open Sans"/>
                <a:cs typeface="Open Sans"/>
                <a:sym typeface="Open Sans"/>
              </a:rPr>
              <a:t>HBase Master Server:</a:t>
            </a:r>
            <a:endParaRPr b="0" i="0" sz="14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400"/>
              <a:buFont typeface="Courier New"/>
              <a:buChar char="o"/>
            </a:pPr>
            <a:r>
              <a:rPr b="1" i="0" lang="en" sz="1400" u="none" cap="none" strike="noStrike">
                <a:solidFill>
                  <a:schemeClr val="lt1"/>
                </a:solidFill>
                <a:latin typeface="Open Sans"/>
                <a:ea typeface="Open Sans"/>
                <a:cs typeface="Open Sans"/>
                <a:sym typeface="Open Sans"/>
              </a:rPr>
              <a:t>Quản lý Metadata:</a:t>
            </a:r>
            <a:r>
              <a:rPr b="0" i="0" lang="en" sz="1400" u="none" cap="none" strike="noStrike">
                <a:solidFill>
                  <a:schemeClr val="lt1"/>
                </a:solidFill>
                <a:latin typeface="Open Sans"/>
                <a:ea typeface="Open Sans"/>
                <a:cs typeface="Open Sans"/>
                <a:sym typeface="Open Sans"/>
              </a:rPr>
              <a:t> </a:t>
            </a:r>
            <a:r>
              <a:rPr b="0" i="0" lang="en" sz="1400" u="none" cap="none" strike="noStrike">
                <a:solidFill>
                  <a:srgbClr val="000000"/>
                </a:solidFill>
                <a:latin typeface="Open Sans"/>
                <a:ea typeface="Open Sans"/>
                <a:cs typeface="Open Sans"/>
                <a:sym typeface="Open Sans"/>
              </a:rPr>
              <a:t>Thành phần quản lý hệ thống HMaster là thành phần trung tâm trong kiến trúc của HBase. HMaster giám sát tất cả các Regionserver thuộc cluster. Tất cả các thay đổi liên quan đến metadata đều thực hiện thông qua HMaster Những vai trò quan trọng nhất được thực hiện bởi Hmaster: – Table : create Table, remove Table, enable, disable – Column Family : add Column, modify Column – Region : move, assign.</a:t>
            </a:r>
            <a:endParaRPr b="0" i="0" sz="1400" u="none" cap="none" strike="noStrike">
              <a:solidFill>
                <a:srgbClr val="000000"/>
              </a:solidFill>
              <a:latin typeface="Open Sans"/>
              <a:ea typeface="Open Sans"/>
              <a:cs typeface="Open Sans"/>
              <a:sym typeface="Open Sans"/>
            </a:endParaRPr>
          </a:p>
          <a:p>
            <a:pPr indent="-196850" lvl="0" marL="285750" marR="0" rtl="0" algn="l">
              <a:lnSpc>
                <a:spcPct val="100000"/>
              </a:lnSpc>
              <a:spcBef>
                <a:spcPts val="0"/>
              </a:spcBef>
              <a:spcAft>
                <a:spcPts val="0"/>
              </a:spcAft>
              <a:buClr>
                <a:srgbClr val="000000"/>
              </a:buClr>
              <a:buSzPts val="1400"/>
              <a:buFont typeface="Courier New"/>
              <a:buNone/>
            </a:pPr>
            <a:r>
              <a:t/>
            </a:r>
            <a:endParaRPr b="0" i="0" sz="14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chemeClr val="lt1"/>
                </a:solidFill>
                <a:latin typeface="Open Sans"/>
                <a:ea typeface="Open Sans"/>
                <a:cs typeface="Open Sans"/>
                <a:sym typeface="Open Sans"/>
              </a:rPr>
              <a:t>Region Servers:</a:t>
            </a:r>
            <a:endParaRPr b="0" i="0" sz="14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400"/>
              <a:buFont typeface="Courier New"/>
              <a:buChar char="o"/>
            </a:pPr>
            <a:r>
              <a:rPr b="1" i="0" lang="en" sz="1400" u="none" cap="none" strike="noStrike">
                <a:solidFill>
                  <a:schemeClr val="lt1"/>
                </a:solidFill>
                <a:latin typeface="Open Sans"/>
                <a:ea typeface="Open Sans"/>
                <a:cs typeface="Open Sans"/>
                <a:sym typeface="Open Sans"/>
              </a:rPr>
              <a:t>Chứa Dữ Liệu:</a:t>
            </a:r>
            <a:r>
              <a:rPr b="0" i="0" lang="en" sz="1400" u="none" cap="none" strike="noStrike">
                <a:solidFill>
                  <a:schemeClr val="lt1"/>
                </a:solidFill>
                <a:latin typeface="Open Sans"/>
                <a:ea typeface="Open Sans"/>
                <a:cs typeface="Open Sans"/>
                <a:sym typeface="Open Sans"/>
              </a:rPr>
              <a:t> </a:t>
            </a:r>
            <a:r>
              <a:rPr b="0" i="0" lang="en" sz="1400" u="none" cap="none" strike="noStrike">
                <a:solidFill>
                  <a:srgbClr val="000000"/>
                </a:solidFill>
                <a:latin typeface="Open Sans"/>
                <a:ea typeface="Open Sans"/>
                <a:cs typeface="Open Sans"/>
                <a:sym typeface="Open Sans"/>
              </a:rPr>
              <a:t>Quản lý và lưu trữ các region HRegionServer chịu trách nhiệm quản lý các region. Khi Region server nhận writes and read requests từ client, nó sẽ assign request cho region riêng biệt, nơi mà đang chứa column family. Tuy nhiên client có thể trực tiếp liên lạc với Region servers, mà không cần sự cho phép của HMaster. Regions: chứa 2 component chính là Memstore và HFile HRegions là thành phần kiến trúc cơ sở của Hbase cluster. Bao gồm 2 thành phần chính là Memstore và Hfile. Đây chính là nơi lưu trữ dữ liệu của các table.</a:t>
            </a:r>
            <a:endParaRPr b="0" i="0" sz="1400" u="none" cap="none" strike="noStrike">
              <a:solidFill>
                <a:srgbClr val="000000"/>
              </a:solidFill>
              <a:latin typeface="Open Sans"/>
              <a:ea typeface="Open Sans"/>
              <a:cs typeface="Open Sans"/>
              <a:sym typeface="Open Sans"/>
            </a:endParaRPr>
          </a:p>
        </p:txBody>
      </p:sp>
      <p:sp>
        <p:nvSpPr>
          <p:cNvPr id="209" name="Google Shape;209;p8"/>
          <p:cNvSpPr txBox="1"/>
          <p:nvPr/>
        </p:nvSpPr>
        <p:spPr>
          <a:xfrm>
            <a:off x="3635204" y="686726"/>
            <a:ext cx="187359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Open Sans"/>
                <a:ea typeface="Open Sans"/>
                <a:cs typeface="Open Sans"/>
                <a:sym typeface="Open Sans"/>
              </a:rPr>
              <a:t>Gồm 5 component:</a:t>
            </a:r>
            <a:endParaRPr b="1" i="0" sz="1400" u="none" cap="none" strike="noStrike">
              <a:solidFill>
                <a:schemeClr val="dk1"/>
              </a:solidFill>
              <a:latin typeface="Arial"/>
              <a:ea typeface="Arial"/>
              <a:cs typeface="Arial"/>
              <a:sym typeface="Aria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08">
                                            <p:txEl>
                                              <p:pRg end="0" st="0"/>
                                            </p:txEl>
                                          </p:spTgt>
                                        </p:tgtEl>
                                      </p:cBhvr>
                                    </p:animEffect>
                                    <p:set>
                                      <p:cBhvr>
                                        <p:cTn dur="1" fill="hold">
                                          <p:stCondLst>
                                            <p:cond delay="500"/>
                                          </p:stCondLst>
                                        </p:cTn>
                                        <p:tgtEl>
                                          <p:spTgt spid="208">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08">
                                            <p:txEl>
                                              <p:pRg end="1" st="1"/>
                                            </p:txEl>
                                          </p:spTgt>
                                        </p:tgtEl>
                                      </p:cBhvr>
                                    </p:animEffect>
                                    <p:set>
                                      <p:cBhvr>
                                        <p:cTn dur="1" fill="hold">
                                          <p:stCondLst>
                                            <p:cond delay="500"/>
                                          </p:stCondLst>
                                        </p:cTn>
                                        <p:tgtEl>
                                          <p:spTgt spid="208">
                                            <p:txEl>
                                              <p:pRg end="1" st="1"/>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08">
                                            <p:txEl>
                                              <p:pRg end="2" st="2"/>
                                            </p:txEl>
                                          </p:spTgt>
                                        </p:tgtEl>
                                      </p:cBhvr>
                                    </p:animEffect>
                                    <p:set>
                                      <p:cBhvr>
                                        <p:cTn dur="1" fill="hold">
                                          <p:stCondLst>
                                            <p:cond delay="500"/>
                                          </p:stCondLst>
                                        </p:cTn>
                                        <p:tgtEl>
                                          <p:spTgt spid="208">
                                            <p:txEl>
                                              <p:pRg end="2" st="2"/>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08">
                                            <p:txEl>
                                              <p:pRg end="3" st="3"/>
                                            </p:txEl>
                                          </p:spTgt>
                                        </p:tgtEl>
                                      </p:cBhvr>
                                    </p:animEffect>
                                    <p:set>
                                      <p:cBhvr>
                                        <p:cTn dur="1" fill="hold">
                                          <p:stCondLst>
                                            <p:cond delay="500"/>
                                          </p:stCondLst>
                                        </p:cTn>
                                        <p:tgtEl>
                                          <p:spTgt spid="208">
                                            <p:txEl>
                                              <p:pRg end="3" st="3"/>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08">
                                            <p:txEl>
                                              <p:pRg end="4" st="4"/>
                                            </p:txEl>
                                          </p:spTgt>
                                        </p:tgtEl>
                                      </p:cBhvr>
                                    </p:animEffect>
                                    <p:set>
                                      <p:cBhvr>
                                        <p:cTn dur="1" fill="hold">
                                          <p:stCondLst>
                                            <p:cond delay="500"/>
                                          </p:stCondLst>
                                        </p:cTn>
                                        <p:tgtEl>
                                          <p:spTgt spid="208">
                                            <p:txEl>
                                              <p:pRg end="4" st="4"/>
                                            </p:txEl>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9"/>
          <p:cNvSpPr txBox="1"/>
          <p:nvPr>
            <p:ph type="title"/>
          </p:nvPr>
        </p:nvSpPr>
        <p:spPr>
          <a:xfrm>
            <a:off x="2120556" y="-18323"/>
            <a:ext cx="7826850" cy="5726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4400">
                <a:solidFill>
                  <a:schemeClr val="dk1"/>
                </a:solidFill>
              </a:rPr>
              <a:t>4. Kiến trúc của HBase</a:t>
            </a:r>
            <a:endParaRPr sz="4400">
              <a:solidFill>
                <a:schemeClr val="dk1"/>
              </a:solidFill>
            </a:endParaRPr>
          </a:p>
        </p:txBody>
      </p:sp>
      <p:sp>
        <p:nvSpPr>
          <p:cNvPr id="215" name="Google Shape;215;p9"/>
          <p:cNvSpPr txBox="1"/>
          <p:nvPr/>
        </p:nvSpPr>
        <p:spPr>
          <a:xfrm>
            <a:off x="655318" y="994503"/>
            <a:ext cx="7879081" cy="336934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chemeClr val="lt1"/>
                </a:solidFill>
                <a:latin typeface="Arial"/>
                <a:ea typeface="Arial"/>
                <a:cs typeface="Arial"/>
                <a:sym typeface="Arial"/>
              </a:rPr>
              <a:t>ZooKeeper: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Courier New"/>
              <a:buChar char="o"/>
            </a:pPr>
            <a:r>
              <a:rPr b="1" i="0" lang="en" sz="1400" u="none" cap="none" strike="noStrike">
                <a:solidFill>
                  <a:schemeClr val="lt1"/>
                </a:solidFill>
                <a:latin typeface="Arial"/>
                <a:ea typeface="Arial"/>
                <a:cs typeface="Arial"/>
                <a:sym typeface="Arial"/>
              </a:rPr>
              <a:t>Quản Lý Tình Trạng Hệ Thống:</a:t>
            </a:r>
            <a:r>
              <a:rPr b="0" i="0" lang="en" sz="1400" u="none" cap="none" strike="noStrike">
                <a:solidFill>
                  <a:schemeClr val="lt1"/>
                </a:solidFill>
                <a:latin typeface="Arial"/>
                <a:ea typeface="Arial"/>
                <a:cs typeface="Arial"/>
                <a:sym typeface="Arial"/>
              </a:rPr>
              <a:t> </a:t>
            </a:r>
            <a:r>
              <a:rPr b="0" i="0" lang="en" sz="1400" u="none" cap="none" strike="noStrike">
                <a:solidFill>
                  <a:srgbClr val="000000"/>
                </a:solidFill>
                <a:latin typeface="Arial"/>
                <a:ea typeface="Arial"/>
                <a:cs typeface="Arial"/>
                <a:sym typeface="Arial"/>
              </a:rPr>
              <a:t>lưu trữ các metadata, region info.</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Courier New"/>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chemeClr val="lt1"/>
                </a:solidFill>
                <a:latin typeface="Arial"/>
                <a:ea typeface="Arial"/>
                <a:cs typeface="Arial"/>
                <a:sym typeface="Arial"/>
              </a:rPr>
              <a:t>Hadoop Distributed File System (HDFS):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Courier New"/>
              <a:buChar char="o"/>
            </a:pPr>
            <a:r>
              <a:rPr b="1" i="0" lang="en" sz="1400" u="none" cap="none" strike="noStrike">
                <a:solidFill>
                  <a:schemeClr val="lt1"/>
                </a:solidFill>
                <a:latin typeface="Arial"/>
                <a:ea typeface="Arial"/>
                <a:cs typeface="Arial"/>
                <a:sym typeface="Arial"/>
              </a:rPr>
              <a:t>Lưu Trữ Dữ Liệu:</a:t>
            </a:r>
            <a:r>
              <a:rPr b="0" i="0" lang="en" sz="1400" u="none" cap="none" strike="noStrike">
                <a:solidFill>
                  <a:schemeClr val="lt1"/>
                </a:solidFill>
                <a:latin typeface="Arial"/>
                <a:ea typeface="Arial"/>
                <a:cs typeface="Arial"/>
                <a:sym typeface="Arial"/>
              </a:rPr>
              <a:t> </a:t>
            </a:r>
            <a:r>
              <a:rPr b="0" i="0" lang="en" sz="1400" u="none" cap="none" strike="noStrike">
                <a:solidFill>
                  <a:srgbClr val="000000"/>
                </a:solidFill>
                <a:latin typeface="Arial"/>
                <a:ea typeface="Arial"/>
                <a:cs typeface="Arial"/>
                <a:sym typeface="Arial"/>
              </a:rPr>
              <a:t>Dữ liệu của HBase được lưu trữ trong HDFS, một hệ thống tệp phân tán của dự án Apache Hadoop.</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Courier New"/>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chemeClr val="lt1"/>
                </a:solidFill>
                <a:latin typeface="Arial"/>
                <a:ea typeface="Arial"/>
                <a:cs typeface="Arial"/>
                <a:sym typeface="Arial"/>
              </a:rPr>
              <a:t>HBase Client: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Courier New"/>
              <a:buChar char="o"/>
            </a:pPr>
            <a:r>
              <a:rPr b="1" i="0" lang="en" sz="1400" u="none" cap="none" strike="noStrike">
                <a:solidFill>
                  <a:schemeClr val="lt1"/>
                </a:solidFill>
                <a:latin typeface="Arial"/>
                <a:ea typeface="Arial"/>
                <a:cs typeface="Arial"/>
                <a:sym typeface="Arial"/>
              </a:rPr>
              <a:t>Tương Tác với HBase:</a:t>
            </a:r>
            <a:r>
              <a:rPr b="0" i="0" lang="en" sz="1400" u="none" cap="none" strike="noStrike">
                <a:solidFill>
                  <a:schemeClr val="lt1"/>
                </a:solidFill>
                <a:latin typeface="Arial"/>
                <a:ea typeface="Arial"/>
                <a:cs typeface="Arial"/>
                <a:sym typeface="Arial"/>
              </a:rPr>
              <a:t> </a:t>
            </a:r>
            <a:r>
              <a:rPr b="0" i="0" lang="en" sz="1400" u="none" cap="none" strike="noStrike">
                <a:solidFill>
                  <a:srgbClr val="000000"/>
                </a:solidFill>
                <a:latin typeface="Arial"/>
                <a:ea typeface="Arial"/>
                <a:cs typeface="Arial"/>
                <a:sym typeface="Arial"/>
              </a:rPr>
              <a:t>HBase Client là thành phần chịu trách nhiệm cho việc tương tác với HBase, bao gồm việc thực hiện các truy vấn và ghi dữ liệu.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rgbClr val="FF0000"/>
                </a:solidFill>
                <a:latin typeface="Arial"/>
                <a:ea typeface="Arial"/>
                <a:cs typeface="Arial"/>
                <a:sym typeface="Arial"/>
              </a:rPr>
              <a:t>3 component quan trọng nhất là:</a:t>
            </a:r>
            <a:endParaRPr b="0" i="0" sz="1400" u="none" cap="none" strike="noStrike">
              <a:solidFill>
                <a:srgbClr val="000000"/>
              </a:solidFill>
              <a:latin typeface="Arial"/>
              <a:ea typeface="Arial"/>
              <a:cs typeface="Arial"/>
              <a:sym typeface="Arial"/>
            </a:endParaRPr>
          </a:p>
          <a:p>
            <a:pPr indent="-285750" lvl="2"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chemeClr val="lt1"/>
                </a:solidFill>
                <a:latin typeface="Arial"/>
                <a:ea typeface="Arial"/>
                <a:cs typeface="Arial"/>
                <a:sym typeface="Arial"/>
              </a:rPr>
              <a:t>    </a:t>
            </a:r>
            <a:r>
              <a:rPr b="1" i="0" lang="en" sz="1400" u="none" cap="none" strike="noStrike">
                <a:solidFill>
                  <a:schemeClr val="dk1"/>
                </a:solidFill>
                <a:latin typeface="Arial"/>
                <a:ea typeface="Arial"/>
                <a:cs typeface="Arial"/>
                <a:sym typeface="Arial"/>
              </a:rPr>
              <a:t>HBase Master Server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chemeClr val="dk1"/>
                </a:solidFill>
                <a:latin typeface="Arial"/>
                <a:ea typeface="Arial"/>
                <a:cs typeface="Arial"/>
                <a:sym typeface="Arial"/>
              </a:rPr>
              <a:t>    Region Servers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 sz="1400" u="none" cap="none" strike="noStrike">
                <a:solidFill>
                  <a:schemeClr val="dk1"/>
                </a:solidFill>
                <a:latin typeface="Arial"/>
                <a:ea typeface="Arial"/>
                <a:cs typeface="Arial"/>
                <a:sym typeface="Arial"/>
              </a:rPr>
              <a:t>    ZooKeeper</a:t>
            </a:r>
            <a:endParaRPr b="0" i="0" sz="1400" u="none" cap="none" strike="noStrike">
              <a:solidFill>
                <a:srgbClr val="000000"/>
              </a:solidFill>
              <a:latin typeface="Arial"/>
              <a:ea typeface="Arial"/>
              <a:cs typeface="Arial"/>
              <a:sym typeface="Arial"/>
            </a:endParaRPr>
          </a:p>
        </p:txBody>
      </p:sp>
      <p:sp>
        <p:nvSpPr>
          <p:cNvPr id="216" name="Google Shape;216;p9"/>
          <p:cNvSpPr txBox="1"/>
          <p:nvPr/>
        </p:nvSpPr>
        <p:spPr>
          <a:xfrm>
            <a:off x="3635204" y="686726"/>
            <a:ext cx="187359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Open Sans"/>
                <a:ea typeface="Open Sans"/>
                <a:cs typeface="Open Sans"/>
                <a:sym typeface="Open Sans"/>
              </a:rPr>
              <a:t>Gồm 5 component:</a:t>
            </a:r>
            <a:endParaRPr b="1" i="0" sz="1400" u="none" cap="none" strike="noStrike">
              <a:solidFill>
                <a:schemeClr val="dk1"/>
              </a:solidFill>
              <a:latin typeface="Arial"/>
              <a:ea typeface="Arial"/>
              <a:cs typeface="Arial"/>
              <a:sym typeface="Arial"/>
            </a:endParaRPr>
          </a:p>
        </p:txBody>
      </p:sp>
      <p:pic>
        <p:nvPicPr>
          <p:cNvPr descr="A diagram of a computer network&#10;&#10;Description automatically generated" id="217" name="Google Shape;217;p9"/>
          <p:cNvPicPr preferRelativeResize="0"/>
          <p:nvPr/>
        </p:nvPicPr>
        <p:blipFill rotWithShape="1">
          <a:blip r:embed="rId3">
            <a:alphaModFix/>
          </a:blip>
          <a:srcRect b="0" l="0" r="0" t="0"/>
          <a:stretch/>
        </p:blipFill>
        <p:spPr>
          <a:xfrm>
            <a:off x="719557" y="746778"/>
            <a:ext cx="7704884" cy="3864789"/>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5">
                                            <p:txEl>
                                              <p:pRg end="0" st="0"/>
                                            </p:txEl>
                                          </p:spTgt>
                                        </p:tgtEl>
                                      </p:cBhvr>
                                    </p:animEffect>
                                    <p:set>
                                      <p:cBhvr>
                                        <p:cTn dur="1" fill="hold">
                                          <p:stCondLst>
                                            <p:cond delay="500"/>
                                          </p:stCondLst>
                                        </p:cTn>
                                        <p:tgtEl>
                                          <p:spTgt spid="215">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5">
                                            <p:txEl>
                                              <p:pRg end="1" st="1"/>
                                            </p:txEl>
                                          </p:spTgt>
                                        </p:tgtEl>
                                      </p:cBhvr>
                                    </p:animEffect>
                                    <p:set>
                                      <p:cBhvr>
                                        <p:cTn dur="1" fill="hold">
                                          <p:stCondLst>
                                            <p:cond delay="500"/>
                                          </p:stCondLst>
                                        </p:cTn>
                                        <p:tgtEl>
                                          <p:spTgt spid="215">
                                            <p:txEl>
                                              <p:pRg end="1" st="1"/>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5">
                                            <p:txEl>
                                              <p:pRg end="2" st="2"/>
                                            </p:txEl>
                                          </p:spTgt>
                                        </p:tgtEl>
                                      </p:cBhvr>
                                    </p:animEffect>
                                    <p:set>
                                      <p:cBhvr>
                                        <p:cTn dur="1" fill="hold">
                                          <p:stCondLst>
                                            <p:cond delay="500"/>
                                          </p:stCondLst>
                                        </p:cTn>
                                        <p:tgtEl>
                                          <p:spTgt spid="215">
                                            <p:txEl>
                                              <p:pRg end="2" st="2"/>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5">
                                            <p:txEl>
                                              <p:pRg end="3" st="3"/>
                                            </p:txEl>
                                          </p:spTgt>
                                        </p:tgtEl>
                                      </p:cBhvr>
                                    </p:animEffect>
                                    <p:set>
                                      <p:cBhvr>
                                        <p:cTn dur="1" fill="hold">
                                          <p:stCondLst>
                                            <p:cond delay="500"/>
                                          </p:stCondLst>
                                        </p:cTn>
                                        <p:tgtEl>
                                          <p:spTgt spid="215">
                                            <p:txEl>
                                              <p:pRg end="3" st="3"/>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5">
                                            <p:txEl>
                                              <p:pRg end="4" st="4"/>
                                            </p:txEl>
                                          </p:spTgt>
                                        </p:tgtEl>
                                      </p:cBhvr>
                                    </p:animEffect>
                                    <p:set>
                                      <p:cBhvr>
                                        <p:cTn dur="1" fill="hold">
                                          <p:stCondLst>
                                            <p:cond delay="500"/>
                                          </p:stCondLst>
                                        </p:cTn>
                                        <p:tgtEl>
                                          <p:spTgt spid="215">
                                            <p:txEl>
                                              <p:pRg end="4" st="4"/>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5">
                                            <p:txEl>
                                              <p:pRg end="5" st="5"/>
                                            </p:txEl>
                                          </p:spTgt>
                                        </p:tgtEl>
                                      </p:cBhvr>
                                    </p:animEffect>
                                    <p:set>
                                      <p:cBhvr>
                                        <p:cTn dur="1" fill="hold">
                                          <p:stCondLst>
                                            <p:cond delay="500"/>
                                          </p:stCondLst>
                                        </p:cTn>
                                        <p:tgtEl>
                                          <p:spTgt spid="215">
                                            <p:txEl>
                                              <p:pRg end="5" st="5"/>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5">
                                            <p:txEl>
                                              <p:pRg end="6" st="6"/>
                                            </p:txEl>
                                          </p:spTgt>
                                        </p:tgtEl>
                                      </p:cBhvr>
                                    </p:animEffect>
                                    <p:set>
                                      <p:cBhvr>
                                        <p:cTn dur="1" fill="hold">
                                          <p:stCondLst>
                                            <p:cond delay="500"/>
                                          </p:stCondLst>
                                        </p:cTn>
                                        <p:tgtEl>
                                          <p:spTgt spid="215">
                                            <p:txEl>
                                              <p:pRg end="6" st="6"/>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5">
                                            <p:txEl>
                                              <p:pRg end="7" st="7"/>
                                            </p:txEl>
                                          </p:spTgt>
                                        </p:tgtEl>
                                      </p:cBhvr>
                                    </p:animEffect>
                                    <p:set>
                                      <p:cBhvr>
                                        <p:cTn dur="1" fill="hold">
                                          <p:stCondLst>
                                            <p:cond delay="500"/>
                                          </p:stCondLst>
                                        </p:cTn>
                                        <p:tgtEl>
                                          <p:spTgt spid="215">
                                            <p:txEl>
                                              <p:pRg end="7" st="7"/>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5">
                                            <p:txEl>
                                              <p:pRg end="8" st="8"/>
                                            </p:txEl>
                                          </p:spTgt>
                                        </p:tgtEl>
                                      </p:cBhvr>
                                    </p:animEffect>
                                    <p:set>
                                      <p:cBhvr>
                                        <p:cTn dur="1" fill="hold">
                                          <p:stCondLst>
                                            <p:cond delay="500"/>
                                          </p:stCondLst>
                                        </p:cTn>
                                        <p:tgtEl>
                                          <p:spTgt spid="215">
                                            <p:txEl>
                                              <p:pRg end="8" st="8"/>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5">
                                            <p:txEl>
                                              <p:pRg end="9" st="9"/>
                                            </p:txEl>
                                          </p:spTgt>
                                        </p:tgtEl>
                                      </p:cBhvr>
                                    </p:animEffect>
                                    <p:set>
                                      <p:cBhvr>
                                        <p:cTn dur="1" fill="hold">
                                          <p:stCondLst>
                                            <p:cond delay="500"/>
                                          </p:stCondLst>
                                        </p:cTn>
                                        <p:tgtEl>
                                          <p:spTgt spid="215">
                                            <p:txEl>
                                              <p:pRg end="9" st="9"/>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5">
                                            <p:txEl>
                                              <p:pRg end="10" st="10"/>
                                            </p:txEl>
                                          </p:spTgt>
                                        </p:tgtEl>
                                      </p:cBhvr>
                                    </p:animEffect>
                                    <p:set>
                                      <p:cBhvr>
                                        <p:cTn dur="1" fill="hold">
                                          <p:stCondLst>
                                            <p:cond delay="500"/>
                                          </p:stCondLst>
                                        </p:cTn>
                                        <p:tgtEl>
                                          <p:spTgt spid="215">
                                            <p:txEl>
                                              <p:pRg end="10" st="1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5">
                                            <p:txEl>
                                              <p:pRg end="11" st="11"/>
                                            </p:txEl>
                                          </p:spTgt>
                                        </p:tgtEl>
                                      </p:cBhvr>
                                    </p:animEffect>
                                    <p:set>
                                      <p:cBhvr>
                                        <p:cTn dur="1" fill="hold">
                                          <p:stCondLst>
                                            <p:cond delay="500"/>
                                          </p:stCondLst>
                                        </p:cTn>
                                        <p:tgtEl>
                                          <p:spTgt spid="215">
                                            <p:txEl>
                                              <p:pRg end="11" st="11"/>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5">
                                            <p:txEl>
                                              <p:pRg end="12" st="12"/>
                                            </p:txEl>
                                          </p:spTgt>
                                        </p:tgtEl>
                                      </p:cBhvr>
                                    </p:animEffect>
                                    <p:set>
                                      <p:cBhvr>
                                        <p:cTn dur="1" fill="hold">
                                          <p:stCondLst>
                                            <p:cond delay="500"/>
                                          </p:stCondLst>
                                        </p:cTn>
                                        <p:tgtEl>
                                          <p:spTgt spid="215">
                                            <p:txEl>
                                              <p:pRg end="12" st="12"/>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7AD2DE"/>
      </a:accent1>
      <a:accent2>
        <a:srgbClr val="FFDA72"/>
      </a:accent2>
      <a:accent3>
        <a:srgbClr val="F1C232"/>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