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</p:sldIdLst>
  <p:sldSz cx="6858000" cy="9906000" type="A4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Angsana New" panose="02020603050405020304" pitchFamily="18" charset="-34"/>
      <p:regular r:id="rId8"/>
    </p:embeddedFont>
    <p:embeddedFont>
      <p:font typeface="Bahnschrift Condensed" panose="020B0502040204020203" pitchFamily="34" charset="0"/>
      <p:regular r:id="rId9"/>
    </p:embeddedFont>
    <p:embeddedFont>
      <p:font typeface="Century Gothic" panose="020B050202020202020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41" d="100"/>
          <a:sy n="41" d="100"/>
        </p:scale>
        <p:origin x="24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3.fntdata"/><Relationship Id="rId8" Type="http://schemas.openxmlformats.org/officeDocument/2006/relationships/font" Target="fonts/font2.fntdata"/><Relationship Id="rId7" Type="http://schemas.openxmlformats.org/officeDocument/2006/relationships/font" Target="fonts/font1.fntdata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7.fntdata"/><Relationship Id="rId12" Type="http://schemas.openxmlformats.org/officeDocument/2006/relationships/font" Target="fonts/font6.fntdata"/><Relationship Id="rId11" Type="http://schemas.openxmlformats.org/officeDocument/2006/relationships/font" Target="fonts/font5.fntdata"/><Relationship Id="rId10" Type="http://schemas.openxmlformats.org/officeDocument/2006/relationships/font" Target="fonts/font4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4918"/>
            <a:ext cx="5486400" cy="2636250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46513"/>
            <a:ext cx="5486400" cy="99060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49128" y="6245555"/>
            <a:ext cx="1723072" cy="527403"/>
          </a:xfrm>
        </p:spPr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245556"/>
            <a:ext cx="3660458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43425" y="2066809"/>
            <a:ext cx="1628775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66" y="6785078"/>
            <a:ext cx="5967362" cy="1183513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5766" y="1411273"/>
            <a:ext cx="5962695" cy="49211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7968590"/>
            <a:ext cx="5966460" cy="1078890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7"/>
            <a:ext cx="5966460" cy="4048008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270971"/>
            <a:ext cx="5829300" cy="192234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3" y="1088438"/>
            <a:ext cx="5710238" cy="3981227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33424" y="5069666"/>
            <a:ext cx="5395914" cy="6419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6029974"/>
            <a:ext cx="5834064" cy="118627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8078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3594" y="1166707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0050" y="4364144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  <a:endParaRPr lang="en-US" sz="6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624570"/>
            <a:ext cx="5831087" cy="362820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44" y="5269791"/>
            <a:ext cx="5830206" cy="1444278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71632" y="547278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5770" y="547278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28776" y="1100668"/>
            <a:ext cx="4783454" cy="1883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45771" y="3180782"/>
            <a:ext cx="1920240" cy="89168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4577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76678" y="317970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75586" y="4194765"/>
            <a:ext cx="1920240" cy="485271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1989" y="3167473"/>
            <a:ext cx="1920240" cy="90499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91990" y="4195482"/>
            <a:ext cx="1920240" cy="485200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628777" y="1100667"/>
            <a:ext cx="4786488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45770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45770" y="3368040"/>
            <a:ext cx="1920240" cy="2177211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45770" y="6927705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8905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68904" y="3368040"/>
            <a:ext cx="1920240" cy="218091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68144" y="6927703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95024" y="5941492"/>
            <a:ext cx="1920240" cy="98621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95023" y="3368042"/>
            <a:ext cx="1920240" cy="217955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94954" y="6927701"/>
            <a:ext cx="1920240" cy="211977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0" y="3169920"/>
            <a:ext cx="5966460" cy="5877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4942" y="1079265"/>
            <a:ext cx="1157288" cy="61369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771" y="1077737"/>
            <a:ext cx="4708526" cy="61385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49" y="550335"/>
            <a:ext cx="500381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6245"/>
            <a:ext cx="6858000" cy="26897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1088439"/>
            <a:ext cx="5966460" cy="4047239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5260271"/>
            <a:ext cx="5966461" cy="1955971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1632" y="550335"/>
            <a:ext cx="1637348" cy="527403"/>
          </a:xfrm>
        </p:spPr>
        <p:txBody>
          <a:bodyPr/>
          <a:lstStyle>
            <a:lvl1pPr algn="r">
              <a:defRPr/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5770" y="550335"/>
            <a:ext cx="3622992" cy="52740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11850" y="550335"/>
            <a:ext cx="500380" cy="527403"/>
          </a:xfrm>
        </p:spPr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771" y="3169920"/>
            <a:ext cx="2932934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574" y="3169920"/>
            <a:ext cx="2930655" cy="587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775" y="1100667"/>
            <a:ext cx="4783455" cy="1871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60" y="3154381"/>
            <a:ext cx="2762744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" y="4524964"/>
            <a:ext cx="2932934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1764" y="3154381"/>
            <a:ext cx="2760466" cy="1190095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574" y="4524964"/>
            <a:ext cx="2930656" cy="4522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2314575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0" y="1078653"/>
            <a:ext cx="3497580" cy="796882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2314575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770" y="2201333"/>
            <a:ext cx="3056798" cy="231140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8143" y="1085127"/>
            <a:ext cx="2755676" cy="796235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770" y="4512733"/>
            <a:ext cx="3056798" cy="453474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5615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8775" y="1104094"/>
            <a:ext cx="4783455" cy="1867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770" y="3169920"/>
            <a:ext cx="5966460" cy="587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9172" y="9181397"/>
            <a:ext cx="160305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BE37-41BC-447C-94C0-FABC814E09F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770" y="9180667"/>
            <a:ext cx="426053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9187" y="550335"/>
            <a:ext cx="1483043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A3A7-59A6-45FE-9426-6DD8C9F4A9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svg"/><Relationship Id="rId11" Type="http://schemas.openxmlformats.org/officeDocument/2006/relationships/image" Target="../media/image13.png"/><Relationship Id="rId10" Type="http://schemas.openxmlformats.org/officeDocument/2006/relationships/image" Target="../media/image12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196" y="1615948"/>
            <a:ext cx="609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>
                <a:solidFill>
                  <a:schemeClr val="accent1"/>
                </a:solidFill>
                <a:highlight>
                  <a:srgbClr val="FFFF00"/>
                </a:highlight>
                <a:latin typeface="Bebas Neue" panose="020B0606020202050201" pitchFamily="34" charset="0"/>
              </a:rPr>
              <a:t>Thuyết Trình</a:t>
            </a:r>
            <a:r>
              <a:rPr lang="vi-VN" sz="4800" dirty="0">
                <a:solidFill>
                  <a:schemeClr val="accent1"/>
                </a:solidFill>
                <a:latin typeface="Bebas Neue" panose="020B0606020202050201" pitchFamily="34" charset="0"/>
              </a:rPr>
              <a:t>   </a:t>
            </a:r>
            <a:r>
              <a:rPr lang="vi-VN" sz="3600" dirty="0">
                <a:latin typeface="Bebas Neue" panose="020B0606020202050201" pitchFamily="34" charset="0"/>
              </a:rPr>
              <a:t>Không Khó</a:t>
            </a:r>
            <a:endParaRPr lang="en-US" sz="3600" dirty="0">
              <a:latin typeface="Bebas Neue" panose="020B0606020202050201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595" y="2487295"/>
            <a:ext cx="6485890" cy="1099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vi-VN" sz="4800" dirty="0">
                <a:solidFill>
                  <a:schemeClr val="accent1"/>
                </a:solidFill>
                <a:cs typeface="Angsana New" panose="02020603050405020304" pitchFamily="18" charset="-34"/>
              </a:rPr>
              <a:t> </a:t>
            </a:r>
            <a:r>
              <a:rPr lang="vi-VN" sz="4800" dirty="0">
                <a:solidFill>
                  <a:schemeClr val="accent1"/>
                </a:solidFill>
                <a:highlight>
                  <a:srgbClr val="FFFF00"/>
                </a:highlight>
                <a:latin typeface="Bahnschrift Condensed" panose="020B0502040204020203" pitchFamily="34" charset="0"/>
                <a:cs typeface="Angsana New" panose="02020603050405020304" pitchFamily="18" charset="-34"/>
              </a:rPr>
              <a:t>TEAM WORK</a:t>
            </a:r>
            <a:r>
              <a:rPr lang="vi-VN" sz="4000" b="1" dirty="0">
                <a:latin typeface="Bahnschrift Condensed" panose="020B0502040204020203" pitchFamily="34" charset="0"/>
                <a:cs typeface="Angsana New" panose="02020603050405020304" pitchFamily="18" charset="-34"/>
              </a:rPr>
              <a:t>KHÔNG LO</a:t>
            </a:r>
            <a:endParaRPr lang="en-US" sz="4000" b="1" dirty="0"/>
          </a:p>
        </p:txBody>
      </p:sp>
      <p:pic>
        <p:nvPicPr>
          <p:cNvPr id="13" name="Picture 12" descr="Woman behind a window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19" y="121948"/>
            <a:ext cx="2656581" cy="1771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LeftDown"/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1549830" y="3921878"/>
            <a:ext cx="4525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THứ 3,Ngày 10.1.2025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6" name="Graphic 15" descr="Daily calendar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982" y="3882729"/>
            <a:ext cx="584775" cy="58477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767166" y="3735092"/>
            <a:ext cx="560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Address Book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023" y="5996453"/>
            <a:ext cx="1556201" cy="1556201"/>
          </a:xfrm>
          <a:prstGeom prst="rect">
            <a:avLst/>
          </a:prstGeom>
        </p:spPr>
      </p:pic>
      <p:pic>
        <p:nvPicPr>
          <p:cNvPr id="25" name="Graphic 24" descr="Brain in head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5606" y="7003524"/>
            <a:ext cx="1054118" cy="1054118"/>
          </a:xfrm>
          <a:prstGeom prst="rect">
            <a:avLst/>
          </a:prstGeom>
        </p:spPr>
      </p:pic>
      <p:pic>
        <p:nvPicPr>
          <p:cNvPr id="27" name="Graphic 26" descr="Briefcase outlin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091484">
            <a:off x="5386300" y="6254794"/>
            <a:ext cx="1303128" cy="1303128"/>
          </a:xfrm>
          <a:prstGeom prst="rect">
            <a:avLst/>
          </a:prstGeom>
        </p:spPr>
      </p:pic>
      <p:pic>
        <p:nvPicPr>
          <p:cNvPr id="29" name="Graphic 28" descr="Clipboard Partially Checked with solid fill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29224" y="7887329"/>
            <a:ext cx="1312861" cy="1312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62</Words>
  <Application>WPS Presentation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Bebas Neue</vt:lpstr>
      <vt:lpstr>Angsana New</vt:lpstr>
      <vt:lpstr>Bahnschrift Condensed</vt:lpstr>
      <vt:lpstr>Century Gothic</vt:lpstr>
      <vt:lpstr>Microsoft YaHei</vt:lpstr>
      <vt:lpstr>Arial Unicode MS</vt:lpstr>
      <vt:lpstr>Calibri</vt:lpstr>
      <vt:lpstr>Vapor Trail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Duy Nguyễn</cp:lastModifiedBy>
  <cp:revision>2</cp:revision>
  <dcterms:created xsi:type="dcterms:W3CDTF">2025-09-30T16:36:00Z</dcterms:created>
  <dcterms:modified xsi:type="dcterms:W3CDTF">2025-09-30T17:35:16Z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DE1ECF2C85D542E0B9D76D93EEAAA9C5_12</vt:lpwstr>
  </property>
  <property fmtid="{D5CDD505-2E9C-101B-9397-08002B2CF9AE}" pid="3" name="KSOProductBuildVer">
    <vt:lpwstr>1033-12.2.0.22549</vt:lpwstr>
  </property>
</Properties>
</file>