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8:44:27.9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7784.36133"/>
      <inkml:brushProperty name="anchorY" value="-5383.19775"/>
      <inkml:brushProperty name="scaleFactor" value="0.5"/>
    </inkml:brush>
  </inkml:definitions>
  <inkml:trace contextRef="#ctx0" brushRef="#br0">0 1,'0'0,"0"0,6 6,7 6,-9-7,0-2,0 1,-1 0,1-1,4 6,22 21,4 3,6 7,9 10,3 1,1 2,5 5,1 2,3 1,-4-2,10 8,-9-7,-9-11,-2 0,15 14,-3-3,0-1,-1 0,-9-9,2 3,-1-3,6 8,-2-4,-2-1,0 0,-7-7,-6-5,18 16,-4-2,2 0,3 5,-7-9,-6-5,-6-6,-7-7,-4-4,4 5,15 14,1 1,6 5,5 6,-4-4,-7-7,-1-1,-9-8,0-2,5 7,-1-2,-4-5,-7-6,-6-5,-1-3,-1 0,-2-2,4 4,2 2,1 1,4 4,-2-1,0-2,-1 1,3 2,1 0,-1 0,-4-3,3 1,-4-3,-3-3,0 1,0-1,2 1,3 5,5 3,7 8,-3-3,4 5,-1-3,3 5,-4-6,2 3,-2-2,3 4,-1-3,-3-2,0 0,0 1,2 1,4 3,-5-4,-3-2,-8-10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30T08:45:33.00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gnorePressure" value="1"/>
      <inkml:brushProperty name="inkEffects" value="galaxy"/>
      <inkml:brushProperty name="anchorX" value="-12557.46289"/>
      <inkml:brushProperty name="anchorY" value="-10156.29688"/>
      <inkml:brushProperty name="scaleFactor" value="0.5"/>
    </inkml:brush>
  </inkml:definitions>
  <inkml:trace contextRef="#ctx0" brushRef="#br0">214 0,'0'0,"-6"0,-9 0,-6 0,-6 0,-19 0,-3 0,12 0,39 0,-3 0,0 0,1 0,-1 0,0 0,1 0,-1 0,0 0,0 0,1 0,-1 0,0 0,1 0,-1 0,0 0,1 0,-1 0,1 0,-1 0,1 0,-2 0,3 0,-1 0,1 0,-1 0,0 0,1 0,-1 0,1 0,-1 0,1 0,-1 0,1 0,0 0,-1 0,1 0,0 0,0 0,-1 0,2 0,40 0,10 0,4 0,-1 0,3 0,-4 0,2 0,4 0,-5 0,-4 0,-5 0,-4 0,-3 0,5 0,12 0,8 0,12 0,-4 0,9 0,-9 0,0 0,-10 0,-7 0,-1 0,2 0,17 0,4 0,11 0,-1 0,13 0,-10 0,-12 0,-5 0,-5 0,-8 0,-8 0,-7 0,16 0,6 0,-4 0,-3 0,-7 0,7 0,-4 0,-4 0,-4 0,-5 0,3 0,12 0,0 0,-3 0,-5 0,3 0,-4 0,-3 0,-4 0,-3 0,-1 0,-3 0,1 0,-31 0,0 0,-1 0,1 0,0 0,5 0,17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8:45:36.5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752.20703"/>
      <inkml:brushProperty name="anchorY" value="-11002.96387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26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0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28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8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0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69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9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70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11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A9328-AD11-414F-BCFB-3B5ED2C9AB8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8A6281D-9D95-4E71-8EF6-A563A79A33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9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erial-view-of-baseball-field-264279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exels.com/photo/assorted-fried-dish-on-ceramic-plate-958546/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E66F6-C486-D935-0B4E-27501842F1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EX3 SS11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B31C0-4DF5-993C-3DB1-80B800F6C6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LỚP CNTT-3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8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E1B0-EAD8-18E7-DDFB-BBE6707B2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383721"/>
            <a:ext cx="10515600" cy="1325563"/>
          </a:xfrm>
        </p:spPr>
        <p:txBody>
          <a:bodyPr/>
          <a:lstStyle/>
          <a:p>
            <a:r>
              <a:rPr lang="vi-VN" dirty="0">
                <a:solidFill>
                  <a:schemeClr val="accent1"/>
                </a:solidFill>
              </a:rPr>
              <a:t>Họ và Tên: Nguyễn Phúc Minh Duy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2E3B9-DB26-0C10-3E3C-764D423555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4745" y="2015671"/>
            <a:ext cx="3929743" cy="612775"/>
          </a:xfrm>
        </p:spPr>
        <p:txBody>
          <a:bodyPr>
            <a:normAutofit/>
          </a:bodyPr>
          <a:lstStyle/>
          <a:p>
            <a:r>
              <a:rPr lang="vi-VN" sz="2000" dirty="0"/>
              <a:t>Hobby: chơi thể thao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F716B-660D-6BC5-C7A7-C24606176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5670"/>
            <a:ext cx="5181600" cy="612775"/>
          </a:xfrm>
        </p:spPr>
        <p:txBody>
          <a:bodyPr/>
          <a:lstStyle/>
          <a:p>
            <a:r>
              <a:rPr lang="vi-VN" dirty="0"/>
              <a:t>Kỹ năng: hát,nấu ăn đỉnh cao</a:t>
            </a:r>
            <a:endParaRPr lang="en-US" dirty="0"/>
          </a:p>
        </p:txBody>
      </p:sp>
      <p:pic>
        <p:nvPicPr>
          <p:cNvPr id="6" name="Picture 5" descr="A baseball stadium with people in the stands with Globe Life Park in Arlington in the background&#10;&#10;AI-generated content may be incorrect.">
            <a:extLst>
              <a:ext uri="{FF2B5EF4-FFF2-40B4-BE49-F238E27FC236}">
                <a16:creationId xmlns:a16="http://schemas.microsoft.com/office/drawing/2014/main" id="{C74E7413-A8FF-54B0-8B0D-D503CF28C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2385" y="2710543"/>
            <a:ext cx="5589815" cy="3726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A plate of food and a bowl of food&#10;&#10;AI-generated content may be incorrect.">
            <a:extLst>
              <a:ext uri="{FF2B5EF4-FFF2-40B4-BE49-F238E27FC236}">
                <a16:creationId xmlns:a16="http://schemas.microsoft.com/office/drawing/2014/main" id="{CDE0B414-6A5E-8B87-3858-35F1CA64E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71732" y="2747735"/>
            <a:ext cx="5302553" cy="3726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30481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1F6BC-1B78-B74F-7FF0-B759AFD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1"/>
                </a:solidFill>
              </a:rPr>
              <a:t>Họ và Tên: Nguyễn Phúc Minh Duy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5043-F376-E1BE-5703-721A04D2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Hobby: chơi thể thao</a:t>
            </a:r>
            <a:endParaRPr lang="en-US" dirty="0"/>
          </a:p>
          <a:p>
            <a:r>
              <a:rPr lang="vi-VN" dirty="0"/>
              <a:t>Kỹ năng: hát,nấu ăn đỉnh cao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65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68E299-089B-2E3C-3351-8251894DC519}"/>
              </a:ext>
            </a:extLst>
          </p:cNvPr>
          <p:cNvSpPr txBox="1"/>
          <p:nvPr/>
        </p:nvSpPr>
        <p:spPr>
          <a:xfrm>
            <a:off x="884465" y="1203653"/>
            <a:ext cx="5353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chemeClr val="accent5"/>
                </a:solidFill>
              </a:rPr>
              <a:t>Họ và Tên: Nguyễn Phúc Minh Duy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1BE4F-B7A7-2A9B-BD53-C53CE11B491D}"/>
              </a:ext>
            </a:extLst>
          </p:cNvPr>
          <p:cNvSpPr txBox="1"/>
          <p:nvPr/>
        </p:nvSpPr>
        <p:spPr>
          <a:xfrm>
            <a:off x="7274378" y="1125806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800" dirty="0"/>
              <a:t>Hobby: chơi thể thao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EEE99-3EB6-85F5-6222-AACB7514A191}"/>
              </a:ext>
            </a:extLst>
          </p:cNvPr>
          <p:cNvSpPr txBox="1"/>
          <p:nvPr/>
        </p:nvSpPr>
        <p:spPr>
          <a:xfrm>
            <a:off x="7383236" y="2950811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Kỹ năng: hát,nấu ăn đỉnh cao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5EC589-677E-34DC-8C0D-9576490A06A8}"/>
                  </a:ext>
                </a:extLst>
              </p14:cNvPr>
              <p14:cNvContentPartPr/>
              <p14:nvPr/>
            </p14:nvContentPartPr>
            <p14:xfrm>
              <a:off x="5908183" y="1471560"/>
              <a:ext cx="1413720" cy="141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5EC589-677E-34DC-8C0D-9576490A06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9183" y="1462920"/>
                <a:ext cx="1431360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9A4FC05-81C9-9C56-24AC-53DF057E735F}"/>
                  </a:ext>
                </a:extLst>
              </p14:cNvPr>
              <p14:cNvContentPartPr/>
              <p14:nvPr/>
            </p14:nvContentPartPr>
            <p14:xfrm>
              <a:off x="5891700" y="1397380"/>
              <a:ext cx="128268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9A4FC05-81C9-9C56-24AC-53DF057E7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2700" y="1388380"/>
                <a:ext cx="1300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534EA1-9920-5AE9-F21E-6725341ACA62}"/>
                  </a:ext>
                </a:extLst>
              </p14:cNvPr>
              <p14:cNvContentPartPr/>
              <p14:nvPr/>
            </p14:nvContentPartPr>
            <p14:xfrm>
              <a:off x="-965220" y="16510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534EA1-9920-5AE9-F21E-6725341ACA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973860" y="1561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056554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EX3 SS11</vt:lpstr>
      <vt:lpstr>Họ và Tên: Nguyễn Phúc Minh Duy </vt:lpstr>
      <vt:lpstr>Họ và Tên: Nguyễn Phúc Minh Duy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nguyenduy246808642@gmail.com</dc:creator>
  <cp:lastModifiedBy>nguyenduy246808642@gmail.com</cp:lastModifiedBy>
  <cp:revision>1</cp:revision>
  <dcterms:created xsi:type="dcterms:W3CDTF">2025-09-30T08:28:13Z</dcterms:created>
  <dcterms:modified xsi:type="dcterms:W3CDTF">2025-09-30T08:46:58Z</dcterms:modified>
</cp:coreProperties>
</file>