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B5C-AE49-7D94-82DE-012B24D66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52451-F6E5-898A-29EB-7AD50ED81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2948-D6EA-17C4-4928-A7C7677E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0E3F8-ABB7-2740-F381-611FE47E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0E91-FC68-7DB4-66BA-810F5754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36D7-2505-1463-FDFB-AB27A8D8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FCCD9-9AED-CCAF-2E3A-424D88E17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FBF5-4A95-FF4C-0C4B-B5FD5F6E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7A11-868E-C05B-AB1A-53CC81E5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7E7EF-0849-5FEF-9285-FDAC162A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1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CD8D7-75B0-C92E-B2E3-A64D9E2EF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62F53-0100-6D74-D9C4-B52FE1ACB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7B9B-2DAE-F9A8-8A66-7B8CE11B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79E4-7288-D11A-A22E-44FE5004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B7A7-D246-8906-8E4D-52441CB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D24C-0125-0A2B-3D77-5E19D7C9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AD05-C6F3-01B0-C2C2-8621566C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AF1F-8110-E08D-A7D0-B024BE10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D723-0681-F7DE-4148-05171CB5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FD76-7A99-1D40-DE78-57480CD2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3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7716-3530-BCA9-6EE4-F7E84661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B872-37AA-4C28-C261-7DA3A74C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24C63-0548-CD0D-15AA-C72A3E6A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F400-014B-3A5F-D08A-C72B7471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80D6-AAA8-3F00-651E-2AE4E15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59F-5B88-C998-74F7-288C0877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208E-2EAF-9F3F-FD42-A5520B70D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ECC3F-015C-90B3-709C-4494D63C0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04C4B-70EE-A619-01D8-8B8F7FFA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6BAE1-0D34-9E35-65A5-6430CC30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26C0-0588-72D6-18E3-927C19F9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8EC-C3E3-229B-1CF2-83E406D9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C081-F893-E386-A4E6-97535A92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1313B-243D-5B63-FAB6-4D46165E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566C-7995-64A4-D9BB-E211F05F5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6FF72-A530-580F-5C49-3A9F0D652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CA417-C003-8311-B743-256F86B3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47854-2FD1-211C-7A3D-8194520C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ACFF9-2F76-39BE-3BD1-633711FC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F32-1500-2E88-4A6C-86484C48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13771-C8EB-9F09-98D2-1BE4B737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154-0082-F45B-9AF4-8A080C0E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3F380-6F58-511B-C182-DA6FA2B4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2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D3FAE-6F76-888F-54C8-E5F14DBA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D6FA9-D636-4D91-699D-B09D8AF7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51A7-DFD5-1FB3-D2F1-5C990BBF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3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35B0-B7E4-E29B-AD54-E0725245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B093-A6A1-496A-6702-A7B491E2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BE475-1333-D7E6-FF24-DFB01BE9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B061-47FD-C397-8497-9E2B08B2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FE2A-927D-6CAC-F6E3-B120FA8A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EEBF4-6492-5F82-8481-DBEC2E5F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E3EE-01DF-2B11-6F86-A6040783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69E50-A77A-AB44-B668-4FE761AD7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8FBB0-1011-1DC9-5996-5D72C536A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F4978-1295-3948-1364-135A1F62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A3FB-71A9-FCA9-A758-FCE6E7F4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A1B1D-2DA6-C539-5AB0-DB6A0AD2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46FE8-EE03-3FAF-15CF-15570597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C98D-1DA9-DA54-B97C-AF0C682B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B12C-5196-E18A-B10D-7DE5C690F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E04FE-F2FC-49DA-B6F2-458F42B8C64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699E-C742-2979-1244-63F9D5A9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ADF6-FDD0-8265-991C-0715C1899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F498-35F4-4330-A67F-479A3009E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4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7203-B706-7034-57D2-0271B8BC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58"/>
            <a:ext cx="9144000" cy="2387600"/>
          </a:xfrm>
        </p:spPr>
        <p:txBody>
          <a:bodyPr/>
          <a:lstStyle/>
          <a:p>
            <a:r>
              <a:rPr lang="vi-VN" dirty="0"/>
              <a:t>Hình ảnh minh họa</a:t>
            </a:r>
            <a:endParaRPr lang="en-US" dirty="0"/>
          </a:p>
        </p:txBody>
      </p:sp>
      <p:pic>
        <p:nvPicPr>
          <p:cNvPr id="5" name="Picture 4" descr="A person in a hoodie sitting at a desk with a computer&#10;&#10;AI-generated content may be incorrect.">
            <a:extLst>
              <a:ext uri="{FF2B5EF4-FFF2-40B4-BE49-F238E27FC236}">
                <a16:creationId xmlns:a16="http://schemas.microsoft.com/office/drawing/2014/main" id="{F1375C98-8EF6-065E-A746-D099B2A20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72" y="2917370"/>
            <a:ext cx="2372056" cy="218152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684E9D2-4342-9AE4-D10B-31AD6996D23E}"/>
              </a:ext>
            </a:extLst>
          </p:cNvPr>
          <p:cNvSpPr/>
          <p:nvPr/>
        </p:nvSpPr>
        <p:spPr>
          <a:xfrm rot="16200000">
            <a:off x="9138557" y="2242972"/>
            <a:ext cx="1469572" cy="23720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CAF604-C0E6-DB62-772B-2F6555B72AB1}"/>
              </a:ext>
            </a:extLst>
          </p:cNvPr>
          <p:cNvCxnSpPr>
            <a:cxnSpLocks/>
          </p:cNvCxnSpPr>
          <p:nvPr/>
        </p:nvCxnSpPr>
        <p:spPr>
          <a:xfrm>
            <a:off x="2318657" y="3429000"/>
            <a:ext cx="19267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8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Hình ảnh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nguyenduy246808642@gmail.com</dc:creator>
  <cp:lastModifiedBy>nguyenduy246808642@gmail.com</cp:lastModifiedBy>
  <cp:revision>1</cp:revision>
  <dcterms:created xsi:type="dcterms:W3CDTF">2025-09-30T08:52:41Z</dcterms:created>
  <dcterms:modified xsi:type="dcterms:W3CDTF">2025-09-30T09:03:16Z</dcterms:modified>
</cp:coreProperties>
</file>