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F1015A-53EE-EB5D-63D7-7B2BCBEF5D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391" y="944217"/>
            <a:ext cx="9144000" cy="12423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127C-D4AB-1B60-0D37-45141A45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B25-0E07-4821-A841-EFEDA94B4D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38CA-504C-68A2-CCC4-F6392591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50E0-C32F-07FE-E9F5-8F389A3D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FDEB-6848-489E-9B7A-F0EB558C16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5DFD5D-4369-02EC-533E-480B18DC6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4974" y="2811360"/>
            <a:ext cx="4191000" cy="2486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F0825-8A46-C118-FDF2-38639551F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9549" y="2811360"/>
            <a:ext cx="4423189" cy="2486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6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6BCA-0C68-5074-3179-713769BA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658CC-769D-AE5B-9663-388ACC3A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B25-0E07-4821-A841-EFEDA94B4D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D1F91-CBE3-31FB-4467-677B289C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D3FEC-251E-1267-3509-2F63880D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FDEB-6848-489E-9B7A-F0EB558C16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9A88B6-AAEF-0A9E-7D79-D02189B17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3013" y="2951163"/>
            <a:ext cx="3328987" cy="212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BE13EC-B90E-E968-ED97-FC09A85E7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29413" y="2951163"/>
            <a:ext cx="3597275" cy="2206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8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FD34-E647-BB1B-6C74-1106A4EF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3C1F2-F6BF-DB72-D6E2-01A34D2C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BB25-0E07-4821-A841-EFEDA94B4D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DFF72-63E7-DEC8-49B3-5B060B9D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D8C62-28AB-75FE-774D-ADB7A5FB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FDEB-6848-489E-9B7A-F0EB558C16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D712ED-9D14-81B1-F40B-45C3716E7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9530" y="3081130"/>
            <a:ext cx="3965713" cy="24751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9329C-28E3-EBA0-E4FE-1D86DF723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0325" y="3060700"/>
            <a:ext cx="427355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2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A98A0-9358-9A2A-70F2-ACC50022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BD9C-514E-40A6-07A4-56B224C91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CBB25-0E07-4821-A841-EFEDA94B4D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A1B0-57B2-1054-2C1F-5C940564D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CA84-0A94-11A8-C1F4-83782847F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3FDEB-6848-489E-9B7A-F0EB558C16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C365F739-489A-130A-5E64-38E71BBCE4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568" y="6152322"/>
            <a:ext cx="776432" cy="72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61AB-FBC4-5E52-474B-951D15E2739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8870" y="798170"/>
            <a:ext cx="8802756" cy="93766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01C95-31B4-9A95-19AC-D852EF8BA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Rockwell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nguyenduy246808642@gmail.com</dc:creator>
  <cp:lastModifiedBy>nguyenduy246808642@gmail.com</cp:lastModifiedBy>
  <cp:revision>1</cp:revision>
  <dcterms:created xsi:type="dcterms:W3CDTF">2025-09-30T14:35:49Z</dcterms:created>
  <dcterms:modified xsi:type="dcterms:W3CDTF">2025-09-30T14:45:56Z</dcterms:modified>
</cp:coreProperties>
</file>