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doanh thu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Qúy 1</c:v>
                </c:pt>
                <c:pt idx="1">
                  <c:v>Qúy 2</c:v>
                </c:pt>
                <c:pt idx="2">
                  <c:v>Qúy 3</c:v>
                </c:pt>
                <c:pt idx="3">
                  <c:v>Qúy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507-4A15-940F-611D0706DB3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24040927"/>
        <c:axId val="624039487"/>
      </c:barChart>
      <c:catAx>
        <c:axId val="62404092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4039487"/>
        <c:crosses val="autoZero"/>
        <c:auto val="1"/>
        <c:lblAlgn val="ctr"/>
        <c:lblOffset val="100"/>
        <c:noMultiLvlLbl val="0"/>
      </c:catAx>
      <c:valAx>
        <c:axId val="62403948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404092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68B517-7FB7-47E1-88DB-22D40EA01A22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EEFC92-81F0-4A0F-94B6-FD40DEB16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2265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EEFC92-81F0-4A0F-94B6-FD40DEB16DB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6763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B28D4-2C56-34FB-C133-E5E44F0320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65BA70-7652-E2D8-0F26-BF04EA39E6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745F46-3C50-4CE7-F16E-8769D6A8E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E74E0-D1B2-4689-BC42-0702A613BB86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12EC7-A5F0-D5D6-B3D5-36FCA266E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208BCF-7AF6-97CB-6F3F-A17D3158F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2AF20-6AA4-4F69-96A5-1F552E8C8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851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E8F25-2EE6-9FA3-F8C9-C8DA1F37C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B3AC5D-0916-E954-4D53-1F6B25BC5D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8111D0-BF26-CB24-19B9-C3C757768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E74E0-D1B2-4689-BC42-0702A613BB86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7860B4-EFAB-0BA4-1E79-A47171F62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3ADF36-D0C4-0194-2158-9E66E9F1B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2AF20-6AA4-4F69-96A5-1F552E8C8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097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63172E-2212-BDEF-18E9-6951A22022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A083A6-3824-884A-2C8C-51625B9B46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EA2568-E885-1076-192A-20FEF3E24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E74E0-D1B2-4689-BC42-0702A613BB86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F9CC18-998F-7ABD-0840-C51A4E058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50B244-CA1A-25F5-8D8D-49A66B7BB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2AF20-6AA4-4F69-96A5-1F552E8C8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042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7A756-31B4-1286-3D6B-7A641721B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FACFB1-7A14-E009-048B-1AC242C9FC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6841AB-08AC-DBB7-99F3-9241A3089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E74E0-D1B2-4689-BC42-0702A613BB86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14C06C-6FE2-501D-F66C-5F0DEEC43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05E343-B22D-1C82-2498-6B09AE8C9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2AF20-6AA4-4F69-96A5-1F552E8C8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827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4B532-1D93-041D-8B5E-1790255EF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B23BC5-83BE-4F53-5F98-39C99D86D4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E6C57-B845-4E32-F38F-54D06858C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E74E0-D1B2-4689-BC42-0702A613BB86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599955-8CF5-F01E-DAA9-3D77C99F1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E7DBC9-EAD1-E0C4-A766-B3FB3A4B4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2AF20-6AA4-4F69-96A5-1F552E8C8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60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77BBA-E3BA-906A-F6F0-BAA77C3D7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CEF347-E4E4-5BFB-1CDC-43B35C4B6C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5CCC77-E0AA-CC29-F126-9FC9985039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F67835-D6B5-F2F4-7C42-BFDCF324E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E74E0-D1B2-4689-BC42-0702A613BB86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442DAD-4E3C-063D-440C-A12C00BBF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036B3C-03E1-660D-6DB7-6388A1098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2AF20-6AA4-4F69-96A5-1F552E8C8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83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B4859-D522-3F46-3B0E-CF22D85A3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A5262A-0FFE-8544-9197-0ECCD984B3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1B900A-2272-253E-5E42-49CED153EA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A75C18-1ED7-BBD3-3E78-D1230A27A2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DCBD0D-579F-4F0C-0662-AB24AA3FA2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34D236-BEAE-C2BF-ABB3-D9BC42EFF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E74E0-D1B2-4689-BC42-0702A613BB86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430422-2AFF-6356-4F9A-6F4B6B34C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B070D2-F34C-EDDD-0600-4774BF89F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2AF20-6AA4-4F69-96A5-1F552E8C8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701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11913-6CDF-B97D-EFA1-D3D9D1D51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8EB454-9B11-6CC6-EC67-4645BBD49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E74E0-D1B2-4689-BC42-0702A613BB86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5EC89D-DFC5-BD3E-20A3-95DFB21FA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5E3727-142D-F79D-CF33-C444E2674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2AF20-6AA4-4F69-96A5-1F552E8C8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820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0B1FAF-490C-455B-8FF7-15789E5A3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E74E0-D1B2-4689-BC42-0702A613BB86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DCD224-10BC-FAFE-45D3-A61B45B98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384784-7492-1DF3-7BDA-0BDA4AA6A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2AF20-6AA4-4F69-96A5-1F552E8C8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706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8D14E-6C9A-2392-E95F-6B23CACC0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86BF49-6374-4F7D-DB2F-4A303D9924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883A66-7BCE-99DA-7BB3-5090BBE945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DB88E3-E243-3AAF-2D0A-ABB00B68A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E74E0-D1B2-4689-BC42-0702A613BB86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1FF9A1-D742-2E7B-A3EE-68DAD7D7B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3DA292-1838-C45D-67BC-37CF9448B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2AF20-6AA4-4F69-96A5-1F552E8C8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511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5D18C-1260-F4F9-5324-4610BAB32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9B1E60-0EA8-57B2-2CE5-A4DD5C8FEA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C5687D-4076-4087-FA5A-C6EEEC0075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F588A3-506E-8FE2-1DBF-5C1D08A87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E74E0-D1B2-4689-BC42-0702A613BB86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FE5834-36EA-4E74-50D6-EA068C55A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07AC21-6B88-2AC4-BB93-6C774F7C6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2AF20-6AA4-4F69-96A5-1F552E8C8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218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17F13E-5AD0-35A6-5F85-FD82DA290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817168-AAFC-3783-338B-311440D890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DFAB2-273F-8BBD-B670-C0F1C73B75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2DE74E0-D1B2-4689-BC42-0702A613BB86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A8D7FC-808A-53EA-9A82-B9623977E7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46BE43-8101-4AA5-8CCF-4DCB9131F2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002AF20-6AA4-4F69-96A5-1F552E8C8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493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2A231-01DA-B07D-6791-5C34E1E115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38943" y="-1033009"/>
            <a:ext cx="9144000" cy="2387600"/>
          </a:xfrm>
        </p:spPr>
        <p:txBody>
          <a:bodyPr/>
          <a:lstStyle/>
          <a:p>
            <a:r>
              <a:rPr lang="vi-VN" dirty="0"/>
              <a:t>BIỂU ĐỒ DOANH THU</a:t>
            </a:r>
            <a:endParaRPr lang="en-US" dirty="0"/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4C10074E-9B53-3AC7-16A0-68F8B602783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01936945"/>
              </p:ext>
            </p:extLst>
          </p:nvPr>
        </p:nvGraphicFramePr>
        <p:xfrm>
          <a:off x="1846943" y="1439333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5488042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7</Words>
  <Application>Microsoft Office PowerPoint</Application>
  <PresentationFormat>Widescreen</PresentationFormat>
  <Paragraphs>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BIỂU ĐỒ DOANH THU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nguyenduy246808642@gmail.com</dc:creator>
  <cp:lastModifiedBy>nguyenduy246808642@gmail.com</cp:lastModifiedBy>
  <cp:revision>1</cp:revision>
  <dcterms:created xsi:type="dcterms:W3CDTF">2025-09-30T14:47:54Z</dcterms:created>
  <dcterms:modified xsi:type="dcterms:W3CDTF">2025-09-30T14:54:04Z</dcterms:modified>
</cp:coreProperties>
</file>