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C9047-E71B-4D60-9678-6116A6FF065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1EF735-2007-4835-A753-974028101C53}">
      <dgm:prSet phldrT="[Text]"/>
      <dgm:spPr/>
      <dgm:t>
        <a:bodyPr/>
        <a:lstStyle/>
        <a:p>
          <a:r>
            <a:rPr lang="vi-VN" dirty="0"/>
            <a:t>Học tập</a:t>
          </a:r>
          <a:endParaRPr lang="en-US" dirty="0"/>
        </a:p>
      </dgm:t>
    </dgm:pt>
    <dgm:pt modelId="{C563CA22-AFC0-4079-9273-97F706C83DA4}" type="parTrans" cxnId="{68EEFF55-EF55-4351-97E6-2194A32A6BA8}">
      <dgm:prSet/>
      <dgm:spPr/>
      <dgm:t>
        <a:bodyPr/>
        <a:lstStyle/>
        <a:p>
          <a:endParaRPr lang="en-US"/>
        </a:p>
      </dgm:t>
    </dgm:pt>
    <dgm:pt modelId="{48DFF781-17E0-40EF-998B-D5C1E365D465}" type="sibTrans" cxnId="{68EEFF55-EF55-4351-97E6-2194A32A6BA8}">
      <dgm:prSet/>
      <dgm:spPr/>
      <dgm:t>
        <a:bodyPr/>
        <a:lstStyle/>
        <a:p>
          <a:endParaRPr lang="en-US"/>
        </a:p>
      </dgm:t>
    </dgm:pt>
    <dgm:pt modelId="{D3E9934C-424F-41E9-8D6D-B31BBA660D9B}">
      <dgm:prSet phldrT="[Text]"/>
      <dgm:spPr/>
      <dgm:t>
        <a:bodyPr/>
        <a:lstStyle/>
        <a:p>
          <a:r>
            <a:rPr lang="vi-VN" dirty="0"/>
            <a:t>Đánh giá</a:t>
          </a:r>
          <a:endParaRPr lang="en-US" dirty="0"/>
        </a:p>
      </dgm:t>
    </dgm:pt>
    <dgm:pt modelId="{6E15A2F0-DA79-4C88-BBC6-C407279AF04A}" type="parTrans" cxnId="{811FCDFE-F4CC-407B-A02C-6A732C903DF9}">
      <dgm:prSet/>
      <dgm:spPr/>
      <dgm:t>
        <a:bodyPr/>
        <a:lstStyle/>
        <a:p>
          <a:endParaRPr lang="en-US"/>
        </a:p>
      </dgm:t>
    </dgm:pt>
    <dgm:pt modelId="{24E37C69-C974-4FCC-8A9A-B668F52A85D4}" type="sibTrans" cxnId="{811FCDFE-F4CC-407B-A02C-6A732C903DF9}">
      <dgm:prSet/>
      <dgm:spPr/>
      <dgm:t>
        <a:bodyPr/>
        <a:lstStyle/>
        <a:p>
          <a:endParaRPr lang="en-US"/>
        </a:p>
      </dgm:t>
    </dgm:pt>
    <dgm:pt modelId="{FC900B23-D3A0-4EE0-A8B9-FC57C516CE27}">
      <dgm:prSet phldrT="[Text]"/>
      <dgm:spPr/>
      <dgm:t>
        <a:bodyPr/>
        <a:lstStyle/>
        <a:p>
          <a:r>
            <a:rPr lang="vi-VN" dirty="0"/>
            <a:t>Phát triển</a:t>
          </a:r>
          <a:endParaRPr lang="en-US" dirty="0"/>
        </a:p>
      </dgm:t>
    </dgm:pt>
    <dgm:pt modelId="{05BC47AE-833D-4A4F-8D03-1673C5E32111}" type="parTrans" cxnId="{CDEEF5E7-2597-438D-9C7A-44CF87BECBC4}">
      <dgm:prSet/>
      <dgm:spPr/>
      <dgm:t>
        <a:bodyPr/>
        <a:lstStyle/>
        <a:p>
          <a:endParaRPr lang="en-US"/>
        </a:p>
      </dgm:t>
    </dgm:pt>
    <dgm:pt modelId="{E336CF9C-9EF1-4F8E-A0A6-BE881FF2941B}" type="sibTrans" cxnId="{CDEEF5E7-2597-438D-9C7A-44CF87BECBC4}">
      <dgm:prSet/>
      <dgm:spPr/>
      <dgm:t>
        <a:bodyPr/>
        <a:lstStyle/>
        <a:p>
          <a:endParaRPr lang="en-US"/>
        </a:p>
      </dgm:t>
    </dgm:pt>
    <dgm:pt modelId="{5ABFBFAB-D21A-447E-BBFE-D38A3759C83B}">
      <dgm:prSet phldrT="[Text]"/>
      <dgm:spPr/>
      <dgm:t>
        <a:bodyPr/>
        <a:lstStyle/>
        <a:p>
          <a:r>
            <a:rPr lang="vi-VN" dirty="0"/>
            <a:t>Thực hành</a:t>
          </a:r>
          <a:endParaRPr lang="en-US" dirty="0"/>
        </a:p>
      </dgm:t>
    </dgm:pt>
    <dgm:pt modelId="{E3E1A450-194D-4D34-94E7-FA73D38FC7CF}" type="parTrans" cxnId="{8856460A-1593-4571-AEBE-31170BABEF59}">
      <dgm:prSet/>
      <dgm:spPr/>
      <dgm:t>
        <a:bodyPr/>
        <a:lstStyle/>
        <a:p>
          <a:endParaRPr lang="en-US"/>
        </a:p>
      </dgm:t>
    </dgm:pt>
    <dgm:pt modelId="{53534C9C-B058-4E24-939A-5134F7FC6F62}" type="sibTrans" cxnId="{8856460A-1593-4571-AEBE-31170BABEF59}">
      <dgm:prSet/>
      <dgm:spPr/>
      <dgm:t>
        <a:bodyPr/>
        <a:lstStyle/>
        <a:p>
          <a:endParaRPr lang="en-US"/>
        </a:p>
      </dgm:t>
    </dgm:pt>
    <dgm:pt modelId="{86F444BF-7833-44AC-BB40-329C33F3E6BA}" type="pres">
      <dgm:prSet presAssocID="{6A1C9047-E71B-4D60-9678-6116A6FF0656}" presName="Name0" presStyleCnt="0">
        <dgm:presLayoutVars>
          <dgm:dir/>
          <dgm:resizeHandles val="exact"/>
        </dgm:presLayoutVars>
      </dgm:prSet>
      <dgm:spPr/>
    </dgm:pt>
    <dgm:pt modelId="{E2F34089-BD49-45C5-95DE-5EE727A48C31}" type="pres">
      <dgm:prSet presAssocID="{A01EF735-2007-4835-A753-974028101C53}" presName="node" presStyleLbl="node1" presStyleIdx="0" presStyleCnt="4">
        <dgm:presLayoutVars>
          <dgm:bulletEnabled val="1"/>
        </dgm:presLayoutVars>
      </dgm:prSet>
      <dgm:spPr/>
    </dgm:pt>
    <dgm:pt modelId="{FE96C427-5331-4D59-8B6B-CF5831A821C5}" type="pres">
      <dgm:prSet presAssocID="{48DFF781-17E0-40EF-998B-D5C1E365D465}" presName="sibTrans" presStyleLbl="sibTrans2D1" presStyleIdx="0" presStyleCnt="3"/>
      <dgm:spPr/>
    </dgm:pt>
    <dgm:pt modelId="{B7908FBC-0728-4DA0-8AFB-2FA7F5E9983A}" type="pres">
      <dgm:prSet presAssocID="{48DFF781-17E0-40EF-998B-D5C1E365D465}" presName="connectorText" presStyleLbl="sibTrans2D1" presStyleIdx="0" presStyleCnt="3"/>
      <dgm:spPr/>
    </dgm:pt>
    <dgm:pt modelId="{2D0C61CC-7B92-4B9D-B875-DE74EB11A92E}" type="pres">
      <dgm:prSet presAssocID="{5ABFBFAB-D21A-447E-BBFE-D38A3759C83B}" presName="node" presStyleLbl="node1" presStyleIdx="1" presStyleCnt="4">
        <dgm:presLayoutVars>
          <dgm:bulletEnabled val="1"/>
        </dgm:presLayoutVars>
      </dgm:prSet>
      <dgm:spPr/>
    </dgm:pt>
    <dgm:pt modelId="{AC925852-2C63-4BB2-9D79-F20E3436A896}" type="pres">
      <dgm:prSet presAssocID="{53534C9C-B058-4E24-939A-5134F7FC6F62}" presName="sibTrans" presStyleLbl="sibTrans2D1" presStyleIdx="1" presStyleCnt="3" custLinFactNeighborX="-19792" custLinFactNeighborY="24858"/>
      <dgm:spPr/>
    </dgm:pt>
    <dgm:pt modelId="{5FBFC40F-4CF7-4B06-8C98-700C10D8E0B6}" type="pres">
      <dgm:prSet presAssocID="{53534C9C-B058-4E24-939A-5134F7FC6F62}" presName="connectorText" presStyleLbl="sibTrans2D1" presStyleIdx="1" presStyleCnt="3"/>
      <dgm:spPr/>
    </dgm:pt>
    <dgm:pt modelId="{E52DB320-58ED-4490-BEA2-B4DE3CD9EBB1}" type="pres">
      <dgm:prSet presAssocID="{D3E9934C-424F-41E9-8D6D-B31BBA660D9B}" presName="node" presStyleLbl="node1" presStyleIdx="2" presStyleCnt="4">
        <dgm:presLayoutVars>
          <dgm:bulletEnabled val="1"/>
        </dgm:presLayoutVars>
      </dgm:prSet>
      <dgm:spPr/>
    </dgm:pt>
    <dgm:pt modelId="{53430562-4A16-4360-86CF-68CFF67BFC09}" type="pres">
      <dgm:prSet presAssocID="{24E37C69-C974-4FCC-8A9A-B668F52A85D4}" presName="sibTrans" presStyleLbl="sibTrans2D1" presStyleIdx="2" presStyleCnt="3"/>
      <dgm:spPr/>
    </dgm:pt>
    <dgm:pt modelId="{A87C4041-D863-4F66-8AB5-FE20FD259C69}" type="pres">
      <dgm:prSet presAssocID="{24E37C69-C974-4FCC-8A9A-B668F52A85D4}" presName="connectorText" presStyleLbl="sibTrans2D1" presStyleIdx="2" presStyleCnt="3"/>
      <dgm:spPr/>
    </dgm:pt>
    <dgm:pt modelId="{35C84C13-35AD-4B8F-A2E6-3051182D025B}" type="pres">
      <dgm:prSet presAssocID="{FC900B23-D3A0-4EE0-A8B9-FC57C516CE27}" presName="node" presStyleLbl="node1" presStyleIdx="3" presStyleCnt="4">
        <dgm:presLayoutVars>
          <dgm:bulletEnabled val="1"/>
        </dgm:presLayoutVars>
      </dgm:prSet>
      <dgm:spPr/>
    </dgm:pt>
  </dgm:ptLst>
  <dgm:cxnLst>
    <dgm:cxn modelId="{8856460A-1593-4571-AEBE-31170BABEF59}" srcId="{6A1C9047-E71B-4D60-9678-6116A6FF0656}" destId="{5ABFBFAB-D21A-447E-BBFE-D38A3759C83B}" srcOrd="1" destOrd="0" parTransId="{E3E1A450-194D-4D34-94E7-FA73D38FC7CF}" sibTransId="{53534C9C-B058-4E24-939A-5134F7FC6F62}"/>
    <dgm:cxn modelId="{7D1CEF1D-A604-47DD-9CC9-814FF4718CF8}" type="presOf" srcId="{D3E9934C-424F-41E9-8D6D-B31BBA660D9B}" destId="{E52DB320-58ED-4490-BEA2-B4DE3CD9EBB1}" srcOrd="0" destOrd="0" presId="urn:microsoft.com/office/officeart/2005/8/layout/process1"/>
    <dgm:cxn modelId="{7B86621F-9B4B-4E39-B140-B2ABE82B7D3F}" type="presOf" srcId="{6A1C9047-E71B-4D60-9678-6116A6FF0656}" destId="{86F444BF-7833-44AC-BB40-329C33F3E6BA}" srcOrd="0" destOrd="0" presId="urn:microsoft.com/office/officeart/2005/8/layout/process1"/>
    <dgm:cxn modelId="{7CFD3622-4C90-438E-B39A-E828F7AD385E}" type="presOf" srcId="{FC900B23-D3A0-4EE0-A8B9-FC57C516CE27}" destId="{35C84C13-35AD-4B8F-A2E6-3051182D025B}" srcOrd="0" destOrd="0" presId="urn:microsoft.com/office/officeart/2005/8/layout/process1"/>
    <dgm:cxn modelId="{22CDCB29-6790-42D7-8F5B-1A12307637D2}" type="presOf" srcId="{53534C9C-B058-4E24-939A-5134F7FC6F62}" destId="{5FBFC40F-4CF7-4B06-8C98-700C10D8E0B6}" srcOrd="1" destOrd="0" presId="urn:microsoft.com/office/officeart/2005/8/layout/process1"/>
    <dgm:cxn modelId="{6327245E-7559-4152-9085-02B1B8CC048E}" type="presOf" srcId="{5ABFBFAB-D21A-447E-BBFE-D38A3759C83B}" destId="{2D0C61CC-7B92-4B9D-B875-DE74EB11A92E}" srcOrd="0" destOrd="0" presId="urn:microsoft.com/office/officeart/2005/8/layout/process1"/>
    <dgm:cxn modelId="{68EEFF55-EF55-4351-97E6-2194A32A6BA8}" srcId="{6A1C9047-E71B-4D60-9678-6116A6FF0656}" destId="{A01EF735-2007-4835-A753-974028101C53}" srcOrd="0" destOrd="0" parTransId="{C563CA22-AFC0-4079-9273-97F706C83DA4}" sibTransId="{48DFF781-17E0-40EF-998B-D5C1E365D465}"/>
    <dgm:cxn modelId="{0AE37678-5599-4053-ADB5-5A18BDE5C664}" type="presOf" srcId="{24E37C69-C974-4FCC-8A9A-B668F52A85D4}" destId="{53430562-4A16-4360-86CF-68CFF67BFC09}" srcOrd="0" destOrd="0" presId="urn:microsoft.com/office/officeart/2005/8/layout/process1"/>
    <dgm:cxn modelId="{6664D69B-D61C-4CB2-A09D-BF0F2CBE9F6C}" type="presOf" srcId="{A01EF735-2007-4835-A753-974028101C53}" destId="{E2F34089-BD49-45C5-95DE-5EE727A48C31}" srcOrd="0" destOrd="0" presId="urn:microsoft.com/office/officeart/2005/8/layout/process1"/>
    <dgm:cxn modelId="{CF20FFAE-7A61-4F7A-A3F9-6A629D38A6A3}" type="presOf" srcId="{24E37C69-C974-4FCC-8A9A-B668F52A85D4}" destId="{A87C4041-D863-4F66-8AB5-FE20FD259C69}" srcOrd="1" destOrd="0" presId="urn:microsoft.com/office/officeart/2005/8/layout/process1"/>
    <dgm:cxn modelId="{821236AF-52A2-4004-89C0-D9ED41E4D68E}" type="presOf" srcId="{48DFF781-17E0-40EF-998B-D5C1E365D465}" destId="{B7908FBC-0728-4DA0-8AFB-2FA7F5E9983A}" srcOrd="1" destOrd="0" presId="urn:microsoft.com/office/officeart/2005/8/layout/process1"/>
    <dgm:cxn modelId="{FDA576C3-2999-4244-8E38-EE384331A73E}" type="presOf" srcId="{48DFF781-17E0-40EF-998B-D5C1E365D465}" destId="{FE96C427-5331-4D59-8B6B-CF5831A821C5}" srcOrd="0" destOrd="0" presId="urn:microsoft.com/office/officeart/2005/8/layout/process1"/>
    <dgm:cxn modelId="{CDEEF5E7-2597-438D-9C7A-44CF87BECBC4}" srcId="{6A1C9047-E71B-4D60-9678-6116A6FF0656}" destId="{FC900B23-D3A0-4EE0-A8B9-FC57C516CE27}" srcOrd="3" destOrd="0" parTransId="{05BC47AE-833D-4A4F-8D03-1673C5E32111}" sibTransId="{E336CF9C-9EF1-4F8E-A0A6-BE881FF2941B}"/>
    <dgm:cxn modelId="{DA86E0EB-E919-4FEE-89AA-0A8173719665}" type="presOf" srcId="{53534C9C-B058-4E24-939A-5134F7FC6F62}" destId="{AC925852-2C63-4BB2-9D79-F20E3436A896}" srcOrd="0" destOrd="0" presId="urn:microsoft.com/office/officeart/2005/8/layout/process1"/>
    <dgm:cxn modelId="{811FCDFE-F4CC-407B-A02C-6A732C903DF9}" srcId="{6A1C9047-E71B-4D60-9678-6116A6FF0656}" destId="{D3E9934C-424F-41E9-8D6D-B31BBA660D9B}" srcOrd="2" destOrd="0" parTransId="{6E15A2F0-DA79-4C88-BBC6-C407279AF04A}" sibTransId="{24E37C69-C974-4FCC-8A9A-B668F52A85D4}"/>
    <dgm:cxn modelId="{7A243563-768A-4712-8AD6-359954256E97}" type="presParOf" srcId="{86F444BF-7833-44AC-BB40-329C33F3E6BA}" destId="{E2F34089-BD49-45C5-95DE-5EE727A48C31}" srcOrd="0" destOrd="0" presId="urn:microsoft.com/office/officeart/2005/8/layout/process1"/>
    <dgm:cxn modelId="{175E2790-E403-416F-AEED-DF8B9726797E}" type="presParOf" srcId="{86F444BF-7833-44AC-BB40-329C33F3E6BA}" destId="{FE96C427-5331-4D59-8B6B-CF5831A821C5}" srcOrd="1" destOrd="0" presId="urn:microsoft.com/office/officeart/2005/8/layout/process1"/>
    <dgm:cxn modelId="{D6B65125-CDE4-41EA-9E64-708102EC02B9}" type="presParOf" srcId="{FE96C427-5331-4D59-8B6B-CF5831A821C5}" destId="{B7908FBC-0728-4DA0-8AFB-2FA7F5E9983A}" srcOrd="0" destOrd="0" presId="urn:microsoft.com/office/officeart/2005/8/layout/process1"/>
    <dgm:cxn modelId="{3EDEA18B-2DF2-43F7-AB63-E3606AB58FD3}" type="presParOf" srcId="{86F444BF-7833-44AC-BB40-329C33F3E6BA}" destId="{2D0C61CC-7B92-4B9D-B875-DE74EB11A92E}" srcOrd="2" destOrd="0" presId="urn:microsoft.com/office/officeart/2005/8/layout/process1"/>
    <dgm:cxn modelId="{95DFCF59-18C8-469B-8F37-D3356A55109B}" type="presParOf" srcId="{86F444BF-7833-44AC-BB40-329C33F3E6BA}" destId="{AC925852-2C63-4BB2-9D79-F20E3436A896}" srcOrd="3" destOrd="0" presId="urn:microsoft.com/office/officeart/2005/8/layout/process1"/>
    <dgm:cxn modelId="{888EC546-0556-4454-9F61-C4B266EB0D9B}" type="presParOf" srcId="{AC925852-2C63-4BB2-9D79-F20E3436A896}" destId="{5FBFC40F-4CF7-4B06-8C98-700C10D8E0B6}" srcOrd="0" destOrd="0" presId="urn:microsoft.com/office/officeart/2005/8/layout/process1"/>
    <dgm:cxn modelId="{38366505-490E-4899-B6C6-CBD9CBF15A54}" type="presParOf" srcId="{86F444BF-7833-44AC-BB40-329C33F3E6BA}" destId="{E52DB320-58ED-4490-BEA2-B4DE3CD9EBB1}" srcOrd="4" destOrd="0" presId="urn:microsoft.com/office/officeart/2005/8/layout/process1"/>
    <dgm:cxn modelId="{76FD75C3-17D2-45C5-AD59-3A0A4269E796}" type="presParOf" srcId="{86F444BF-7833-44AC-BB40-329C33F3E6BA}" destId="{53430562-4A16-4360-86CF-68CFF67BFC09}" srcOrd="5" destOrd="0" presId="urn:microsoft.com/office/officeart/2005/8/layout/process1"/>
    <dgm:cxn modelId="{D06E6DFC-CD25-4535-93F8-C4BA4F3ACE4B}" type="presParOf" srcId="{53430562-4A16-4360-86CF-68CFF67BFC09}" destId="{A87C4041-D863-4F66-8AB5-FE20FD259C69}" srcOrd="0" destOrd="0" presId="urn:microsoft.com/office/officeart/2005/8/layout/process1"/>
    <dgm:cxn modelId="{A80749E1-7B02-4096-835F-845CB3EC88DA}" type="presParOf" srcId="{86F444BF-7833-44AC-BB40-329C33F3E6BA}" destId="{35C84C13-35AD-4B8F-A2E6-3051182D025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34089-BD49-45C5-95DE-5EE727A48C31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Học tập</a:t>
          </a:r>
          <a:endParaRPr lang="en-US" sz="3300" kern="1200" dirty="0"/>
        </a:p>
      </dsp:txBody>
      <dsp:txXfrm>
        <a:off x="40127" y="1605038"/>
        <a:ext cx="1949441" cy="1141260"/>
      </dsp:txXfrm>
    </dsp:sp>
    <dsp:sp modelId="{FE96C427-5331-4D59-8B6B-CF5831A821C5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27119" y="2025346"/>
        <a:ext cx="299835" cy="300644"/>
      </dsp:txXfrm>
    </dsp:sp>
    <dsp:sp modelId="{2D0C61CC-7B92-4B9D-B875-DE74EB11A92E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Thực hành</a:t>
          </a:r>
          <a:endParaRPr lang="en-US" sz="3300" kern="1200" dirty="0"/>
        </a:p>
      </dsp:txBody>
      <dsp:txXfrm>
        <a:off x="2868761" y="1605038"/>
        <a:ext cx="1949441" cy="1141260"/>
      </dsp:txXfrm>
    </dsp:sp>
    <dsp:sp modelId="{AC925852-2C63-4BB2-9D79-F20E3436A896}">
      <dsp:nvSpPr>
        <dsp:cNvPr id="0" name=""/>
        <dsp:cNvSpPr/>
      </dsp:nvSpPr>
      <dsp:spPr>
        <a:xfrm>
          <a:off x="4970978" y="2049689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970978" y="2149903"/>
        <a:ext cx="299835" cy="300644"/>
      </dsp:txXfrm>
    </dsp:sp>
    <dsp:sp modelId="{E52DB320-58ED-4490-BEA2-B4DE3CD9EBB1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Đánh giá</a:t>
          </a:r>
          <a:endParaRPr lang="en-US" sz="3300" kern="1200" dirty="0"/>
        </a:p>
      </dsp:txBody>
      <dsp:txXfrm>
        <a:off x="5697396" y="1605038"/>
        <a:ext cx="1949441" cy="1141260"/>
      </dsp:txXfrm>
    </dsp:sp>
    <dsp:sp modelId="{53430562-4A16-4360-86CF-68CFF67BFC09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884389" y="2025346"/>
        <a:ext cx="299835" cy="300644"/>
      </dsp:txXfrm>
    </dsp:sp>
    <dsp:sp modelId="{35C84C13-35AD-4B8F-A2E6-3051182D025B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300" kern="1200" dirty="0"/>
            <a:t>Phát triển</a:t>
          </a:r>
          <a:endParaRPr lang="en-US" sz="3300" kern="120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2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8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6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6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3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8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1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43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3B09-2138-4566-BC19-6E62906FF2C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2EF0FA-8D86-45D1-BA78-6B2520CCC8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31C6-0B81-0AD7-FC78-2A2A373B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Infographic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1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77A2-F2E9-1E0F-AD62-CDF043E3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“Infographic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nhân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”.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06BDEF0-3741-9145-4871-5DDFA069F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226853"/>
              </p:ext>
            </p:extLst>
          </p:nvPr>
        </p:nvGraphicFramePr>
        <p:xfrm>
          <a:off x="696685" y="13793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Storytelling outline">
            <a:extLst>
              <a:ext uri="{FF2B5EF4-FFF2-40B4-BE49-F238E27FC236}">
                <a16:creationId xmlns:a16="http://schemas.microsoft.com/office/drawing/2014/main" id="{593661B5-D491-DCB8-9326-3737307C3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685" y="1691613"/>
            <a:ext cx="2141117" cy="1325563"/>
          </a:xfrm>
          <a:prstGeom prst="rect">
            <a:avLst/>
          </a:prstGeom>
        </p:spPr>
      </p:pic>
      <p:pic>
        <p:nvPicPr>
          <p:cNvPr id="19" name="Graphic 18" descr="Confused person with solid fill">
            <a:extLst>
              <a:ext uri="{FF2B5EF4-FFF2-40B4-BE49-F238E27FC236}">
                <a16:creationId xmlns:a16="http://schemas.microsoft.com/office/drawing/2014/main" id="{63289CA1-CB9B-8E27-63F3-74E92D70A8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8343" y="1897195"/>
            <a:ext cx="914400" cy="914400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BFAB107B-04DD-6A60-3A28-3F2B51A0B3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68886" y="1897195"/>
            <a:ext cx="914400" cy="914400"/>
          </a:xfrm>
          <a:prstGeom prst="rect">
            <a:avLst/>
          </a:prstGeom>
        </p:spPr>
      </p:pic>
      <p:pic>
        <p:nvPicPr>
          <p:cNvPr id="23" name="Graphic 22" descr="Escalator Up with solid fill">
            <a:extLst>
              <a:ext uri="{FF2B5EF4-FFF2-40B4-BE49-F238E27FC236}">
                <a16:creationId xmlns:a16="http://schemas.microsoft.com/office/drawing/2014/main" id="{2C4F326B-B5D1-C40D-9139-06B1BCD383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9429" y="18971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92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Infographic về kỹ năng cá nhân</vt:lpstr>
      <vt:lpstr>“Infographic về kỹ năng cá nhân”.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nguyenduy246808642@gmail.com</cp:lastModifiedBy>
  <cp:revision>1</cp:revision>
  <dcterms:created xsi:type="dcterms:W3CDTF">2025-09-30T15:34:02Z</dcterms:created>
  <dcterms:modified xsi:type="dcterms:W3CDTF">2025-09-30T15:40:45Z</dcterms:modified>
</cp:coreProperties>
</file>