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662A-FF04-B545-0A9F-DD24BF3B2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28C8F-3788-09A4-DDA0-0863FABA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EB46-C9E6-F188-3244-3292DD7E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5F74-A0F6-7054-37DE-332C32F9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FCB0-342E-338F-45DB-C818FC41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6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9908-9194-85C6-4DDA-F9B9095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A8482-D58F-79C1-C765-84F996434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0580-B37B-EA5E-F941-CEF537C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9FC4-06C8-0A1A-7635-69B5FFB5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1DDA-38EE-BD84-90D8-1F12A57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9EC0-C1C2-63D0-43AF-9ED66A53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697D2-7EC7-A76B-8BF7-E8977673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6D65-5A71-F11F-6ED3-281DD20B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E3C6-386A-D0D2-FB4B-F155CA93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3F02-A0C5-4C55-E08A-F722246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F8D9-C0CB-9C0F-EF1F-DF2E4FDB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9B56-4148-897C-9111-20368CFB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C0A9-7B30-50E0-F9AF-7A6AF858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5CD6-F149-0BB3-D577-8A61289A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913-CA75-20A9-03B9-70066F81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EAD-35BC-7800-D758-A447557A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7CBF-C0F4-9B8D-5AFE-C8D4941C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E2B2-0816-91F1-51B6-8DD4D536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4A46-FDFA-B817-3084-27EE5F6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E7A2-4C7A-8014-70DA-AFBF911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D07B-755C-681F-BE55-4543A860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6739-30BC-7D59-F7C3-4A5EBE54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33EEE-82F3-E75D-B736-E7A0DA36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CB18-FAA4-733E-941D-B99BA2E1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9AEF-5CE2-C04C-0D09-F5B5341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DE31-1C69-793D-38E8-615D8C91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1092-D48D-05DD-17CA-5306F337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CE71-84E6-1F83-1063-CA9DA5DE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3A069-E6E7-DC22-3BE3-D7A0B108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25BB-770F-5E8C-366D-4365D9AB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A54B-EF71-5A2B-899D-4E2C8101A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A601-DB91-5EDD-2592-0A08AF68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17BD-8775-9FAD-F40A-E0A10C92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1924-EAB0-7742-4A1E-19B38655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5674-85E4-8F5B-1CDC-14ACEA35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BAECF-860A-0059-CEE2-20C0241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6217B-966D-F075-BB49-B7D9E282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9FCC-EC1A-15BE-4D79-6A1AA37A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18631-BB0A-4F44-2DA1-23DBDCD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05D0B-5670-DD3F-29B8-F59EF505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EC524-983D-0171-BEC5-2901F34F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1AB3-D189-8DEE-E750-5AB68B63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A2F-015B-8B78-0836-99955191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382D8-5F19-6DEF-2B45-57A0E2C5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C608-4C1E-7A06-C2FD-B15D2BF9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8C66-1153-BC38-2DBE-5FA07197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AF0CC-753C-7BBF-075D-F56E644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5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0A8C-9BBE-19F5-D41E-4215DD9D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8961-61A5-BD2D-2B2F-6F3BD15B6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69FDA-D968-E3DB-DC03-2F4E703E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8522-F65A-5979-6898-0B1B8116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ABE9-D270-C4E9-0D9C-AB3FF330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7B6DF-7CB1-36DA-D1F4-247EEBD4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99BE4-6CDF-F7AD-467D-B04750D6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9EB4-3A89-2BA0-ED25-4C2CF877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46A6-ECB2-CD1E-936D-1A20573A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71D79-5A4A-46F5-88BE-43FFD85150E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56062-5891-5134-1DC0-C5131387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A83B6-BFCF-79E0-41B3-07A35DE94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93E8F-754D-47AC-98D1-642AC06D9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E251-E095-7303-B64B-3FC592D3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38457" cy="292780"/>
          </a:xfrm>
        </p:spPr>
        <p:txBody>
          <a:bodyPr>
            <a:normAutofit fontScale="90000"/>
          </a:bodyPr>
          <a:lstStyle/>
          <a:p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sản phẩm công 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CCB70BD-62F1-7394-4F9D-F3662D5BCE0C}"/>
              </a:ext>
            </a:extLst>
          </p:cNvPr>
          <p:cNvSpPr/>
          <p:nvPr/>
        </p:nvSpPr>
        <p:spPr>
          <a:xfrm>
            <a:off x="8033660" y="2792186"/>
            <a:ext cx="2917371" cy="1273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Sản phẩm </a:t>
            </a:r>
            <a:r>
              <a:rPr lang="vi-VN" dirty="0"/>
              <a:t>C</a:t>
            </a:r>
            <a:endParaRPr lang="en-US" dirty="0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7EC923B2-01D0-6E2E-E50E-B9D839AB842F}"/>
              </a:ext>
            </a:extLst>
          </p:cNvPr>
          <p:cNvSpPr/>
          <p:nvPr/>
        </p:nvSpPr>
        <p:spPr>
          <a:xfrm>
            <a:off x="4495801" y="2792186"/>
            <a:ext cx="2917371" cy="1273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hlinkClick r:id="" action="ppaction://hlinkshowjump?jump=previousslide"/>
              </a:rPr>
              <a:t>Sản</a:t>
            </a:r>
            <a:r>
              <a:rPr lang="vi-VN" dirty="0"/>
              <a:t> phẩm B</a:t>
            </a:r>
            <a:endParaRPr lang="en-US" dirty="0"/>
          </a:p>
        </p:txBody>
      </p:sp>
      <p:sp>
        <p:nvSpPr>
          <p:cNvPr id="7" name="Rectangle: Rounded Corners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B6A3EA-B4BB-29AC-08A4-0810AAA4925E}"/>
              </a:ext>
            </a:extLst>
          </p:cNvPr>
          <p:cNvSpPr/>
          <p:nvPr/>
        </p:nvSpPr>
        <p:spPr>
          <a:xfrm>
            <a:off x="707571" y="2792186"/>
            <a:ext cx="2917371" cy="1273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Sản phẩm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037C-D533-6C8E-13C9-98FA6349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169B-8776-31FD-BB44-E3EEA1BF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93470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8800" dirty="0"/>
              <a:t>❤️</a:t>
            </a:r>
            <a:endParaRPr lang="en-US" sz="8800" dirty="0"/>
          </a:p>
        </p:txBody>
      </p:sp>
      <p:sp>
        <p:nvSpPr>
          <p:cNvPr id="4" name="Arrow: Left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587719-E0D1-977B-4F60-09EDC0FD8C0C}"/>
              </a:ext>
            </a:extLst>
          </p:cNvPr>
          <p:cNvSpPr/>
          <p:nvPr/>
        </p:nvSpPr>
        <p:spPr>
          <a:xfrm>
            <a:off x="10341429" y="5595257"/>
            <a:ext cx="1306285" cy="89761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6189-95FA-03B0-5A32-E01CE7931A66}"/>
              </a:ext>
            </a:extLst>
          </p:cNvPr>
          <p:cNvSpPr txBox="1"/>
          <p:nvPr/>
        </p:nvSpPr>
        <p:spPr>
          <a:xfrm>
            <a:off x="9873343" y="5018314"/>
            <a:ext cx="23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Quay lại menu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763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8ED5-B5F2-A644-0EE0-3663EC1A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0A6B-8879-9360-18A9-63A4E888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8800" dirty="0"/>
              <a:t>💕</a:t>
            </a:r>
            <a:endParaRPr lang="en-US" sz="8800" dirty="0"/>
          </a:p>
        </p:txBody>
      </p:sp>
      <p:sp>
        <p:nvSpPr>
          <p:cNvPr id="4" name="Arrow: Left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8120D5-7458-BA17-FD07-A05A27203B77}"/>
              </a:ext>
            </a:extLst>
          </p:cNvPr>
          <p:cNvSpPr/>
          <p:nvPr/>
        </p:nvSpPr>
        <p:spPr>
          <a:xfrm>
            <a:off x="10319657" y="5523366"/>
            <a:ext cx="1328057" cy="78853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5BDA-EDE6-4719-3020-E245E1638315}"/>
              </a:ext>
            </a:extLst>
          </p:cNvPr>
          <p:cNvSpPr txBox="1"/>
          <p:nvPr/>
        </p:nvSpPr>
        <p:spPr>
          <a:xfrm>
            <a:off x="10014857" y="4963886"/>
            <a:ext cx="17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Quay lại menu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F2B0-7A4A-907E-84A6-5AA01F1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A264-FB74-1B72-9208-105AB1E2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8691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8800" dirty="0"/>
              <a:t>😍</a:t>
            </a:r>
            <a:endParaRPr lang="en-US" sz="8800" dirty="0"/>
          </a:p>
        </p:txBody>
      </p:sp>
      <p:sp>
        <p:nvSpPr>
          <p:cNvPr id="6" name="Arrow: Left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B5B113-7AE6-E1EA-4BE0-C0610A340BF0}"/>
              </a:ext>
            </a:extLst>
          </p:cNvPr>
          <p:cNvSpPr/>
          <p:nvPr/>
        </p:nvSpPr>
        <p:spPr>
          <a:xfrm>
            <a:off x="10330543" y="5584371"/>
            <a:ext cx="1404257" cy="90850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BE21E-0E6C-D1EB-D340-A900CC3D7DE4}"/>
              </a:ext>
            </a:extLst>
          </p:cNvPr>
          <p:cNvSpPr txBox="1"/>
          <p:nvPr/>
        </p:nvSpPr>
        <p:spPr>
          <a:xfrm>
            <a:off x="9982201" y="489857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Quay lại menu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9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Danh mục sản phẩm công ty</vt:lpstr>
      <vt:lpstr>Sản phẩm A</vt:lpstr>
      <vt:lpstr>Sản Phẩm B</vt:lpstr>
      <vt:lpstr>Sản Phẩm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2025-10-01T12:03:17Z</dcterms:created>
  <dcterms:modified xsi:type="dcterms:W3CDTF">2025-10-01T12:12:49Z</dcterms:modified>
</cp:coreProperties>
</file>