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21FF"/>
    <a:srgbClr val="21D4FD"/>
    <a:srgbClr val="A311A3"/>
    <a:srgbClr val="F7B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33EC-5B31-2B23-A1A8-9390C08E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A0CC1-A8A2-1F75-5078-E666C04E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8546-83FF-8883-120A-68872155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25/03/2024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3FAA8-3903-51F5-B98C-7922353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C7CE-CBB0-574E-C02B-D29C36C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422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E531-A9E8-95FF-139F-1485D93A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D4DF-9EFD-C3B0-C303-DAEFBD11B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DC32-4DDE-2D2C-146C-25131269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25/03/2024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CD43-FC5C-25DB-7AFF-2F3B8CCE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EC25-AE2F-E375-5E15-09A351CC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10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91B58-11F4-30E6-66A7-BDCBA93B6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732AF-812A-7770-ACE3-F61D8849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DB876-1DBE-3551-B360-7657E6DE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25/03/2024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313E-2C71-65DE-E8FA-2E3B75C7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E9B8-374A-2AD0-21F3-625D5434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649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2FCD-586F-F94D-18F8-C2D8FD9F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BBDD-3530-4AF3-B321-7385EC93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9D8B-7C07-FCD1-07A5-E96506FA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25/03/2024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DB6E-3626-291C-E0CC-A2F39772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33B3-C0E7-5514-00EA-67693EE0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337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35F8-0C17-1B71-1B33-3D9FB893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D2716-F530-6227-B721-99DDFBF9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BBBE-155E-5158-0F9D-61C7E5D0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25/03/2024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B166-7B40-FE75-1A43-BB247020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013AD-5F53-820E-343C-1F07EA53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864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F084-A3E1-10A0-CEAA-20B96156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0B01-D919-91F4-5D79-C7CEC31F4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2054-97B1-F97B-ABB9-C15794749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6DA9B-9F9C-F062-4799-27BD2454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25/03/2024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62767-EA64-DA2A-927D-51E1BA06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6183-00EC-F76D-DFEB-F4103335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250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89FE-B1CA-2E4E-5390-1B10DD43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5270-B968-A09E-125B-1D36DABB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CA644-AC9C-2731-E1AF-2A0C2C0C0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E55DA-EA25-0973-627F-D282C40F0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F3FB4-C367-B446-94DC-C35076206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A4B00-DD15-44E6-C2E0-B1F83D5B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25/03/2024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F83B3-6B20-EE15-E51C-E285DF6B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B59BC-9900-F0AB-0372-9A4F9FC2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977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0779-3DC0-45AA-58E4-54584A8D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270DF-9AF5-B521-3ED6-25ADB819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25/03/2024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3E34-81DB-A2D0-3201-1E3C80AF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3550C-6BB1-7C3E-7B2D-ED07B355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889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1DF94-DA36-9D70-5792-1B20D24B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25/03/2024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1CD63-5251-8762-C928-B623F41E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E25F2-5F71-7164-6747-C57822FB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6422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1D93-6BCC-2086-809B-F93F13B8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B5BB-D780-6C80-D7B2-EA233C46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C1F9D-3B42-A233-8C29-D0C963D91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86AA0-ED8B-E17A-D979-E6CD7880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25/03/2024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B7205-428B-1FCC-7D4E-FFFE3046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4449A-EE3E-31BE-B06D-9B941C22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40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C03D-409C-C9EA-B632-2A4FF033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CA176-2CA9-DEEA-8B28-9C14CB598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48439-CCB8-C090-10D5-409F7E71A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B58D3-0561-8DF9-0D25-6AE034B8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25/03/2024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70554-345E-2E31-18EA-BDC0FB62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D31E-8D5C-6960-0A56-C4C6673B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247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59B2D-71C6-7A9E-27C5-2DE0000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41FE-8823-4A3E-59F5-8AB13159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FC13-105A-AA44-DD28-9D88FD58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FF6-9169-4DC8-9D4D-F5C32EAA2AE5}" type="datetimeFigureOut">
              <a:rPr lang="vi-VN" smtClean="0"/>
              <a:t>25/03/2024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9B04-575B-2822-FBBD-CF4B699A5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4285-4425-8D07-9021-82AB02217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992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Sk5hV24W1acWNkIjb3p7dY/Bai2_?type=design&amp;node-id=0%3A1&amp;mode=design&amp;t=HaJwac7aKcr6Llt3-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WIG6S0Ez860J80Ix0FInkq/KTGK_QLSV?type=design&amp;node-id=0%3A1&amp;mode=design&amp;t=1tvlwOdtrx3JjKv6-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DE2D7-85C1-A80F-B2BB-F08AC46BAFDF}"/>
              </a:ext>
            </a:extLst>
          </p:cNvPr>
          <p:cNvSpPr txBox="1"/>
          <p:nvPr/>
        </p:nvSpPr>
        <p:spPr>
          <a:xfrm>
            <a:off x="1242290" y="1651590"/>
            <a:ext cx="970741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6000" b="1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KIỂM TRA GIỮA KỲ</a:t>
            </a:r>
            <a:endParaRPr lang="vi-VN" sz="400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Môn: Lập Trình Di Động</a:t>
            </a: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ọ và Tên: Nguyễn Thiết Duy Đan</a:t>
            </a: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MSSV: 63133615</a:t>
            </a:r>
            <a:endParaRPr lang="vi-VN" sz="2800" b="1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90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9" r="1432"/>
          <a:stretch/>
        </p:blipFill>
        <p:spPr>
          <a:xfrm>
            <a:off x="875071" y="2913726"/>
            <a:ext cx="10872430" cy="385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1011936" y="388470"/>
            <a:ext cx="461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Khi bấm nút Thêm thì dữ liệu được thêm vào trong hàng của bảng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Làm trống các ô TextField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Hiển thị lên ô thông báo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41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3" b="12043"/>
          <a:stretch/>
        </p:blipFill>
        <p:spPr>
          <a:xfrm>
            <a:off x="875071" y="2913726"/>
            <a:ext cx="10872430" cy="385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1011936" y="388470"/>
            <a:ext cx="461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Khi bấm lên các hàng thì các TextField sẽ được ghi dữ liệu từ hang đó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Sau đó thực hiện các năng Xóa và Sửa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32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7" b="20267"/>
          <a:stretch/>
        </p:blipFill>
        <p:spPr>
          <a:xfrm>
            <a:off x="875071" y="2913726"/>
            <a:ext cx="10872430" cy="385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1011936" y="388470"/>
            <a:ext cx="461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Khi bấm lên các hàng thì các TextField sẽ được ghi dữ liệu từ hang đó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Sau đó thực hiện các năng Xóa và Sửa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5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4" b="17604"/>
          <a:stretch/>
        </p:blipFill>
        <p:spPr>
          <a:xfrm>
            <a:off x="875071" y="2913726"/>
            <a:ext cx="10872430" cy="3855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1011936" y="388470"/>
            <a:ext cx="461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Khi bấm lên các hàng thì các TextField sẽ được ghi dữ liệu từ hang đó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Sau đó thực hiện các năng Xóa và Sửa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75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DE2D7-85C1-A80F-B2BB-F08AC46BAFDF}"/>
              </a:ext>
            </a:extLst>
          </p:cNvPr>
          <p:cNvSpPr txBox="1"/>
          <p:nvPr/>
        </p:nvSpPr>
        <p:spPr>
          <a:xfrm>
            <a:off x="1051791" y="2908890"/>
            <a:ext cx="34313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88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Bài 2</a:t>
            </a:r>
            <a:endParaRPr lang="vi-VN" sz="8800" b="1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27306-D97C-B12C-81D0-C034D162C623}"/>
              </a:ext>
            </a:extLst>
          </p:cNvPr>
          <p:cNvSpPr txBox="1"/>
          <p:nvPr/>
        </p:nvSpPr>
        <p:spPr>
          <a:xfrm>
            <a:off x="6756401" y="428178"/>
            <a:ext cx="343131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9600" b="1">
                <a:ln w="57150">
                  <a:solidFill>
                    <a:schemeClr val="bg1">
                      <a:lumMod val="95000"/>
                    </a:schemeClr>
                  </a:solidFill>
                </a:ln>
                <a:noFill/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 Lý </a:t>
            </a:r>
            <a:r>
              <a:rPr lang="en-US" sz="9600" b="1">
                <a:ln w="571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 Viên</a:t>
            </a:r>
            <a:endParaRPr lang="vi-VN" sz="9600" b="1">
              <a:ln w="571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219B2-4EB0-F574-7D0A-3717BA94481B}"/>
              </a:ext>
            </a:extLst>
          </p:cNvPr>
          <p:cNvSpPr txBox="1"/>
          <p:nvPr/>
        </p:nvSpPr>
        <p:spPr>
          <a:xfrm>
            <a:off x="1051791" y="4905863"/>
            <a:ext cx="3431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Figma Bai 2</a:t>
            </a:r>
            <a:endParaRPr lang="vi-VN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10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4752" y="257640"/>
            <a:ext cx="3066289" cy="6347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5577840" y="2048256"/>
            <a:ext cx="3803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Giao diện đang nhập của app</a:t>
            </a:r>
            <a:endParaRPr lang="vi-VN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90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5576" y="257640"/>
            <a:ext cx="2884640" cy="6347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5577840" y="2048256"/>
            <a:ext cx="3803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Giao diện chính của app</a:t>
            </a:r>
          </a:p>
        </p:txBody>
      </p:sp>
    </p:spTree>
    <p:extLst>
      <p:ext uri="{BB962C8B-B14F-4D97-AF65-F5344CB8AC3E}">
        <p14:creationId xmlns:p14="http://schemas.microsoft.com/office/powerpoint/2010/main" val="4211285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340" y="1499616"/>
            <a:ext cx="4733324" cy="28707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5577840" y="2048256"/>
            <a:ext cx="3803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Có chức năng Spinner</a:t>
            </a:r>
          </a:p>
        </p:txBody>
      </p:sp>
    </p:spTree>
    <p:extLst>
      <p:ext uri="{BB962C8B-B14F-4D97-AF65-F5344CB8AC3E}">
        <p14:creationId xmlns:p14="http://schemas.microsoft.com/office/powerpoint/2010/main" val="835608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664" y="713127"/>
            <a:ext cx="3694792" cy="5431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5577840" y="2048256"/>
            <a:ext cx="3803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Hiển thị lịch để chọn cho ngày sinh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Dùng để tính tuổi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Dùng thư viện DatePickerDialog</a:t>
            </a:r>
          </a:p>
        </p:txBody>
      </p:sp>
    </p:spTree>
    <p:extLst>
      <p:ext uri="{BB962C8B-B14F-4D97-AF65-F5344CB8AC3E}">
        <p14:creationId xmlns:p14="http://schemas.microsoft.com/office/powerpoint/2010/main" val="4107127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512" y="1242301"/>
            <a:ext cx="5505304" cy="4158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370064" y="2057400"/>
            <a:ext cx="3803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Khi thêm thành công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Với MSNV sinh tự động</a:t>
            </a:r>
          </a:p>
        </p:txBody>
      </p:sp>
    </p:spTree>
    <p:extLst>
      <p:ext uri="{BB962C8B-B14F-4D97-AF65-F5344CB8AC3E}">
        <p14:creationId xmlns:p14="http://schemas.microsoft.com/office/powerpoint/2010/main" val="2901698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DE2D7-85C1-A80F-B2BB-F08AC46BAFDF}"/>
              </a:ext>
            </a:extLst>
          </p:cNvPr>
          <p:cNvSpPr txBox="1"/>
          <p:nvPr/>
        </p:nvSpPr>
        <p:spPr>
          <a:xfrm>
            <a:off x="1051791" y="2908890"/>
            <a:ext cx="34313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88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Bài 1</a:t>
            </a:r>
            <a:endParaRPr lang="vi-VN" sz="8800" b="1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27306-D97C-B12C-81D0-C034D162C623}"/>
              </a:ext>
            </a:extLst>
          </p:cNvPr>
          <p:cNvSpPr txBox="1"/>
          <p:nvPr/>
        </p:nvSpPr>
        <p:spPr>
          <a:xfrm>
            <a:off x="6756401" y="428178"/>
            <a:ext cx="343131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9600" b="1">
                <a:ln w="57150">
                  <a:solidFill>
                    <a:schemeClr val="bg1">
                      <a:lumMod val="95000"/>
                    </a:schemeClr>
                  </a:solidFill>
                </a:ln>
                <a:noFill/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 Lý </a:t>
            </a:r>
            <a:r>
              <a:rPr lang="en-US" sz="9600" b="1">
                <a:ln w="57150"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Sinh Viên</a:t>
            </a:r>
            <a:endParaRPr lang="vi-VN" sz="9600" b="1">
              <a:ln w="57150"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219B2-4EB0-F574-7D0A-3717BA94481B}"/>
              </a:ext>
            </a:extLst>
          </p:cNvPr>
          <p:cNvSpPr txBox="1"/>
          <p:nvPr/>
        </p:nvSpPr>
        <p:spPr>
          <a:xfrm>
            <a:off x="1051791" y="4905863"/>
            <a:ext cx="3431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Figma Bai 1</a:t>
            </a:r>
            <a:endParaRPr lang="vi-VN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89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5" y="1128391"/>
            <a:ext cx="6335009" cy="4601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99248" y="1033272"/>
            <a:ext cx="3803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Giao diện của cửa sổ đăng nhập và có vị trí nằm giữa màn hình FullHD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Các cài là this.setLocation(x,y)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Trong đó x,y được tính từ công thức sau</a:t>
            </a:r>
            <a:endParaRPr lang="vi-VN" sz="28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1985B-83A1-844E-0CD5-4697E5BE549D}"/>
              </a:ext>
            </a:extLst>
          </p:cNvPr>
          <p:cNvSpPr txBox="1"/>
          <p:nvPr/>
        </p:nvSpPr>
        <p:spPr>
          <a:xfrm>
            <a:off x="7582662" y="5129443"/>
            <a:ext cx="426796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b="0">
                <a:solidFill>
                  <a:schemeClr val="bg1"/>
                </a:solidFill>
                <a:effectLst/>
                <a:latin typeface="+mj-lt"/>
              </a:rPr>
              <a:t>- Tọa độ x của cửa sổ= (chiều rộng của màn hình  -  chiều rộng của cửa sổ) / 2</a:t>
            </a:r>
          </a:p>
          <a:p>
            <a:r>
              <a:rPr lang="vi-VN" b="0">
                <a:solidFill>
                  <a:schemeClr val="bg1"/>
                </a:solidFill>
                <a:effectLst/>
                <a:latin typeface="+mj-lt"/>
              </a:rPr>
              <a:t>- Tọa độ y của cửa sổ= (chiều dài của màn hình  -  chiều dài của cửa sổ) / 2</a:t>
            </a:r>
          </a:p>
        </p:txBody>
      </p:sp>
    </p:spTree>
    <p:extLst>
      <p:ext uri="{BB962C8B-B14F-4D97-AF65-F5344CB8AC3E}">
        <p14:creationId xmlns:p14="http://schemas.microsoft.com/office/powerpoint/2010/main" val="234172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335" y="1139418"/>
            <a:ext cx="6335009" cy="4579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80960" y="1993392"/>
            <a:ext cx="3803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Giao diện của cửa sổ Đăng kí và có vị trí nằm giữa màn hình FullHD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Có cài thêm chức năng hiển thị mật khẩu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vi-VN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82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335" y="1129441"/>
            <a:ext cx="6335009" cy="4599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35240" y="2011680"/>
            <a:ext cx="3803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Khi đăng kí thành công thì hiển thị hộp thông báo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Bấm vào “OK” thì sẽ chuyển sang ô đăng kí</a:t>
            </a:r>
            <a:endParaRPr lang="vi-VN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0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726" y="1129441"/>
            <a:ext cx="6274226" cy="4599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35240" y="2011680"/>
            <a:ext cx="3803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Khi đăng nhập thành công thì hiển thị hộp thông báo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Bấm vào “OK” thì sẽ chuyển sang cửa sổ quản lý</a:t>
            </a:r>
            <a:endParaRPr lang="vi-VN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78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72" y="1371317"/>
            <a:ext cx="10277856" cy="534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3375660" y="502920"/>
            <a:ext cx="544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Cửa sổ quản lý sinh viên</a:t>
            </a:r>
            <a:endParaRPr lang="vi-VN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84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4" t="4970" r="17374" b="32039"/>
          <a:stretch/>
        </p:blipFill>
        <p:spPr>
          <a:xfrm>
            <a:off x="957072" y="3429000"/>
            <a:ext cx="10277856" cy="5164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3704844" y="868680"/>
            <a:ext cx="544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tiêu đề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4059936" y="2179165"/>
            <a:ext cx="461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Sử dụng một Panel để làm nền và cố định nó ở trên cùng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4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959D6-4753-2BD4-065A-F7D82C89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" t="15395" r="64513" b="1233"/>
          <a:stretch/>
        </p:blipFill>
        <p:spPr>
          <a:xfrm>
            <a:off x="150510" y="99341"/>
            <a:ext cx="5327030" cy="6581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145EF-74CE-3394-B9E8-7FFAE8DC8206}"/>
              </a:ext>
            </a:extLst>
          </p:cNvPr>
          <p:cNvSpPr txBox="1"/>
          <p:nvPr/>
        </p:nvSpPr>
        <p:spPr>
          <a:xfrm>
            <a:off x="5957316" y="816088"/>
            <a:ext cx="544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Phần điền thông tin của app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8BEA5-A81A-228D-572C-4EFD7A659C83}"/>
              </a:ext>
            </a:extLst>
          </p:cNvPr>
          <p:cNvSpPr txBox="1"/>
          <p:nvPr/>
        </p:nvSpPr>
        <p:spPr>
          <a:xfrm>
            <a:off x="6460236" y="3106265"/>
            <a:ext cx="4617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Sử dụng các TextFied để làm ô nhập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Dùng Jlabel để ghi các nhãn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Dùng JButton thực hiện các chức năng</a:t>
            </a:r>
            <a:endParaRPr lang="vi-V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57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413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thiet duy dan</dc:creator>
  <cp:lastModifiedBy>nguyen thiet duy dan</cp:lastModifiedBy>
  <cp:revision>14</cp:revision>
  <dcterms:created xsi:type="dcterms:W3CDTF">2024-03-23T14:12:27Z</dcterms:created>
  <dcterms:modified xsi:type="dcterms:W3CDTF">2024-03-25T14:24:46Z</dcterms:modified>
</cp:coreProperties>
</file>