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1FF"/>
    <a:srgbClr val="21D4FD"/>
    <a:srgbClr val="A311A3"/>
    <a:srgbClr val="F7B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33EC-5B31-2B23-A1A8-9390C08E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0CC1-A8A2-1F75-5078-E666C04E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8546-83FF-8883-120A-6887215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FAA8-3903-51F5-B98C-7922353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C7CE-CBB0-574E-C02B-D29C36C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2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531-A9E8-95FF-139F-1485D93A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D4DF-9EFD-C3B0-C303-DAEFBD11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DC32-4DDE-2D2C-146C-2513126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CD43-FC5C-25DB-7AFF-2F3B8CC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EC25-AE2F-E375-5E15-09A351CC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0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1B58-11F4-30E6-66A7-BDCBA93B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32AF-812A-7770-ACE3-F61D884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B876-1DBE-3551-B360-7657E6D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313E-2C71-65DE-E8FA-2E3B75C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E9B8-374A-2AD0-21F3-625D543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6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FCD-586F-F94D-18F8-C2D8FD9F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BBDD-3530-4AF3-B321-7385EC93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9D8B-7C07-FCD1-07A5-E96506F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DB6E-3626-291C-E0CC-A2F3977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3B3-C0E7-5514-00EA-67693EE0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3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35F8-0C17-1B71-1B33-3D9FB893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716-F530-6227-B721-99DDFBF9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BBBE-155E-5158-0F9D-61C7E5D0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166-7B40-FE75-1A43-BB247020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13AD-5F53-820E-343C-1F07EA53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64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F084-A3E1-10A0-CEAA-20B96156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0B01-D919-91F4-5D79-C7CEC31F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2054-97B1-F97B-ABB9-C1579474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6DA9B-9F9C-F062-4799-27BD2454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2767-EA64-DA2A-927D-51E1BA06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6183-00EC-F76D-DFEB-F410333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250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89FE-B1CA-2E4E-5390-1B10DD4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5270-B968-A09E-125B-1D36DAB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A644-AC9C-2731-E1AF-2A0C2C0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55DA-EA25-0973-627F-D282C40F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3FB4-C367-B446-94DC-C3507620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A4B00-DD15-44E6-C2E0-B1F83D5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F83B3-6B20-EE15-E51C-E285DF6B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59BC-9900-F0AB-0372-9A4F9FC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77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779-3DC0-45AA-58E4-54584A8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270DF-9AF5-B521-3ED6-25ADB819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3E34-81DB-A2D0-3201-1E3C80AF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3550C-6BB1-7C3E-7B2D-ED07B355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88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1DF94-DA36-9D70-5792-1B20D24B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1CD63-5251-8762-C928-B623F41E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25F2-5F71-7164-6747-C57822F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1D93-6BCC-2086-809B-F93F13B8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B5BB-D780-6C80-D7B2-EA233C46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C1F9D-3B42-A233-8C29-D0C963D9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6AA0-ED8B-E17A-D979-E6CD788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7205-428B-1FCC-7D4E-FFFE3046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449A-EE3E-31BE-B06D-9B941C2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4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C03D-409C-C9EA-B632-2A4FF03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CA176-2CA9-DEEA-8B28-9C14CB59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8439-CCB8-C090-10D5-409F7E71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58D3-0561-8DF9-0D25-6AE034B8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0554-345E-2E31-18EA-BDC0FB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D31E-8D5C-6960-0A56-C4C6673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4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59B2D-71C6-7A9E-27C5-2DE0000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41FE-8823-4A3E-59F5-8AB13159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FC13-105A-AA44-DD28-9D88FD58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B04-575B-2822-FBBD-CF4B699A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4285-4425-8D07-9021-82AB0221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92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242290" y="1651590"/>
            <a:ext cx="970741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6000" b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KIỂM TRA GIỮA KỲ</a:t>
            </a:r>
            <a:endParaRPr lang="vi-VN" sz="400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Môn: Lập Trình Di Động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ọ và Tên: Nguyễn Thiết Duy Đan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MSSV: 63133615</a:t>
            </a:r>
            <a:endParaRPr lang="vi-VN" sz="2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902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724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thiet duy dan</dc:creator>
  <cp:lastModifiedBy>nguyen thiet duy dan</cp:lastModifiedBy>
  <cp:revision>2</cp:revision>
  <dcterms:created xsi:type="dcterms:W3CDTF">2024-03-23T14:12:27Z</dcterms:created>
  <dcterms:modified xsi:type="dcterms:W3CDTF">2024-03-23T14:36:47Z</dcterms:modified>
</cp:coreProperties>
</file>