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21FF"/>
    <a:srgbClr val="21D4FD"/>
    <a:srgbClr val="A311A3"/>
    <a:srgbClr val="F7B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33EC-5B31-2B23-A1A8-9390C08E5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A0CC1-A8A2-1F75-5078-E666C04E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68546-83FF-8883-120A-68872155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23/03/2024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3FAA8-3903-51F5-B98C-79223539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CC7CE-CBB0-574E-C02B-D29C36C9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422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E531-A9E8-95FF-139F-1485D93A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1D4DF-9EFD-C3B0-C303-DAEFBD11B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CDC32-4DDE-2D2C-146C-25131269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23/03/2024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0CD43-FC5C-25DB-7AFF-2F3B8CCE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1EC25-AE2F-E375-5E15-09A351CC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103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91B58-11F4-30E6-66A7-BDCBA93B6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732AF-812A-7770-ACE3-F61D88497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DB876-1DBE-3551-B360-7657E6DE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23/03/2024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4313E-2C71-65DE-E8FA-2E3B75C7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0E9B8-374A-2AD0-21F3-625D5434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764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2FCD-586F-F94D-18F8-C2D8FD9F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FBBDD-3530-4AF3-B321-7385EC936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19D8B-7C07-FCD1-07A5-E96506FA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23/03/2024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7DB6E-3626-291C-E0CC-A2F39772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A33B3-C0E7-5514-00EA-67693EE0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337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35F8-0C17-1B71-1B33-3D9FB893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D2716-F530-6227-B721-99DDFBF90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7BBBE-155E-5158-0F9D-61C7E5D0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23/03/2024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EB166-7B40-FE75-1A43-BB247020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013AD-5F53-820E-343C-1F07EA53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864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F084-A3E1-10A0-CEAA-20B96156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0B01-D919-91F4-5D79-C7CEC31F4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42054-97B1-F97B-ABB9-C15794749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6DA9B-9F9C-F062-4799-27BD2454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23/03/2024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62767-EA64-DA2A-927D-51E1BA06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46183-00EC-F76D-DFEB-F4103335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250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89FE-B1CA-2E4E-5390-1B10DD436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25270-B968-A09E-125B-1D36DABB9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CA644-AC9C-2731-E1AF-2A0C2C0C0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E55DA-EA25-0973-627F-D282C40F0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F3FB4-C367-B446-94DC-C35076206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A4B00-DD15-44E6-C2E0-B1F83D5B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23/03/2024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F83B3-6B20-EE15-E51C-E285DF6B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B59BC-9900-F0AB-0372-9A4F9FC2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977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0779-3DC0-45AA-58E4-54584A8D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270DF-9AF5-B521-3ED6-25ADB819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23/03/2024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33E34-81DB-A2D0-3201-1E3C80AF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3550C-6BB1-7C3E-7B2D-ED07B3550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889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61DF94-DA36-9D70-5792-1B20D24B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23/03/2024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1CD63-5251-8762-C928-B623F41E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E25F2-5F71-7164-6747-C57822FB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642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1D93-6BCC-2086-809B-F93F13B87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DB5BB-D780-6C80-D7B2-EA233C46C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C1F9D-3B42-A233-8C29-D0C963D91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86AA0-ED8B-E17A-D979-E6CD7880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23/03/2024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B7205-428B-1FCC-7D4E-FFFE3046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4449A-EE3E-31BE-B06D-9B941C22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540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C03D-409C-C9EA-B632-2A4FF0331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FCA176-2CA9-DEEA-8B28-9C14CB598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48439-CCB8-C090-10D5-409F7E71A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B58D3-0561-8DF9-0D25-6AE034B8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3FF6-9169-4DC8-9D4D-F5C32EAA2AE5}" type="datetimeFigureOut">
              <a:rPr lang="vi-VN" smtClean="0"/>
              <a:t>23/03/2024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70554-345E-2E31-18EA-BDC0FB62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1D31E-8D5C-6960-0A56-C4C6673B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247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59B2D-71C6-7A9E-27C5-2DE00005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041FE-8823-4A3E-59F5-8AB131599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EFC13-105A-AA44-DD28-9D88FD58B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63FF6-9169-4DC8-9D4D-F5C32EAA2AE5}" type="datetimeFigureOut">
              <a:rPr lang="vi-VN" smtClean="0"/>
              <a:t>23/03/2024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9B04-575B-2822-FBBD-CF4B699A5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B4285-4425-8D07-9021-82AB02217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A82D6-72DC-43F9-BC74-F1AF75D2A4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992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7DE2D7-85C1-A80F-B2BB-F08AC46BAFDF}"/>
              </a:ext>
            </a:extLst>
          </p:cNvPr>
          <p:cNvSpPr txBox="1"/>
          <p:nvPr/>
        </p:nvSpPr>
        <p:spPr>
          <a:xfrm>
            <a:off x="1242290" y="1651590"/>
            <a:ext cx="9707419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ctr">
              <a:spcBef>
                <a:spcPts val="600"/>
              </a:spcBef>
              <a:spcAft>
                <a:spcPts val="1200"/>
              </a:spcAft>
            </a:pPr>
            <a:r>
              <a:rPr lang="en-US" sz="6000" b="1">
                <a:solidFill>
                  <a:srgbClr val="FF0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KIỂM TRA GIỮA KỲ</a:t>
            </a:r>
            <a:endParaRPr lang="vi-VN" sz="400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269875" algn="ctr">
              <a:spcBef>
                <a:spcPts val="600"/>
              </a:spcBef>
              <a:spcAft>
                <a:spcPts val="1200"/>
              </a:spcAft>
            </a:pPr>
            <a:r>
              <a:rPr lang="en-US" sz="40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Môn: Lập Trình Di Động</a:t>
            </a:r>
          </a:p>
          <a:p>
            <a:pPr indent="269875" algn="ctr">
              <a:spcBef>
                <a:spcPts val="600"/>
              </a:spcBef>
              <a:spcAft>
                <a:spcPts val="1200"/>
              </a:spcAft>
            </a:pPr>
            <a:r>
              <a:rPr lang="en-US" sz="40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</a:t>
            </a:r>
            <a:r>
              <a:rPr lang="en-US" sz="4000" b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ọ và Tên: Nguyễn Thiết Duy Đan</a:t>
            </a:r>
          </a:p>
          <a:p>
            <a:pPr indent="269875" algn="ctr">
              <a:spcBef>
                <a:spcPts val="600"/>
              </a:spcBef>
              <a:spcAft>
                <a:spcPts val="1200"/>
              </a:spcAft>
            </a:pPr>
            <a:r>
              <a:rPr lang="en-US" sz="40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MSSV: 63133615</a:t>
            </a:r>
            <a:endParaRPr lang="vi-VN" sz="2800" b="1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59029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1D4FD"/>
            </a:gs>
            <a:gs pos="92000">
              <a:srgbClr val="B721F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CDBDB-8773-587B-FD16-5BB45459A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35" y="1128391"/>
            <a:ext cx="6335009" cy="4601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403B0-6FAB-D244-5348-F034813B8FB3}"/>
              </a:ext>
            </a:extLst>
          </p:cNvPr>
          <p:cNvSpPr txBox="1"/>
          <p:nvPr/>
        </p:nvSpPr>
        <p:spPr>
          <a:xfrm>
            <a:off x="7699248" y="1033272"/>
            <a:ext cx="38039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Giao diện của cửa sổ đăng nhập và có vị trí nằm giữa màn hình FullHD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Các cài là this.setLocation(x,y)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</a:rPr>
              <a:t>Trong đó x,y được tính từ công thức sau</a:t>
            </a:r>
            <a:endParaRPr lang="vi-VN" sz="28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01985B-83A1-844E-0CD5-4697E5BE549D}"/>
              </a:ext>
            </a:extLst>
          </p:cNvPr>
          <p:cNvSpPr txBox="1"/>
          <p:nvPr/>
        </p:nvSpPr>
        <p:spPr>
          <a:xfrm>
            <a:off x="7582662" y="5129443"/>
            <a:ext cx="4267962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vi-VN" b="0">
                <a:solidFill>
                  <a:schemeClr val="bg1"/>
                </a:solidFill>
                <a:effectLst/>
                <a:latin typeface="+mj-lt"/>
              </a:rPr>
              <a:t>- Tọa độ x của cửa sổ= (chiều rộng của màn hình  -  chiều rộng của cửa sổ) / 2</a:t>
            </a:r>
          </a:p>
          <a:p>
            <a:r>
              <a:rPr lang="vi-VN" b="0">
                <a:solidFill>
                  <a:schemeClr val="bg1"/>
                </a:solidFill>
                <a:effectLst/>
                <a:latin typeface="+mj-lt"/>
              </a:rPr>
              <a:t>- Tọa độ y của cửa sổ= (chiều dài của màn hình  -  chiều dài của cửa sổ) / 2</a:t>
            </a:r>
          </a:p>
        </p:txBody>
      </p:sp>
    </p:spTree>
    <p:extLst>
      <p:ext uri="{BB962C8B-B14F-4D97-AF65-F5344CB8AC3E}">
        <p14:creationId xmlns:p14="http://schemas.microsoft.com/office/powerpoint/2010/main" val="2341724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thiet duy dan</dc:creator>
  <cp:lastModifiedBy>nguyen thiet duy dan</cp:lastModifiedBy>
  <cp:revision>3</cp:revision>
  <dcterms:created xsi:type="dcterms:W3CDTF">2024-03-23T14:12:27Z</dcterms:created>
  <dcterms:modified xsi:type="dcterms:W3CDTF">2024-03-23T16:18:32Z</dcterms:modified>
</cp:coreProperties>
</file>