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5DC-E4EB-1990-F262-DBC763DC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DE93-B2F8-883B-BEE3-6ABB6D8E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3441-7A08-8601-83CD-2CE2637A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8190-3221-E2FA-70B9-0CB75E67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5B4B-3E76-8655-9E60-0DE11C28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9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8DA8-B83F-3EDC-4313-B0A74CAF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F1DBE-0D76-3D18-66EC-5088BF59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35F2-9377-552B-F3CD-DF5AE1E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D6A1-DB1D-B23F-23AB-D16DB17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E662-84A4-9907-2ADF-B681A2BC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361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85AAD-EEF0-9B89-0FE4-33385A880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A4EFB-3940-067F-FFE3-16A33836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54FA-8F73-8830-A6DD-FFBF9A1B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EC51-D2BD-0465-EDDF-64CEA6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6910-12F7-ADC5-9901-8568CEFF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2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841B-A401-CA90-949E-74AD9F1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B231-159C-6D44-8F27-9252CC8A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6775-F60C-8CC2-B656-57EF2D14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1C8F-0DF1-BF93-BA3E-A97FCA79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B8D3-7E6F-CD8D-6386-0278C7D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28E5-D1B2-78F9-6324-FFAB4043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7D67-F946-9826-78FD-FF73756F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9082-86AA-9793-096B-D0C4B33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D83-9F06-7B92-B006-D55E734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18FF-7CFE-F666-547D-D78C8209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3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4E30-BA43-F6F5-9D20-A098686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61FA-CD6D-0EB4-EB91-7E4D66E3F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90B6-8C5B-A5CD-EF77-BF946F32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5E73-2D0F-5EC3-F110-AD01DA5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BB5D-DC5F-1DDD-8D7F-2F468ECD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CBE9-A633-94F8-88E7-C1172B7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19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36E1-B8CB-5831-9CA1-B7565BF7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33A7-AC85-367A-6EA1-0F0E14D0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1A4F9-FB02-400F-485F-1406A321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E0066-3E46-289E-A6A2-1F1013A36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C06EA-CEEB-8907-9D72-1981F0BA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6F866-B223-A5AE-8F4D-A06383DC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AB896-69BE-C8E6-0751-F2896AAF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8EB2-7CB3-D344-C9DE-1397D33B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60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2B1-7F4C-7A00-0D7A-7A423595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2E9E0-232A-A2CC-289B-6EAED9D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211A-3DE7-C87C-DD52-836D2BA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D7B55-974E-CB7A-18BB-8FCB292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9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5CD4-4A6E-4006-F5CA-1AB3FCB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CB505-76CD-96F7-C7B5-24FF964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CB12-BE04-87DB-792A-152DB2E8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28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9500-C189-9D66-CC0E-0FEB896A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0921-E4D0-4253-8CE2-0B778DF4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5EAE8-F99D-F9BB-DFD5-BF87F7C4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1AC1-C6C5-15FE-3A17-AD729DE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30AD4-72BC-8D81-50FE-CC69A94A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03176-01AF-246E-09CC-F038500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0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774C-A029-4668-3CE7-0578875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85BCB-F191-4D4B-0633-213EBB30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E44B5-F4FD-7355-A451-498C0DA6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F9A2-117A-8731-C90D-8A8F7FF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FB68-E55E-5EF2-F7A6-18281C4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C61B-021F-53EA-7368-4459C8D1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680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49AE0-8048-55D1-2059-9E2946C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6CC5-A861-7150-ABDB-2B27A656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FBFD-1666-4836-DA23-66FD9CAFD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86C2-30B9-40F3-9BBF-99E9D51B01A5}" type="datetimeFigureOut">
              <a:rPr lang="vi-VN" smtClean="0"/>
              <a:t>06/11/2023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C01F-0A73-B59D-ABD7-16FF129A5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1D87-9D24-A038-E7BF-1F64F305E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FAA3-6FD1-8F8F-C014-527F24CBD984}"/>
              </a:ext>
            </a:extLst>
          </p:cNvPr>
          <p:cNvSpPr/>
          <p:nvPr/>
        </p:nvSpPr>
        <p:spPr>
          <a:xfrm>
            <a:off x="4673600" y="120073"/>
            <a:ext cx="2844800" cy="794327"/>
          </a:xfrm>
          <a:prstGeom prst="rect">
            <a:avLst/>
          </a:prstGeom>
          <a:solidFill>
            <a:schemeClr val="bg1"/>
          </a:solidFill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Hệ Thống Quản Lý Kho Hàng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CACFF-BFFD-1785-A2A9-E747ED4841F5}"/>
              </a:ext>
            </a:extLst>
          </p:cNvPr>
          <p:cNvSpPr/>
          <p:nvPr/>
        </p:nvSpPr>
        <p:spPr>
          <a:xfrm>
            <a:off x="180975" y="1400175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Nhập Hàng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7FB1F-EAB7-0CE2-67B7-54A7D5034775}"/>
              </a:ext>
            </a:extLst>
          </p:cNvPr>
          <p:cNvSpPr/>
          <p:nvPr/>
        </p:nvSpPr>
        <p:spPr>
          <a:xfrm>
            <a:off x="3473450" y="1400171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Xuất Hàng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D14AE-F2AE-9B97-B533-4485FA4F014A}"/>
              </a:ext>
            </a:extLst>
          </p:cNvPr>
          <p:cNvSpPr/>
          <p:nvPr/>
        </p:nvSpPr>
        <p:spPr>
          <a:xfrm>
            <a:off x="6765925" y="1428744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Quản Lý Kho Hàng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C54A8-5B98-5C80-FC28-A6976B7F3AEE}"/>
              </a:ext>
            </a:extLst>
          </p:cNvPr>
          <p:cNvSpPr/>
          <p:nvPr/>
        </p:nvSpPr>
        <p:spPr>
          <a:xfrm>
            <a:off x="9357360" y="1400172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Tạo Đơn Đặt Hàng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A1241C-38D4-CE46-6821-DBFD961422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359945" y="-1335881"/>
            <a:ext cx="485775" cy="498633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FF50E3C-8E7E-6752-3E7E-9A69BC7DEB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006184" y="310354"/>
            <a:ext cx="485771" cy="169386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9B4535-3F50-919C-DF02-67CABF2845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638134" y="372265"/>
            <a:ext cx="514344" cy="1598613"/>
          </a:xfrm>
          <a:prstGeom prst="bentConnector3">
            <a:avLst>
              <a:gd name="adj1" fmla="val 4753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DB9483-C878-BD02-0FEB-6A24F6B4315B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948138" y="-937738"/>
            <a:ext cx="485772" cy="4190048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EF6993-2E0F-8E7A-07E1-0C052022E46F}"/>
              </a:ext>
            </a:extLst>
          </p:cNvPr>
          <p:cNvSpPr/>
          <p:nvPr/>
        </p:nvSpPr>
        <p:spPr>
          <a:xfrm>
            <a:off x="1146493" y="2395855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Thêm Hàng Hóa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099E97-C8F5-1421-72CB-25EF05D75837}"/>
              </a:ext>
            </a:extLst>
          </p:cNvPr>
          <p:cNvSpPr/>
          <p:nvPr/>
        </p:nvSpPr>
        <p:spPr>
          <a:xfrm>
            <a:off x="1146492" y="3429000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 Hàng Hóa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749F0E8-E1E0-A555-D8D5-1088FE4276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32" y="2688983"/>
            <a:ext cx="1595444" cy="6408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C99EB0-4C1D-2E1C-FC43-807EA46EA093}"/>
              </a:ext>
            </a:extLst>
          </p:cNvPr>
          <p:cNvCxnSpPr>
            <a:cxnSpLocks/>
          </p:cNvCxnSpPr>
          <p:nvPr/>
        </p:nvCxnSpPr>
        <p:spPr>
          <a:xfrm>
            <a:off x="482599" y="2211387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06BA1-220C-1980-D2A7-C25420FBE0F9}"/>
              </a:ext>
            </a:extLst>
          </p:cNvPr>
          <p:cNvSpPr/>
          <p:nvPr/>
        </p:nvSpPr>
        <p:spPr>
          <a:xfrm>
            <a:off x="4532471" y="2423637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Lựa Chọn Hàng Đã Xuất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7D03BA-2559-63B8-12BA-523823322FE6}"/>
              </a:ext>
            </a:extLst>
          </p:cNvPr>
          <p:cNvSpPr/>
          <p:nvPr/>
        </p:nvSpPr>
        <p:spPr>
          <a:xfrm>
            <a:off x="4532470" y="3456782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 Hàng Hóa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4DD7F8-8CF8-F1B4-E9DE-47161094D3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14310" y="2716765"/>
            <a:ext cx="1595444" cy="6408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D95AEC-2511-C592-72C1-2C75E9DED26B}"/>
              </a:ext>
            </a:extLst>
          </p:cNvPr>
          <p:cNvCxnSpPr>
            <a:cxnSpLocks/>
          </p:cNvCxnSpPr>
          <p:nvPr/>
        </p:nvCxnSpPr>
        <p:spPr>
          <a:xfrm>
            <a:off x="3868577" y="2239169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6C55F3-0A6A-0416-32B1-7F668CBDE0C6}"/>
              </a:ext>
            </a:extLst>
          </p:cNvPr>
          <p:cNvSpPr/>
          <p:nvPr/>
        </p:nvSpPr>
        <p:spPr>
          <a:xfrm>
            <a:off x="7659532" y="2423637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Sắp Xếp Hàng Hóa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03D065-D881-0273-4986-0B7583C34390}"/>
              </a:ext>
            </a:extLst>
          </p:cNvPr>
          <p:cNvSpPr/>
          <p:nvPr/>
        </p:nvSpPr>
        <p:spPr>
          <a:xfrm>
            <a:off x="7659531" y="3349849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Tra Cứu Hàng Hóa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72CA99D-E703-35FB-2643-A0B1FA9C9EE5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81502" y="2676633"/>
            <a:ext cx="1515182" cy="64087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30C1C91-9904-0D01-CD3B-8EE08ACA768C}"/>
              </a:ext>
            </a:extLst>
          </p:cNvPr>
          <p:cNvCxnSpPr>
            <a:cxnSpLocks/>
          </p:cNvCxnSpPr>
          <p:nvPr/>
        </p:nvCxnSpPr>
        <p:spPr>
          <a:xfrm>
            <a:off x="6995638" y="2239169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90021D0-D7AA-AD14-7F4E-F2831BB8EE23}"/>
              </a:ext>
            </a:extLst>
          </p:cNvPr>
          <p:cNvSpPr/>
          <p:nvPr/>
        </p:nvSpPr>
        <p:spPr>
          <a:xfrm>
            <a:off x="7659531" y="4297279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Nhật, Chỉnh Sửa Hàng Hóa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C1195E1-889A-4B83-689F-D823A3475848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6121518" y="3164078"/>
            <a:ext cx="2435151" cy="64087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bject 9">
            <a:extLst>
              <a:ext uri="{FF2B5EF4-FFF2-40B4-BE49-F238E27FC236}">
                <a16:creationId xmlns:a16="http://schemas.microsoft.com/office/drawing/2014/main" id="{FE0B736F-F969-7F45-21DF-734D86A11D1C}"/>
              </a:ext>
            </a:extLst>
          </p:cNvPr>
          <p:cNvSpPr txBox="1"/>
          <p:nvPr/>
        </p:nvSpPr>
        <p:spPr>
          <a:xfrm>
            <a:off x="7670330" y="5222183"/>
            <a:ext cx="1633535" cy="566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algn="ctr"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vi-VN"/>
              <a:t>Kiểm Kê và Báo Cáo</a:t>
            </a:r>
            <a:endParaRPr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1F2F7C1-7DA6-006D-2D1B-BF81FCEF29AA}"/>
              </a:ext>
            </a:extLst>
          </p:cNvPr>
          <p:cNvCxnSpPr>
            <a:endCxn id="51" idx="1"/>
          </p:cNvCxnSpPr>
          <p:nvPr/>
        </p:nvCxnSpPr>
        <p:spPr>
          <a:xfrm rot="16200000" flipH="1">
            <a:off x="5707605" y="3542548"/>
            <a:ext cx="3266905" cy="65854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635C2AC-F1F4-2100-DD7F-B37097BFB85C}"/>
              </a:ext>
            </a:extLst>
          </p:cNvPr>
          <p:cNvSpPr/>
          <p:nvPr/>
        </p:nvSpPr>
        <p:spPr>
          <a:xfrm>
            <a:off x="6518889" y="6200142"/>
            <a:ext cx="1633537" cy="514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Kiểm Tra Hàng Tồn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611765-DD75-954E-F25C-6F11C5145D5D}"/>
              </a:ext>
            </a:extLst>
          </p:cNvPr>
          <p:cNvSpPr/>
          <p:nvPr/>
        </p:nvSpPr>
        <p:spPr>
          <a:xfrm>
            <a:off x="8831263" y="6200142"/>
            <a:ext cx="1633537" cy="514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Lập Báo Cáo Hàng Tồn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0AA4917-41A1-A5FC-B920-A7C0FEBA5D67}"/>
              </a:ext>
            </a:extLst>
          </p:cNvPr>
          <p:cNvCxnSpPr>
            <a:stCxn id="51" idx="2"/>
            <a:endCxn id="79" idx="0"/>
          </p:cNvCxnSpPr>
          <p:nvPr/>
        </p:nvCxnSpPr>
        <p:spPr>
          <a:xfrm rot="5400000">
            <a:off x="7705489" y="5418533"/>
            <a:ext cx="411778" cy="115144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74059DB-A52E-82C9-2C5B-6825E6D6CD4F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8861676" y="5413786"/>
            <a:ext cx="411778" cy="116093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2</cp:revision>
  <dcterms:created xsi:type="dcterms:W3CDTF">2023-10-10T02:55:47Z</dcterms:created>
  <dcterms:modified xsi:type="dcterms:W3CDTF">2023-11-06T13:12:39Z</dcterms:modified>
</cp:coreProperties>
</file>