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D0-02A0-4791-87F8-20817E84A3B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D61-F274-40B6-9203-50263082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D0-02A0-4791-87F8-20817E84A3B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D61-F274-40B6-9203-50263082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4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D0-02A0-4791-87F8-20817E84A3B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D61-F274-40B6-9203-50263082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D0-02A0-4791-87F8-20817E84A3B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D61-F274-40B6-9203-50263082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D0-02A0-4791-87F8-20817E84A3B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D61-F274-40B6-9203-50263082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4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D0-02A0-4791-87F8-20817E84A3B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D61-F274-40B6-9203-50263082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8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D0-02A0-4791-87F8-20817E84A3B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D61-F274-40B6-9203-50263082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1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D0-02A0-4791-87F8-20817E84A3B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D61-F274-40B6-9203-50263082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7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D0-02A0-4791-87F8-20817E84A3B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D61-F274-40B6-9203-50263082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D0-02A0-4791-87F8-20817E84A3B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D61-F274-40B6-9203-50263082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52D0-02A0-4791-87F8-20817E84A3B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AD61-F274-40B6-9203-50263082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52D0-02A0-4791-87F8-20817E84A3BD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AD61-F274-40B6-9203-50263082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0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2021-06-14T02:36:04Z</dcterms:created>
  <dcterms:modified xsi:type="dcterms:W3CDTF">2021-06-14T02:36:24Z</dcterms:modified>
</cp:coreProperties>
</file>