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2E2C-C581-45C7-8729-02149165DC3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Recognition Algorithm Based on VGG Network Model </a:t>
            </a:r>
            <a:r>
              <a:rPr lang="en-US"/>
              <a:t>and </a:t>
            </a:r>
            <a:r>
              <a:rPr lang="en-US" smtClean="0"/>
              <a:t>SVM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2242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Đào Việt Duy – MSSV: </a:t>
            </a:r>
          </a:p>
          <a:p>
            <a:pPr algn="r"/>
            <a:r>
              <a:rPr lang="en-US" smtClean="0"/>
              <a:t>Nguyễn Duy Hàn Lâm – MSHV: 196005004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VGG16 model 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807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Face Recognition Algorithm Based on VGG Network Model and SVM</vt:lpstr>
      <vt:lpstr>VGG16 model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Algorithm Based on VGG Network Model and SVM</dc:title>
  <dc:creator>Lâm Nguyễn</dc:creator>
  <cp:lastModifiedBy>Lâm Nguyễn</cp:lastModifiedBy>
  <cp:revision>3</cp:revision>
  <dcterms:created xsi:type="dcterms:W3CDTF">2020-10-12T09:50:57Z</dcterms:created>
  <dcterms:modified xsi:type="dcterms:W3CDTF">2020-10-13T11:56:54Z</dcterms:modified>
</cp:coreProperties>
</file>