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0" r:id="rId6"/>
    <p:sldId id="261" r:id="rId7"/>
    <p:sldId id="267" r:id="rId8"/>
    <p:sldId id="268" r:id="rId9"/>
    <p:sldId id="263" r:id="rId10"/>
    <p:sldId id="262" r:id="rId11"/>
    <p:sldId id="264" r:id="rId12"/>
    <p:sldId id="269" r:id="rId13"/>
    <p:sldId id="270" r:id="rId14"/>
    <p:sldId id="265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6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6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0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2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7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1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5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4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8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7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Face Recognition Algorithm Based on VGG Network Model and </a:t>
            </a:r>
            <a:r>
              <a:rPr lang="en-US" smtClean="0"/>
              <a:t>SVM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92242"/>
            <a:ext cx="9144000" cy="1655762"/>
          </a:xfrm>
        </p:spPr>
        <p:txBody>
          <a:bodyPr anchor="ctr"/>
          <a:lstStyle/>
          <a:p>
            <a:pPr algn="r"/>
            <a:r>
              <a:rPr lang="en-US" smtClean="0"/>
              <a:t>Đào Việt Duy – MSSV: </a:t>
            </a:r>
          </a:p>
          <a:p>
            <a:pPr algn="r"/>
            <a:r>
              <a:rPr lang="en-US" smtClean="0"/>
              <a:t>Nguyễn Duy Hàn Lâm – MSHV: 196005004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7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Softmax </a:t>
            </a:r>
            <a:r>
              <a:rPr lang="vi-VN" dirty="0" smtClean="0"/>
              <a:t>function</a:t>
            </a:r>
            <a:r>
              <a:rPr lang="en-US" dirty="0" smtClean="0"/>
              <a:t>( Normalization)</a:t>
            </a:r>
            <a:endParaRPr lang="en-US" dirty="0"/>
          </a:p>
        </p:txBody>
      </p:sp>
      <p:pic>
        <p:nvPicPr>
          <p:cNvPr id="3074" name="Picture 2" descr="Image for p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7" y="2991644"/>
            <a:ext cx="427672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55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Fully connected layer </a:t>
            </a:r>
            <a:endParaRPr lang="en-US" dirty="0"/>
          </a:p>
        </p:txBody>
      </p:sp>
      <p:pic>
        <p:nvPicPr>
          <p:cNvPr id="5122" name="Picture 2" descr="Image for p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2572544"/>
            <a:ext cx="52768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92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49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74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Image for p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905919"/>
            <a:ext cx="90297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463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VGG16 model concept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90688"/>
            <a:ext cx="80772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5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Dataset:</a:t>
            </a:r>
          </a:p>
          <a:p>
            <a:r>
              <a:rPr lang="en-US" dirty="0" smtClean="0"/>
              <a:t>R </a:t>
            </a:r>
            <a:r>
              <a:rPr lang="en-US" dirty="0" err="1"/>
              <a:t>Vemulapalli</a:t>
            </a:r>
            <a:r>
              <a:rPr lang="en-US" dirty="0"/>
              <a:t>, A </a:t>
            </a:r>
            <a:r>
              <a:rPr lang="en-US" dirty="0" err="1"/>
              <a:t>Agarwala</a:t>
            </a:r>
            <a:r>
              <a:rPr lang="en-US" dirty="0"/>
              <a:t>, “A Compact Embedding for Facial Expression </a:t>
            </a:r>
            <a:r>
              <a:rPr lang="en-US" dirty="0" smtClean="0"/>
              <a:t>Similarity</a:t>
            </a:r>
            <a:r>
              <a:rPr lang="en-US" dirty="0"/>
              <a:t>”, </a:t>
            </a:r>
            <a:r>
              <a:rPr lang="en-US" dirty="0" err="1"/>
              <a:t>CoRR</a:t>
            </a:r>
            <a:r>
              <a:rPr lang="en-US" dirty="0"/>
              <a:t>, abs/1811.11283, 2018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</a:t>
            </a:r>
            <a:endParaRPr lang="en-US" dirty="0"/>
          </a:p>
        </p:txBody>
      </p:sp>
      <p:pic>
        <p:nvPicPr>
          <p:cNvPr id="1026" name="Picture 2" descr="Image for p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4954"/>
            <a:ext cx="10515600" cy="355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26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9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Convolution layer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5" y="2172494"/>
            <a:ext cx="5010150" cy="3657600"/>
          </a:xfrm>
        </p:spPr>
      </p:pic>
    </p:spTree>
    <p:extLst>
      <p:ext uri="{BB962C8B-B14F-4D97-AF65-F5344CB8AC3E}">
        <p14:creationId xmlns:p14="http://schemas.microsoft.com/office/powerpoint/2010/main" val="224288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Stride - padding</a:t>
            </a:r>
            <a:endParaRPr lang="en-US" dirty="0"/>
          </a:p>
        </p:txBody>
      </p:sp>
      <p:pic>
        <p:nvPicPr>
          <p:cNvPr id="2050" name="Picture 2" descr="Image for p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2" y="2553494"/>
            <a:ext cx="661987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73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60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1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Pooling layer</a:t>
            </a:r>
            <a:endParaRPr lang="en-US" dirty="0"/>
          </a:p>
        </p:txBody>
      </p:sp>
      <p:pic>
        <p:nvPicPr>
          <p:cNvPr id="4098" name="Picture 2" descr="Image for p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2634456"/>
            <a:ext cx="573405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36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67</Words>
  <Application>Microsoft Office PowerPoint</Application>
  <PresentationFormat>Widescreen</PresentationFormat>
  <Paragraphs>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Face Recognition Algorithm Based on VGG Network Model and SVM</vt:lpstr>
      <vt:lpstr>Citation</vt:lpstr>
      <vt:lpstr>CNN</vt:lpstr>
      <vt:lpstr>PowerPoint Presentation</vt:lpstr>
      <vt:lpstr>Convolution layer </vt:lpstr>
      <vt:lpstr>Stride - padding</vt:lpstr>
      <vt:lpstr>PowerPoint Presentation</vt:lpstr>
      <vt:lpstr>PowerPoint Presentation</vt:lpstr>
      <vt:lpstr>Pooling layer</vt:lpstr>
      <vt:lpstr>Softmax function( Normalization)</vt:lpstr>
      <vt:lpstr>Fully connected layer </vt:lpstr>
      <vt:lpstr>PowerPoint Presentation</vt:lpstr>
      <vt:lpstr>PowerPoint Presentation</vt:lpstr>
      <vt:lpstr>PowerPoint Presentation</vt:lpstr>
      <vt:lpstr>VGG16 model concept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Algorithm Based on VGG Network Model and SVM</dc:title>
  <dc:creator>Lâm Nguyễn</dc:creator>
  <cp:lastModifiedBy>DELL</cp:lastModifiedBy>
  <cp:revision>9</cp:revision>
  <dcterms:created xsi:type="dcterms:W3CDTF">2020-10-12T09:50:57Z</dcterms:created>
  <dcterms:modified xsi:type="dcterms:W3CDTF">2020-10-17T20:22:26Z</dcterms:modified>
</cp:coreProperties>
</file>