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4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6716" y="23255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Cải thiện dịch máy nơ-ron </a:t>
            </a:r>
            <a:br>
              <a:rPr lang="en-US" smtClean="0"/>
            </a:br>
            <a:r>
              <a:rPr lang="en-US" smtClean="0"/>
              <a:t>Việt – Anh bằng </a:t>
            </a:r>
            <a:br>
              <a:rPr lang="en-US" smtClean="0"/>
            </a:br>
            <a:r>
              <a:rPr lang="en-US" smtClean="0"/>
              <a:t>gióng hàng từ hướng dẫn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716" y="4805195"/>
            <a:ext cx="9144000" cy="1655762"/>
          </a:xfrm>
        </p:spPr>
        <p:txBody>
          <a:bodyPr anchor="ctr"/>
          <a:lstStyle/>
          <a:p>
            <a:pPr algn="r"/>
            <a:r>
              <a:rPr lang="en-US" smtClean="0"/>
              <a:t>Thầy hướng dẫn: TS.Nguyễn Chí Thiện</a:t>
            </a:r>
          </a:p>
          <a:p>
            <a:pPr algn="r"/>
            <a:r>
              <a:rPr lang="en-US" smtClean="0"/>
              <a:t>Học viên: Nguyễn Duy Hàn Lâm (MSHV: 196005004)</a:t>
            </a: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84884" y="278323"/>
            <a:ext cx="56428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TỔNG LIÊN ĐOÀN LAO ĐỘNG VIỆT NAM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</a:t>
            </a:r>
            <a:r>
              <a:rPr kumimoji="0" lang="vi-V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ƯỜNG ĐẠI HỌC TÔN ĐỨC THẮNG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9354" y="1863855"/>
            <a:ext cx="6338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ĐỀ CƯƠNG CHI TIẾT LUẬN VĂN THẠC SĨ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7839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hangingPunct="0"/>
            <a:r>
              <a:rPr lang="en-US"/>
              <a:t>Namit Bhatia, 1992, The Oxford Companion to the English Language, trang (pp.) 1051 – </a:t>
            </a:r>
            <a:r>
              <a:rPr lang="en-US"/>
              <a:t>1054</a:t>
            </a:r>
            <a:r>
              <a:rPr lang="en-US" smtClean="0"/>
              <a:t>. [1]</a:t>
            </a:r>
            <a:endParaRPr lang="en-US"/>
          </a:p>
          <a:p>
            <a:pPr lvl="0" hangingPunct="0"/>
            <a:r>
              <a:rPr lang="vi-VN"/>
              <a:t>Peter F. Brown, John Cocke, Stephen A. Della Pietra, Vincent J. Della Pietra, Fredrick Jelinek, John D. Lafferty, Robert L. Mercer</a:t>
            </a:r>
            <a:r>
              <a:rPr lang="en-US"/>
              <a:t>,</a:t>
            </a:r>
            <a:r>
              <a:rPr lang="vi-VN"/>
              <a:t> Paul S. Roossin</a:t>
            </a:r>
            <a:r>
              <a:rPr lang="en-US"/>
              <a:t>, 1990, A STATISTICAL APPROACH TO MACHINE </a:t>
            </a:r>
            <a:r>
              <a:rPr lang="en-US"/>
              <a:t>TRANSLATION</a:t>
            </a:r>
            <a:r>
              <a:rPr lang="en-US" smtClean="0"/>
              <a:t>. [2]</a:t>
            </a:r>
            <a:endParaRPr lang="en-US"/>
          </a:p>
          <a:p>
            <a:pPr lvl="0" hangingPunct="0"/>
            <a:r>
              <a:rPr lang="vi-VN"/>
              <a:t>Peter F. Brown</a:t>
            </a:r>
            <a:r>
              <a:rPr lang="en-US"/>
              <a:t>, </a:t>
            </a:r>
            <a:r>
              <a:rPr lang="vi-VN"/>
              <a:t>Vincent J. Della Pietra</a:t>
            </a:r>
            <a:r>
              <a:rPr lang="en-US"/>
              <a:t>, </a:t>
            </a:r>
            <a:r>
              <a:rPr lang="vi-VN"/>
              <a:t>Stephen A. Della Pietra</a:t>
            </a:r>
            <a:r>
              <a:rPr lang="en-US"/>
              <a:t>, Robert L. Mercer, 1993, The Mathematics of Statistical Machine Translation: Parameter </a:t>
            </a:r>
            <a:r>
              <a:rPr lang="en-US"/>
              <a:t>Estimation</a:t>
            </a:r>
            <a:r>
              <a:rPr lang="en-US" smtClean="0"/>
              <a:t>. [3]</a:t>
            </a:r>
            <a:endParaRPr lang="en-US"/>
          </a:p>
          <a:p>
            <a:r>
              <a:rPr lang="en-US"/>
              <a:t>Chris Dyer, Victor Chahuneau, Noah A. Smith, 2013, A Simple, Fast, and Effective Reparameterization of IBM Model </a:t>
            </a:r>
            <a:r>
              <a:rPr lang="en-US"/>
              <a:t>2</a:t>
            </a:r>
            <a:r>
              <a:rPr lang="en-US" smtClean="0"/>
              <a:t>. [4]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5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US"/>
              <a:t>James D. Miller , Rui Miguel Forte, 2017, Mastering Predictive Analytics with R - Second Edition.</a:t>
            </a:r>
          </a:p>
          <a:p>
            <a:pPr lvl="0" hangingPunct="0"/>
            <a:r>
              <a:rPr lang="en-US"/>
              <a:t>Nikolay Kyurkchiev, Svetoslav Markov, 2015, SIGMOID FUNCTIONS: SOME APPROXIMATION, AND MODELLING ASPECTS.</a:t>
            </a:r>
          </a:p>
          <a:p>
            <a:r>
              <a:rPr lang="en-US"/>
              <a:t>Cho, K., Van Merriënboer, B., Bahdanau, D., &amp; Bengio, Y, 2014, On the properties of neural machine translation: Encoder-decoder approaches. arXiv preprint arXiv:1409.1259.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267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Cải thiện dịch máy nơ-ron  Việt – Anh bằng  gióng hàng từ hướng dẫn</vt:lpstr>
      <vt:lpstr>Tài liệu tham khảo</vt:lpstr>
      <vt:lpstr>Tài liệu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2021-04-07T15:45:35Z</dcterms:created>
  <dcterms:modified xsi:type="dcterms:W3CDTF">2021-04-09T01:42:18Z</dcterms:modified>
</cp:coreProperties>
</file>