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9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7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3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3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0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7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90BE2-D3DB-4AD8-8FE1-3CB52FB5ABD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5A74-CCBE-49B1-9B2F-2135C7F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6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087" y="1138989"/>
            <a:ext cx="10379825" cy="2387600"/>
          </a:xfrm>
        </p:spPr>
        <p:txBody>
          <a:bodyPr>
            <a:norm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374" y="4474874"/>
            <a:ext cx="9573492" cy="67901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/>
              <a:t>Instructor: PhD, Huỳnh Ngọc Tú</a:t>
            </a:r>
          </a:p>
          <a:p>
            <a:pPr algn="r"/>
            <a:r>
              <a:rPr lang="en-US"/>
              <a:t>Nguyễn Duy Hàn Lâm – ID: 196005004</a:t>
            </a:r>
          </a:p>
        </p:txBody>
      </p:sp>
    </p:spTree>
    <p:extLst>
      <p:ext uri="{BB962C8B-B14F-4D97-AF65-F5344CB8AC3E}">
        <p14:creationId xmlns:p14="http://schemas.microsoft.com/office/powerpoint/2010/main" val="238847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A1B4864-2E97-40FD-9778-0DA70CB45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0"/>
            <a:ext cx="10731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77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FFB3-0074-4204-83A0-BD424030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encoding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506F5-6C06-4218-B815-A5650249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2109787"/>
            <a:ext cx="53911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6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DFB3B2-7EFA-4D85-B9CD-07793BAA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971550"/>
            <a:ext cx="51530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3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B33F6A-7308-45B3-B371-4BB253B9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957262"/>
            <a:ext cx="51530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3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0B5AEC-1BF8-4AE5-8CD7-6E604DD7C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938212"/>
            <a:ext cx="51530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4B2FBF-D1E9-4709-B05F-D55E8611F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962025"/>
            <a:ext cx="5114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01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7BB032-7DE4-4338-86C2-DCF2DD8D3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962025"/>
            <a:ext cx="50863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1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BA26-B507-4350-9A66-5C4B61AE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3" y="0"/>
            <a:ext cx="10515600" cy="1325563"/>
          </a:xfrm>
        </p:spPr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12BC-317A-4007-9CE9-292EE90F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chuyền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6DE6C-9B9F-467C-BFB5-D90EAE7E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104900"/>
            <a:ext cx="105632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5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BA26-B507-4350-9A66-5C4B61AE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12BC-317A-4007-9CE9-292EE90F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8F07C-33A0-46D5-B5B3-51B94805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635" y="2363787"/>
            <a:ext cx="6288729" cy="420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04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F615-5009-4B74-B717-9980712E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QR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8169-D215-466F-ABF4-170845B92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1FA0A-C20D-4AE6-82AB-310D9C0C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9584"/>
            <a:ext cx="6263677" cy="3617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B644D-3D0D-473B-9E95-8794BAE34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2237587"/>
            <a:ext cx="38481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3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2E5E-1748-4250-A78E-8AB65A7F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F23E-5475-4B86-B586-EBB892AE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864"/>
            <a:ext cx="10515600" cy="1404136"/>
          </a:xfrm>
        </p:spPr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38F34A-5E34-456D-B12B-BF3929AF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3429000"/>
            <a:ext cx="20955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257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2EC9-AD6A-422A-B7A0-C60B7F42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QR code</a:t>
            </a:r>
          </a:p>
        </p:txBody>
      </p:sp>
      <p:pic>
        <p:nvPicPr>
          <p:cNvPr id="11266" name="Picture 2" descr="Kakao has announced that it has added QR code identification technology that will enable users to process payments with a simple snapshot to its Kakao Pay service. (Image: Kakao Pay)">
            <a:extLst>
              <a:ext uri="{FF2B5EF4-FFF2-40B4-BE49-F238E27FC236}">
                <a16:creationId xmlns:a16="http://schemas.microsoft.com/office/drawing/2014/main" id="{F2A13D00-6A1E-4F9C-9D03-F689E51F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959528"/>
            <a:ext cx="61912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619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3889-2666-44E8-BAC3-D3961BF8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83" y="42891"/>
            <a:ext cx="10515600" cy="1325563"/>
          </a:xfrm>
        </p:spPr>
        <p:txBody>
          <a:bodyPr/>
          <a:lstStyle/>
          <a:p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QR code</a:t>
            </a:r>
          </a:p>
        </p:txBody>
      </p:sp>
      <p:pic>
        <p:nvPicPr>
          <p:cNvPr id="13318" name="Picture 6" descr="What is Malware &amp; What Does it Do? | Malware Definition | Avast">
            <a:extLst>
              <a:ext uri="{FF2B5EF4-FFF2-40B4-BE49-F238E27FC236}">
                <a16:creationId xmlns:a16="http://schemas.microsoft.com/office/drawing/2014/main" id="{A594F470-036C-4A0E-B424-6AC27423B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201" y="1041283"/>
            <a:ext cx="80200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208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WhatsApp QR link hijacking attack (initiated via sending a target victim a phishing website link). Here the spoofed QR code is automatically refreshed through the Javascript that has been copied from the legitimate WhatsApp authentication page.">
            <a:extLst>
              <a:ext uri="{FF2B5EF4-FFF2-40B4-BE49-F238E27FC236}">
                <a16:creationId xmlns:a16="http://schemas.microsoft.com/office/drawing/2014/main" id="{20319774-0AFC-46EF-884F-61E6A44FE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4288"/>
            <a:ext cx="8096250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27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7AC2-376F-4F90-A7D4-6BD8EFE2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A642E0-5FA7-4CB3-9D21-A71FBEB8F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QR Code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scan.</a:t>
            </a:r>
          </a:p>
          <a:p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link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QR Code.</a:t>
            </a:r>
          </a:p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QR code.</a:t>
            </a:r>
          </a:p>
        </p:txBody>
      </p:sp>
    </p:spTree>
    <p:extLst>
      <p:ext uri="{BB962C8B-B14F-4D97-AF65-F5344CB8AC3E}">
        <p14:creationId xmlns:p14="http://schemas.microsoft.com/office/powerpoint/2010/main" val="263036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5B66-F0AD-418B-BD17-4F044215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barcode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C01CE0-06A5-4EEE-8B15-4233229CA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469909"/>
            <a:ext cx="76581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17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56C5-9EC8-4DAC-B17A-292D9187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barcode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72E8A3-E03B-4CB0-A41A-1E3F7A98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314"/>
            <a:ext cx="10515600" cy="1404136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barcode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“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CSE370</a:t>
            </a:r>
            <a:r>
              <a:rPr lang="en-US" dirty="0"/>
              <a:t>”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868CA8-B6D4-47AB-BB27-8DFBAC5BB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95846"/>
              </p:ext>
            </p:extLst>
          </p:nvPr>
        </p:nvGraphicFramePr>
        <p:xfrm>
          <a:off x="2668637" y="2462114"/>
          <a:ext cx="6854726" cy="3271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4655">
                  <a:extLst>
                    <a:ext uri="{9D8B030D-6E8A-4147-A177-3AD203B41FA5}">
                      <a16:colId xmlns:a16="http://schemas.microsoft.com/office/drawing/2014/main" val="380498612"/>
                    </a:ext>
                  </a:extLst>
                </a:gridCol>
                <a:gridCol w="2284655">
                  <a:extLst>
                    <a:ext uri="{9D8B030D-6E8A-4147-A177-3AD203B41FA5}">
                      <a16:colId xmlns:a16="http://schemas.microsoft.com/office/drawing/2014/main" val="2504837845"/>
                    </a:ext>
                  </a:extLst>
                </a:gridCol>
                <a:gridCol w="2285416">
                  <a:extLst>
                    <a:ext uri="{9D8B030D-6E8A-4147-A177-3AD203B41FA5}">
                      <a16:colId xmlns:a16="http://schemas.microsoft.com/office/drawing/2014/main" val="2381140054"/>
                    </a:ext>
                  </a:extLst>
                </a:gridCol>
              </a:tblGrid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Ký tự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Giá trị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Mã nhị phân tương ứng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925356"/>
                  </a:ext>
                </a:extLst>
              </a:tr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 (START_A)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11010000100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228477"/>
                  </a:ext>
                </a:extLst>
              </a:tr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 (35)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35 x 1 = 35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10001000110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7653823"/>
                  </a:ext>
                </a:extLst>
              </a:tr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 (51)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51 x 2 = 102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11011101000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115400"/>
                  </a:ext>
                </a:extLst>
              </a:tr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 (37)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37 x 3 = 111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10001101000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14519"/>
                  </a:ext>
                </a:extLst>
              </a:tr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 (19)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 x 4 = 76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11001011100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0070290"/>
                  </a:ext>
                </a:extLst>
              </a:tr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 (23)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23 x 5 = 115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11101101110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5831432"/>
                  </a:ext>
                </a:extLst>
              </a:tr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 (16)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 x 6 = 96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10011101100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25258"/>
                  </a:ext>
                </a:extLst>
              </a:tr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Checksum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535 mod 103 = 20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11001001110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30309"/>
                  </a:ext>
                </a:extLst>
              </a:tr>
              <a:tr h="32710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STOP_CODE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1100011101011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9575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31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56C5-9EC8-4DAC-B17A-292D9187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barcode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72E8A3-E03B-4CB0-A41A-1E3F7A98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314"/>
            <a:ext cx="10515600" cy="1404136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barcode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“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CSE370</a:t>
            </a:r>
            <a:r>
              <a:rPr lang="en-US" dirty="0"/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13658-7297-4271-AB3D-6D3BB0F4A7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57587" y="2587363"/>
            <a:ext cx="50768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3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656D-D400-4596-B84D-5B017F84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barcode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55F1-5959-4EF5-9119-69613928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8F02FC-C6DC-41F8-AF3F-F418591F1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3045823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8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656D-D400-4596-B84D-5B017F84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55F1-5959-4EF5-9119-69613928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1994 </a:t>
            </a:r>
            <a:r>
              <a:rPr lang="en-US" dirty="0" err="1"/>
              <a:t>bởi</a:t>
            </a:r>
            <a:r>
              <a:rPr lang="en-US" dirty="0"/>
              <a:t> Masahiro Hara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4C86F6E-B6E0-4BF6-A5CF-3C6435F0D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6150"/>
            <a:ext cx="76200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7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89D8D70-A1C1-44DA-B00C-DDAFA510B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0"/>
            <a:ext cx="10731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10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53A65B0B-19F8-474A-9DB7-DC34150AE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0"/>
            <a:ext cx="9986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74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283</Words>
  <Application>Microsoft Office PowerPoint</Application>
  <PresentationFormat>Widescreen</PresentationFormat>
  <Paragraphs>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QR code</vt:lpstr>
      <vt:lpstr>Barcode</vt:lpstr>
      <vt:lpstr>Cấu trúc của barcode</vt:lpstr>
      <vt:lpstr>Cách barcode hoạt động</vt:lpstr>
      <vt:lpstr>Cách barcode hoạt động</vt:lpstr>
      <vt:lpstr>Mở rộng barcode</vt:lpstr>
      <vt:lpstr>Barcode</vt:lpstr>
      <vt:lpstr>PowerPoint Presentation</vt:lpstr>
      <vt:lpstr>PowerPoint Presentation</vt:lpstr>
      <vt:lpstr>PowerPoint Presentation</vt:lpstr>
      <vt:lpstr>Các encoding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Ứng dụng của QR code</vt:lpstr>
      <vt:lpstr>Ứng dụng của QR code</vt:lpstr>
      <vt:lpstr>Ứng dụng QR code</vt:lpstr>
      <vt:lpstr>Ứng dụng của QR code</vt:lpstr>
      <vt:lpstr>Rủi ro của QR code</vt:lpstr>
      <vt:lpstr>PowerPoint Presentation</vt:lpstr>
      <vt:lpstr>Giải pháp phòng vệ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Instruction and Security Application</dc:title>
  <dc:creator>Lâm Nguyễn</dc:creator>
  <cp:lastModifiedBy>Lam Nguyen Duy Han</cp:lastModifiedBy>
  <cp:revision>30</cp:revision>
  <dcterms:created xsi:type="dcterms:W3CDTF">2020-10-29T02:49:42Z</dcterms:created>
  <dcterms:modified xsi:type="dcterms:W3CDTF">2020-11-20T09:29:54Z</dcterms:modified>
</cp:coreProperties>
</file>