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087" y="1138989"/>
            <a:ext cx="10379825" cy="2387600"/>
          </a:xfrm>
        </p:spPr>
        <p:txBody>
          <a:bodyPr>
            <a:norm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374" y="4474874"/>
            <a:ext cx="9573492" cy="67901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/>
              <a:t>Instructor: PhD, Huỳnh Ngọc Tú</a:t>
            </a:r>
          </a:p>
          <a:p>
            <a:pPr algn="r"/>
            <a:r>
              <a:rPr lang="en-US"/>
              <a:t>Nguyễn Duy Hàn Lâm – ID: 196005004</a:t>
            </a:r>
          </a:p>
        </p:txBody>
      </p:sp>
    </p:spTree>
    <p:extLst>
      <p:ext uri="{BB962C8B-B14F-4D97-AF65-F5344CB8AC3E}">
        <p14:creationId xmlns:p14="http://schemas.microsoft.com/office/powerpoint/2010/main" val="238847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Instruction and Security Application</dc:title>
  <dc:creator>Lâm Nguyễn</dc:creator>
  <cp:lastModifiedBy>Lam Nguyen Duy Han</cp:lastModifiedBy>
  <cp:revision>2</cp:revision>
  <dcterms:created xsi:type="dcterms:W3CDTF">2020-10-29T02:49:42Z</dcterms:created>
  <dcterms:modified xsi:type="dcterms:W3CDTF">2020-11-20T06:55:01Z</dcterms:modified>
</cp:coreProperties>
</file>