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0A47-90C0-4738-9573-11235CA59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C1B07-AD37-498E-B976-DE6FA6BC5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395C-8F97-4EBA-8882-EBA2B4D7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53EF-EC63-4450-BE1B-6558BE05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3C54-7EC5-4829-AB10-C4D1565D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95B5-6DFE-49BB-AF93-6B30F73F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B8554-CD15-4737-9FE7-D15986B80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3B2A-5B9B-4453-85BE-CCC0033E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3919-EC9A-43DD-B5B6-6B0357E5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DE9F-DBC2-4760-AB11-B16B7B13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94099-8A89-41A8-9955-F858AE2B5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26F0F-E49E-45DC-9A87-4E33E12F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4CC8-28D3-4CE2-B0BA-D278D3E5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5A8D-53C1-4B8D-A121-7455CFE6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CD20-1E76-425D-B2CB-37330E65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CF42-4A7A-4465-B3CB-E9F9F532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8949-D32D-4F8E-99D2-628D67C8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28F9-734F-4B1E-BCB2-FC8F7D96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48B3-CE35-44BA-B153-4549ACAA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5E43-CFF3-478A-A189-EBA90766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BF2-914E-46C9-AF37-3A404D73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EDC4A-10CA-4B15-A548-9B8A022FA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86A2-8885-4ADE-9FC2-4FC47E0D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4883-B809-4F5D-B73B-654E53C1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49A4-DBCD-419E-8383-E7FE17FE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2790-EF3A-4343-8698-A7537FF9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952C-809E-49BC-BF9D-0FB8DEE25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03EA3-0E40-4D4F-8F04-29A9F505D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B513B-28E1-4568-8789-79F32BC0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1368-F88A-4120-8159-9D18C6AA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1D878-FA84-4953-81D3-8967CA6C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23C4-E2CB-4770-B438-944DC590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D98CB-4494-483B-B746-BD53399B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95BF-F9BB-46D6-B168-0F47F3BB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3ED58-6181-4B9E-AC07-781B0F7C3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8CB9E-744F-4BF7-818C-DB463CD6A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BCD9E-A9D7-43C1-BE36-A17E7966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5CBD1-8CD5-43BE-9C84-FE5DA657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BD200-C4B4-4DF4-8A12-8646C7A1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B496-443D-40E0-88B6-B83673B5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D217E-92FF-4F4C-9E51-4A2125FE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A5BCF-BDD7-48B0-B69C-B7200DD6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BBA1-9455-4497-8ACC-34E45A05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7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8A75D-BDC5-4A89-A6C8-93DC9504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BAA2F-957A-4EE7-A32C-9D88E6BA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C85C-CC89-4E96-B044-321F41AD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8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225F-F5EF-4E15-8D09-1FE985B3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49F9-CBAA-431E-8064-AE5798CA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AE967-2310-43B1-8B8E-CF49FD4C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9533C-9957-4B40-9B35-6D25E5E3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A901-71AB-463B-9BE3-BAB93EA7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8F61D-D693-432F-B6F7-2E8396A7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2730-D8BD-49EA-8100-E783B1FA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43492-8F6F-4752-A38F-93175A294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4C6D-CB92-43C3-9B93-194C848B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7599F-602E-4976-B59D-E3F17A99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F353-10EC-41A2-B60A-86493116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EB45-A5A2-4D4D-92E6-D538D1AA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7C4A1-E122-4DE6-A733-4482E83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3E0C7-4376-43CF-9E97-D14A91E0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D573-F2E0-45E3-8A2D-F51661BFC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4FA8-2A7D-4508-83C4-46983E0102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5DB3-307E-44E0-BB85-B7EEB4CA1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FCFF-81E9-451A-8E6E-DBB953C4F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9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3F8F-5937-4BA3-9667-72F3C9423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Shrinkage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30AE4-F376-4116-A5E5-360EA0614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2274"/>
            <a:ext cx="9144000" cy="895525"/>
          </a:xfrm>
        </p:spPr>
        <p:txBody>
          <a:bodyPr/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(MSHV: 196005004)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 Anh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8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6DC3-B069-4E46-90AE-BC02FC4B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333D-9B08-4BC4-BA2F-2FDEEB24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Trevor Hastie, Robert </a:t>
            </a:r>
            <a:r>
              <a:rPr lang="en-US" dirty="0" err="1"/>
              <a:t>Tibshirani</a:t>
            </a:r>
            <a:r>
              <a:rPr lang="en-US" dirty="0"/>
              <a:t>, Jerome Friedman, 2008, The Elements of Statistical Learning: Data Mining, Inference, and Prediction (Second Edition).</a:t>
            </a:r>
          </a:p>
        </p:txBody>
      </p:sp>
    </p:spTree>
    <p:extLst>
      <p:ext uri="{BB962C8B-B14F-4D97-AF65-F5344CB8AC3E}">
        <p14:creationId xmlns:p14="http://schemas.microsoft.com/office/powerpoint/2010/main" val="338081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FFB-9E7C-48AE-958F-F8339AB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467" y="2766218"/>
            <a:ext cx="7341066" cy="1325563"/>
          </a:xfrm>
        </p:spPr>
        <p:txBody>
          <a:bodyPr/>
          <a:lstStyle/>
          <a:p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6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A298-1B5E-431C-8DF7-A4675CED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8417" cy="48134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A0D7A0-FAAA-49A9-808D-5E2422C6418F}"/>
                  </a:ext>
                </a:extLst>
              </p:cNvPr>
              <p:cNvSpPr/>
              <p:nvPr/>
            </p:nvSpPr>
            <p:spPr>
              <a:xfrm>
                <a:off x="3192004" y="2857656"/>
                <a:ext cx="2547813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A0D7A0-FAAA-49A9-808D-5E2422C64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04" y="2857656"/>
                <a:ext cx="2547813" cy="11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4469F03-3314-453E-B661-144CC3543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05270"/>
                <a:ext cx="10515600" cy="24329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Trong </a:t>
                </a:r>
                <a:r>
                  <a:rPr lang="en-US" dirty="0" err="1"/>
                  <a:t>đó</a:t>
                </a:r>
                <a:r>
                  <a:rPr lang="en-US" dirty="0"/>
                  <a:t>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chặn</a:t>
                </a:r>
                <a:r>
                  <a:rPr lang="en-US" dirty="0"/>
                  <a:t> (intercept) hay </a:t>
                </a:r>
                <a:r>
                  <a:rPr lang="en-US" dirty="0" err="1"/>
                  <a:t>còn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bias (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bù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).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𝑋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en-US" i="1"/>
                      <m:t>=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𝑋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r>
                          <a:rPr lang="en-US" i="1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𝑋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r>
                          <a:rPr lang="en-US" i="1"/>
                          <m:t>,…,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𝑋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</m:sSub>
                        <m:r>
                          <a:rPr lang="en-US" i="1"/>
                          <m:t>,…,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𝑋</m:t>
                            </m:r>
                          </m:e>
                          <m:sub>
                            <m:r>
                              <a:rPr lang="en-US" i="1"/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vector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4469F03-3314-453E-B661-144CC354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5270"/>
                <a:ext cx="10515600" cy="2432956"/>
              </a:xfrm>
              <a:prstGeom prst="rect">
                <a:avLst/>
              </a:prstGeom>
              <a:blipFill>
                <a:blip r:embed="rId3"/>
                <a:stretch>
                  <a:fillRect l="-1217" t="-4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CE4C3F-89E8-4BF2-9B22-E538FA5EEBB2}"/>
              </a:ext>
            </a:extLst>
          </p:cNvPr>
          <p:cNvSpPr txBox="1">
            <a:spLocks/>
          </p:cNvSpPr>
          <p:nvPr/>
        </p:nvSpPr>
        <p:spPr>
          <a:xfrm>
            <a:off x="5739817" y="3188326"/>
            <a:ext cx="712366" cy="48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54AF6B-FE11-4131-95EF-5B83C81A68C6}"/>
                  </a:ext>
                </a:extLst>
              </p:cNvPr>
              <p:cNvSpPr/>
              <p:nvPr/>
            </p:nvSpPr>
            <p:spPr>
              <a:xfrm>
                <a:off x="6452183" y="3188003"/>
                <a:ext cx="1413400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54AF6B-FE11-4131-95EF-5B83C81A6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83" y="3188003"/>
                <a:ext cx="1413400" cy="481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80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(Residual Sum of Square – RSS)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00E93E-4235-4BB7-83F5-3439B11C7EF5}"/>
                  </a:ext>
                </a:extLst>
              </p:cNvPr>
              <p:cNvSpPr/>
              <p:nvPr/>
            </p:nvSpPr>
            <p:spPr>
              <a:xfrm>
                <a:off x="2098371" y="2863588"/>
                <a:ext cx="364144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00E93E-4235-4BB7-83F5-3439B11C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371" y="2863588"/>
                <a:ext cx="3641446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C24D2-7CCE-48E8-81E5-8717123E4BEA}"/>
              </a:ext>
            </a:extLst>
          </p:cNvPr>
          <p:cNvSpPr txBox="1">
            <a:spLocks/>
          </p:cNvSpPr>
          <p:nvPr/>
        </p:nvSpPr>
        <p:spPr>
          <a:xfrm>
            <a:off x="5739817" y="3188326"/>
            <a:ext cx="712366" cy="48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EC6048-09B4-4635-8A10-1A59C715F51C}"/>
                  </a:ext>
                </a:extLst>
              </p:cNvPr>
              <p:cNvSpPr/>
              <p:nvPr/>
            </p:nvSpPr>
            <p:spPr>
              <a:xfrm>
                <a:off x="6452183" y="3085218"/>
                <a:ext cx="4253216" cy="584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EC6048-09B4-4635-8A10-1A59C715F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83" y="3085218"/>
                <a:ext cx="4253216" cy="584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2652549" y="3994410"/>
            <a:ext cx="2533090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7239270" y="3998834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15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03CD-A4A6-40E4-B0C5-08A25B83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747B-8615-4EEC-BB95-1F0A7ABD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172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Shrinkage Method</vt:lpstr>
      <vt:lpstr>Tài liệu tham khảo</vt:lpstr>
      <vt:lpstr>Lý thuyết về mô hình tuyến tính</vt:lpstr>
      <vt:lpstr>1.1 Mô hình tuyến tính</vt:lpstr>
      <vt:lpstr>1.2 Tổng các phần dư bình phương (Residual Sum of Square – RSS)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Shrinkage Method</dc:title>
  <dc:creator>Lam Nguyen Duy Han</dc:creator>
  <cp:lastModifiedBy>Lam Nguyen Duy Han</cp:lastModifiedBy>
  <cp:revision>16</cp:revision>
  <dcterms:created xsi:type="dcterms:W3CDTF">2020-05-11T06:53:08Z</dcterms:created>
  <dcterms:modified xsi:type="dcterms:W3CDTF">2020-05-11T10:58:50Z</dcterms:modified>
</cp:coreProperties>
</file>