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8D0C9-5FF4-414D-90B6-4AFDB1BEE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62380-471E-4D96-A622-064239C5C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0CE33-1145-418D-9649-0247A91D1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EBB1-8554-4D36-9515-4078B0891CD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AF192-9456-41F2-A5FA-02838E7E6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093A0-A36B-4158-93C5-BAC3CB4D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8829-E51E-4381-ACEF-B0DF56B5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8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A847E-FA72-4228-A914-6A5F1F46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D8304-843E-4C2D-9E1F-523C1109E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97365-8381-4D81-8BC0-367EACF0D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EBB1-8554-4D36-9515-4078B0891CD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A4EFF-AA53-41E8-B5CA-4DA52AE10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E9570-8133-4EA7-ABE0-C255841F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8829-E51E-4381-ACEF-B0DF56B5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6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B3D22-CFD9-46DF-82BF-0262A04AC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EC659-E57A-4DFC-849B-520A42957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3396D-93B1-4990-9CC8-F58280484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EBB1-8554-4D36-9515-4078B0891CD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D038A-5F08-4CBD-95D1-7319FE05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3E84B-CE80-4E31-9E60-634EBEA04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8829-E51E-4381-ACEF-B0DF56B5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2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D216-DC75-4D9A-8492-50B38530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0C52B-B2F3-4C88-8588-93A654FB4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0032C-C8E5-411A-96D6-8B2BB578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EBB1-8554-4D36-9515-4078B0891CD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6BD0A-7BDD-466B-90EC-F22D4A448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1FD8B-D0AF-45A5-BD17-1EB98597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8829-E51E-4381-ACEF-B0DF56B5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0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72DCD-687F-4A28-A692-47E5D93B6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A9DA8-A545-41C0-A118-B06E21B7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4770F-AC78-4732-A5AA-77B4EBC52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EBB1-8554-4D36-9515-4078B0891CD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77589-9F68-4F24-8C11-3AC3D7C1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891BC-4A48-4288-ACC0-E8BEF32E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8829-E51E-4381-ACEF-B0DF56B5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1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17C2-BFFE-4306-841E-5DEE12D7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635E-2FCF-4899-AC29-A943130F7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5AF6F-9B03-444B-B8C1-4C6A84087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BBC6C-CACB-4C68-859F-1ECC2DEB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EBB1-8554-4D36-9515-4078B0891CD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15DEA-8F43-4A70-A517-13CFCE677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EDA1E-8A60-406A-82AD-9A14A39A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8829-E51E-4381-ACEF-B0DF56B5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8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89F3-EF34-4CCC-9971-CC27ADEF4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ABE8C-1B88-4242-80D0-9051EB95F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DDC04-FCE0-4E3C-98F6-BAD8152E7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B93DAE-B775-4EFB-AFF0-6488A3353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39F1F-C900-4681-A38A-34B5A9782D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50D678-4126-4856-8AB7-62C6CE0AC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EBB1-8554-4D36-9515-4078B0891CD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251A50-9386-4B82-AA41-9B57E6725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145FC-8D98-48B9-A593-EF14578E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8829-E51E-4381-ACEF-B0DF56B5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02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714B-9FC3-4E07-9F45-5D325356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66E9C2-A926-4CB7-B44F-47821C5F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EBB1-8554-4D36-9515-4078B0891CD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67F98-332D-4275-80D6-BE777AA47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4B227-9935-4C8B-A7D5-17EF40BA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8829-E51E-4381-ACEF-B0DF56B5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8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471001-7EA0-4D6A-B6B7-ECB8E417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EBB1-8554-4D36-9515-4078B0891CD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D45C02-4F74-4F49-AB63-802CA2F7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16B0D-C25E-4F94-AEB8-2A64A79F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8829-E51E-4381-ACEF-B0DF56B5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4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BE50C-F019-4E03-8040-317A5629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5933B-4869-49AE-9F3C-1C5990565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72A8C-C040-4003-B600-23710AE34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8E9AB-88BA-4ED3-8B67-DD1F2D2FF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EBB1-8554-4D36-9515-4078B0891CD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352E7-3786-445A-907A-42D347879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D1239-C345-4E72-8991-77F5353B3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8829-E51E-4381-ACEF-B0DF56B5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0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D8A89-6402-4A33-A352-CEE7F9739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2C0CE8-0FB5-41C6-8A41-D2114F041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9248E-8B82-4CE6-A536-8E0812B41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A22BA-F187-41D0-9FC2-3F8A43D1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EBB1-8554-4D36-9515-4078B0891CD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64712-73C9-4079-873F-DE3B74BAF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63840-3DFF-42EA-989D-93B5A61B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8829-E51E-4381-ACEF-B0DF56B5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3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B9E3BC-725E-4DA3-A38B-50255BF89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2D672-DDD2-4E63-AE1F-8569A48EB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670D3-CA7C-490A-A199-7DFDC55CF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FEBB1-8554-4D36-9515-4078B0891CD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842DB-C4A0-4806-B1EB-86CD78205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B1D49-6EC9-4A2D-A13C-DC9C2E81F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C8829-E51E-4381-ACEF-B0DF56B5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42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5D45-A2E6-4316-87E7-A6FEABF52A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Language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920BB-B798-489F-8382-BF476AAA3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1606"/>
            <a:ext cx="9144000" cy="996193"/>
          </a:xfrm>
        </p:spPr>
        <p:txBody>
          <a:bodyPr/>
          <a:lstStyle/>
          <a:p>
            <a:pPr algn="r"/>
            <a:r>
              <a:rPr lang="en-US" dirty="0" err="1"/>
              <a:t>Nguyễn</a:t>
            </a:r>
            <a:r>
              <a:rPr lang="en-US" dirty="0"/>
              <a:t> Duy </a:t>
            </a:r>
            <a:r>
              <a:rPr lang="en-US" dirty="0" err="1"/>
              <a:t>Hàn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– 196005004</a:t>
            </a:r>
          </a:p>
          <a:p>
            <a:pPr algn="r"/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Duy - 51603070</a:t>
            </a:r>
          </a:p>
        </p:txBody>
      </p:sp>
    </p:spTree>
    <p:extLst>
      <p:ext uri="{BB962C8B-B14F-4D97-AF65-F5344CB8AC3E}">
        <p14:creationId xmlns:p14="http://schemas.microsoft.com/office/powerpoint/2010/main" val="134206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7854F-7988-47F4-9755-37644902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70431-41DE-46FA-9E51-767AED79D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6293"/>
            <a:ext cx="7676626" cy="573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ngon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đấy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ông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!”) &gt; P(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ngon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đấy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ông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!”)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C298D8-8A17-46B7-ADD8-BB6803BEEABA}"/>
              </a:ext>
            </a:extLst>
          </p:cNvPr>
          <p:cNvSpPr txBox="1">
            <a:spLocks/>
          </p:cNvSpPr>
          <p:nvPr/>
        </p:nvSpPr>
        <p:spPr>
          <a:xfrm>
            <a:off x="838200" y="2735524"/>
            <a:ext cx="7676626" cy="57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tôi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”) &gt; P(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tôi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”)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1F7289-ED7C-4453-B447-85BA69F76600}"/>
              </a:ext>
            </a:extLst>
          </p:cNvPr>
          <p:cNvSpPr txBox="1">
            <a:spLocks/>
          </p:cNvSpPr>
          <p:nvPr/>
        </p:nvSpPr>
        <p:spPr>
          <a:xfrm>
            <a:off x="838199" y="3544755"/>
            <a:ext cx="10059099" cy="5736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Mặt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hồ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mắt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biếc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”) &gt; P(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Mặt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hồ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mắt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biếc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”)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24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7854F-7988-47F4-9755-37644902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0E42FF-B052-4EE3-A7B3-89B6A0EB0393}"/>
                  </a:ext>
                </a:extLst>
              </p:cNvPr>
              <p:cNvSpPr txBox="1"/>
              <p:nvPr/>
            </p:nvSpPr>
            <p:spPr>
              <a:xfrm>
                <a:off x="4654142" y="2269529"/>
                <a:ext cx="28837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0E42FF-B052-4EE3-A7B3-89B6A0EB0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142" y="2269529"/>
                <a:ext cx="288371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283306-7776-4B76-B385-5ABE3139B53E}"/>
                  </a:ext>
                </a:extLst>
              </p:cNvPr>
              <p:cNvSpPr txBox="1"/>
              <p:nvPr/>
            </p:nvSpPr>
            <p:spPr>
              <a:xfrm>
                <a:off x="3048699" y="3048759"/>
                <a:ext cx="6094602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283306-7776-4B76-B385-5ABE3139B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699" y="3048759"/>
                <a:ext cx="6094602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598348-129A-4E10-8672-597E3FD7C5B1}"/>
                  </a:ext>
                </a:extLst>
              </p:cNvPr>
              <p:cNvSpPr txBox="1"/>
              <p:nvPr/>
            </p:nvSpPr>
            <p:spPr>
              <a:xfrm>
                <a:off x="3048699" y="4118358"/>
                <a:ext cx="6094602" cy="676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598348-129A-4E10-8672-597E3FD7C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699" y="4118358"/>
                <a:ext cx="6094602" cy="676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34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7854F-7988-47F4-9755-37644902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0E42FF-B052-4EE3-A7B3-89B6A0EB0393}"/>
                  </a:ext>
                </a:extLst>
              </p:cNvPr>
              <p:cNvSpPr txBox="1"/>
              <p:nvPr/>
            </p:nvSpPr>
            <p:spPr>
              <a:xfrm>
                <a:off x="4654142" y="2269529"/>
                <a:ext cx="28837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0E42FF-B052-4EE3-A7B3-89B6A0EB0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142" y="2269529"/>
                <a:ext cx="288371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283306-7776-4B76-B385-5ABE3139B53E}"/>
                  </a:ext>
                </a:extLst>
              </p:cNvPr>
              <p:cNvSpPr txBox="1"/>
              <p:nvPr/>
            </p:nvSpPr>
            <p:spPr>
              <a:xfrm>
                <a:off x="3048699" y="3048759"/>
                <a:ext cx="6094602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283306-7776-4B76-B385-5ABE3139B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699" y="3048759"/>
                <a:ext cx="6094602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598348-129A-4E10-8672-597E3FD7C5B1}"/>
                  </a:ext>
                </a:extLst>
              </p:cNvPr>
              <p:cNvSpPr txBox="1"/>
              <p:nvPr/>
            </p:nvSpPr>
            <p:spPr>
              <a:xfrm>
                <a:off x="3048699" y="4118358"/>
                <a:ext cx="6094602" cy="676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598348-129A-4E10-8672-597E3FD7C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699" y="4118358"/>
                <a:ext cx="6094602" cy="676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31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7854F-7988-47F4-9755-37644902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598348-129A-4E10-8672-597E3FD7C5B1}"/>
                  </a:ext>
                </a:extLst>
              </p:cNvPr>
              <p:cNvSpPr txBox="1"/>
              <p:nvPr/>
            </p:nvSpPr>
            <p:spPr>
              <a:xfrm>
                <a:off x="1136009" y="1690688"/>
                <a:ext cx="3754773" cy="676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ô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ọ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598348-129A-4E10-8672-597E3FD7C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009" y="1690688"/>
                <a:ext cx="3754773" cy="6767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E080C8-3BD4-4CCF-9E1F-D391F11B8CCF}"/>
                  </a:ext>
                </a:extLst>
              </p:cNvPr>
              <p:cNvSpPr txBox="1"/>
              <p:nvPr/>
            </p:nvSpPr>
            <p:spPr>
              <a:xfrm>
                <a:off x="1136009" y="2618941"/>
                <a:ext cx="6640586" cy="6771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á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𝑛𝑎𝑦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𝑛𝑎𝑦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á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𝑛𝑎𝑦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E080C8-3BD4-4CCF-9E1F-D391F11B8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009" y="2618941"/>
                <a:ext cx="6640586" cy="6771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EC6B2FAA-0D62-44C9-85A9-4E1BAC2A7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567" y="1787866"/>
            <a:ext cx="555727" cy="48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wnload Free png Paloma y tache png 2 » PNG Image - DLPNG.com">
            <a:extLst>
              <a:ext uri="{FF2B5EF4-FFF2-40B4-BE49-F238E27FC236}">
                <a16:creationId xmlns:a16="http://schemas.microsoft.com/office/drawing/2014/main" id="{A9849DF0-ED03-4759-B894-3A4914C23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6" y="2622367"/>
            <a:ext cx="673747" cy="67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1C2D6F4-CA76-4676-89FE-AACF6F03120D}"/>
              </a:ext>
            </a:extLst>
          </p:cNvPr>
          <p:cNvSpPr txBox="1">
            <a:spLocks/>
          </p:cNvSpPr>
          <p:nvPr/>
        </p:nvSpPr>
        <p:spPr>
          <a:xfrm>
            <a:off x="1136009" y="3561887"/>
            <a:ext cx="2836179" cy="5736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markov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04AEC5-85E4-4362-9C0D-7303DB4D7A71}"/>
                  </a:ext>
                </a:extLst>
              </p:cNvPr>
              <p:cNvSpPr txBox="1"/>
              <p:nvPr/>
            </p:nvSpPr>
            <p:spPr>
              <a:xfrm>
                <a:off x="1127620" y="4224367"/>
                <a:ext cx="60946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á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𝑛𝑎𝑦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á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04AEC5-85E4-4362-9C0D-7303DB4D7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620" y="4224367"/>
                <a:ext cx="6094602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72CC69-07ED-457E-8279-E361BE8BD7FA}"/>
                  </a:ext>
                </a:extLst>
              </p:cNvPr>
              <p:cNvSpPr txBox="1"/>
              <p:nvPr/>
            </p:nvSpPr>
            <p:spPr>
              <a:xfrm>
                <a:off x="1287011" y="4783737"/>
                <a:ext cx="60946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á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𝑛𝑎𝑦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á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72CC69-07ED-457E-8279-E361BE8BD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011" y="4783737"/>
                <a:ext cx="6094602" cy="369332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7972A05-1567-459D-88B2-752FC128194D}"/>
                  </a:ext>
                </a:extLst>
              </p:cNvPr>
              <p:cNvSpPr txBox="1"/>
              <p:nvPr/>
            </p:nvSpPr>
            <p:spPr>
              <a:xfrm>
                <a:off x="3048699" y="5405510"/>
                <a:ext cx="6094602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7972A05-1567-459D-88B2-752FC1281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699" y="5405510"/>
                <a:ext cx="6094602" cy="8485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28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145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Theme</vt:lpstr>
      <vt:lpstr>Language model</vt:lpstr>
      <vt:lpstr>Xác suất của mô hình</vt:lpstr>
      <vt:lpstr>Xác suất của mô hình</vt:lpstr>
      <vt:lpstr>Xác suất của mô hình</vt:lpstr>
      <vt:lpstr>Xác suất của mô hình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model</dc:title>
  <dc:creator>Lam Nguyen Duy Han</dc:creator>
  <cp:lastModifiedBy>Lam Nguyen Duy Han</cp:lastModifiedBy>
  <cp:revision>8</cp:revision>
  <dcterms:created xsi:type="dcterms:W3CDTF">2020-07-09T07:37:58Z</dcterms:created>
  <dcterms:modified xsi:type="dcterms:W3CDTF">2020-07-09T11:02:49Z</dcterms:modified>
</cp:coreProperties>
</file>