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0B4E-242B-49C4-9ABE-630DB32E6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A6632-C332-4C8E-BFF3-6F2C15503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DF092-CDF3-4677-BACD-18E73276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01695-FC95-4699-8F63-27276588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F8590-8E3C-4913-85CC-465366B2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5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2216-0A9A-4CBC-9FA1-AD4F3229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98F24-0E00-4D09-86F6-0F84D4E5F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EE235-B9A0-430D-BDAF-A5726EB5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9810-C8D7-4032-99F4-2A5D523E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B9BE8-D093-4B2C-BBE5-CCC99687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3EB79-DCB3-40F1-9E12-C762F7FA0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96BEF-8E1F-45D0-B3C8-98771EB73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E5D0-0426-44E1-BE50-59336DF0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C032B-0F98-447C-8939-869F637E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DF38D-DECA-44FB-8705-136C1C97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0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5973-89BD-4774-94D5-5C64B807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5488-24C3-4D6B-8BE3-B0FDDB44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40B8-B144-42BA-B9FD-97C4210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1FDF-5DBB-4668-88A3-54E76380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07C49-E1D3-4BE3-8451-EEDD2FE0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5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C97B-78C9-4346-A04A-942AAD62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59908-C22B-4F7E-8775-6C1385D03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3B2C6-44FD-49D7-A942-7F3FA53E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78DE-8D19-4B3A-B6FD-FD94EA2A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0631-D58A-4598-8E45-63EA6988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6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4AAD-80D5-4BC3-BD32-9D804664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25CA-7E2E-4F7B-A64A-7F514C82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AC3D-410E-486A-B111-460915559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E843B-B1C3-4047-AB90-ABCD173A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671CA-BC9C-400B-AD70-AA1E9C53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F8D1A-A09B-4BA3-B5EF-D5478BFA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1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FE9C-9004-4442-B57C-3739E8D6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5A840-7796-4428-834B-A455E41A9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BEBCD-28DD-4D79-B78D-2AA6A49DA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2DAF4-E45D-4A23-BC95-FE95C0C24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2C0D1-9B95-44F9-9B66-8D669126D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4AD8A-3362-464D-A8BD-C391944E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EFB9D-6F5D-47B2-B181-DD563798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140BB-C333-4783-9ACD-FF84D0BF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5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907A-8B09-4806-B311-C7A1046F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2FF38-4D66-4CD7-87F5-4C06612A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D43FE-D3A2-4084-9140-5E00D1C7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75650-3F37-47F5-ABB1-83897444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4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4AC47-5F6A-49DB-B79F-A5B99D35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B972D-0C65-445A-8176-A40F2AB0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0D275-612C-4200-89B4-F5C9E9F1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D8BA-6235-4EDB-9494-8353F78E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B5BB-AF0F-4D69-AEB1-40AB71402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FCEAC-E5F3-431C-815D-549C7129F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88932-B5D0-4822-9B5B-2C350890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A1392-7553-4AD1-B26C-243D6C4B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D0C9C-8232-4049-A772-A1D51EF2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D198-8C40-4D7F-9D9A-430FBD2A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E1FFD-82D5-4A5B-9BC3-009827CD8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31B04-2155-409A-B0B0-966B75090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F8BFC-B710-4A8C-B8D3-4DB378F8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3D83E-D033-4B59-829D-6372AD39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BC9F5-84CB-4332-87B7-AADA1E3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2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56280-D88C-42A6-B8B8-7B4CF39D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17D07-E504-4D4B-83C3-D2A212668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37DCF-2113-4FDC-B129-830631653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1188-3D17-48CC-A3F8-3A7F22A24A6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79EC7-22DB-4531-916A-D3CF038D6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5834E-3E12-4C90-BD52-E5E44EACB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6/comprehensive-guide-text-summarization-using-deep-learning-python/" TargetMode="External"/><Relationship Id="rId2" Type="http://schemas.openxmlformats.org/officeDocument/2006/relationships/hyperlink" Target="https://www.analyticsvidhya.com/blog/2018/11/introduction-text-summarization-textrank-pyth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16AA-40FB-4367-8CC6-FE5A91028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9D3CC-A462-46D1-8CE8-CE03C5320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7047"/>
            <a:ext cx="9144000" cy="894461"/>
          </a:xfrm>
        </p:spPr>
        <p:txBody>
          <a:bodyPr/>
          <a:lstStyle/>
          <a:p>
            <a:pPr algn="r"/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Duy – 51603070</a:t>
            </a:r>
          </a:p>
          <a:p>
            <a:pPr algn="r"/>
            <a:r>
              <a:rPr lang="en-US" dirty="0" err="1"/>
              <a:t>Nguyễn</a:t>
            </a:r>
            <a:r>
              <a:rPr lang="en-US" dirty="0"/>
              <a:t> Duy </a:t>
            </a:r>
            <a:r>
              <a:rPr lang="en-US" dirty="0" err="1"/>
              <a:t>Hàn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– 196005004</a:t>
            </a:r>
          </a:p>
        </p:txBody>
      </p:sp>
    </p:spTree>
    <p:extLst>
      <p:ext uri="{BB962C8B-B14F-4D97-AF65-F5344CB8AC3E}">
        <p14:creationId xmlns:p14="http://schemas.microsoft.com/office/powerpoint/2010/main" val="225385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13C1-4A36-4C2E-9EA4-9E6E815C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3045-D68D-4E71-A63D-34FB76A7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https://www.analyticsvidhya.com/blog/2018/11/introduction-text-summarization-textrank-python/</a:t>
            </a:r>
            <a:endParaRPr lang="en-US" dirty="0"/>
          </a:p>
          <a:p>
            <a:r>
              <a:rPr lang="en-US" dirty="0">
                <a:hlinkClick r:id="rId3"/>
              </a:rPr>
              <a:t>https://www.analyticsvidhya.com/blog/2019/06/comprehensive-guide-text-summarization-using-deep-learning-python/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8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8FD1-082F-424F-B202-40F0D3A5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summarization</a:t>
            </a:r>
          </a:p>
        </p:txBody>
      </p:sp>
      <p:pic>
        <p:nvPicPr>
          <p:cNvPr id="1026" name="Picture 2" descr="text summarization">
            <a:extLst>
              <a:ext uri="{FF2B5EF4-FFF2-40B4-BE49-F238E27FC236}">
                <a16:creationId xmlns:a16="http://schemas.microsoft.com/office/drawing/2014/main" id="{F0D68E40-86C2-49E2-8773-EEA28C876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539875"/>
            <a:ext cx="97155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5056-2331-40D3-B9CE-48677778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549"/>
            <a:ext cx="10515600" cy="1325563"/>
          </a:xfrm>
        </p:spPr>
        <p:txBody>
          <a:bodyPr/>
          <a:lstStyle/>
          <a:p>
            <a:r>
              <a:rPr lang="en-US" dirty="0"/>
              <a:t>Text summarization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8D8C3E-10E1-4B97-93E9-0B927A5F2C08}"/>
              </a:ext>
            </a:extLst>
          </p:cNvPr>
          <p:cNvSpPr/>
          <p:nvPr/>
        </p:nvSpPr>
        <p:spPr>
          <a:xfrm>
            <a:off x="4476924" y="2114025"/>
            <a:ext cx="3238151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summarization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489442-0D94-4C84-B9EE-C7FF779D2C53}"/>
              </a:ext>
            </a:extLst>
          </p:cNvPr>
          <p:cNvSpPr/>
          <p:nvPr/>
        </p:nvSpPr>
        <p:spPr>
          <a:xfrm>
            <a:off x="931184" y="3435294"/>
            <a:ext cx="4654486" cy="654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Abstractive summarization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E1FD7-B419-435F-9B67-0F877281DC9E}"/>
              </a:ext>
            </a:extLst>
          </p:cNvPr>
          <p:cNvSpPr/>
          <p:nvPr/>
        </p:nvSpPr>
        <p:spPr>
          <a:xfrm>
            <a:off x="6606332" y="3435294"/>
            <a:ext cx="4654485" cy="654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Extractive summarization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BF3FD7-C85B-4097-8DFC-04503EFA2E1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258427" y="2768366"/>
            <a:ext cx="2837573" cy="666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AD6787-D90F-4AE5-B4D5-C33E46820C2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96000" y="2768366"/>
            <a:ext cx="2837575" cy="666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250556-24FE-4B60-8C2A-788CAADC212D}"/>
              </a:ext>
            </a:extLst>
          </p:cNvPr>
          <p:cNvGrpSpPr/>
          <p:nvPr/>
        </p:nvGrpSpPr>
        <p:grpSpPr>
          <a:xfrm>
            <a:off x="6606334" y="4437777"/>
            <a:ext cx="4654484" cy="1468073"/>
            <a:chOff x="6606334" y="4437777"/>
            <a:chExt cx="4654484" cy="146807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6045C22-4D2C-4627-A641-347673F91B87}"/>
                </a:ext>
              </a:extLst>
            </p:cNvPr>
            <p:cNvSpPr/>
            <p:nvPr/>
          </p:nvSpPr>
          <p:spPr>
            <a:xfrm>
              <a:off x="6606334" y="4437777"/>
              <a:ext cx="968926" cy="146807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Sentence 1</a:t>
              </a:r>
            </a:p>
            <a:p>
              <a:pPr algn="ctr"/>
              <a:r>
                <a:rPr lang="en-US" sz="1200" dirty="0"/>
                <a:t>Sentence 2</a:t>
              </a:r>
            </a:p>
            <a:p>
              <a:pPr algn="ctr"/>
              <a:r>
                <a:rPr lang="en-US" sz="1200" dirty="0"/>
                <a:t>Sentence 3</a:t>
              </a:r>
            </a:p>
            <a:p>
              <a:pPr algn="ctr"/>
              <a:r>
                <a:rPr lang="en-US" sz="1200" dirty="0"/>
                <a:t>Sentence 4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9FA0001-0AB0-4B05-9A39-C85611D86549}"/>
                </a:ext>
              </a:extLst>
            </p:cNvPr>
            <p:cNvSpPr/>
            <p:nvPr/>
          </p:nvSpPr>
          <p:spPr>
            <a:xfrm>
              <a:off x="8251970" y="4844638"/>
              <a:ext cx="1115735" cy="6543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Extractive summarization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0E18A58-A932-438E-B48B-643F9AB22128}"/>
                </a:ext>
              </a:extLst>
            </p:cNvPr>
            <p:cNvSpPr/>
            <p:nvPr/>
          </p:nvSpPr>
          <p:spPr>
            <a:xfrm>
              <a:off x="10044416" y="4714610"/>
              <a:ext cx="1216402" cy="9143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Summary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Sentence 2</a:t>
              </a:r>
            </a:p>
            <a:p>
              <a:pPr algn="ctr"/>
              <a:r>
                <a:rPr lang="en-US" sz="1200" dirty="0"/>
                <a:t>Sentence 4</a:t>
              </a:r>
            </a:p>
            <a:p>
              <a:pPr algn="ctr"/>
              <a:endParaRPr lang="en-US" sz="12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69205FA-6BDA-4A00-B98B-792A5D5714F8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 flipV="1">
              <a:off x="7575260" y="5171809"/>
              <a:ext cx="676710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7BE8D14-7AF2-4A85-8FA3-BECA3D8C7441}"/>
                </a:ext>
              </a:extLst>
            </p:cNvPr>
            <p:cNvCxnSpPr>
              <a:stCxn id="15" idx="3"/>
              <a:endCxn id="19" idx="1"/>
            </p:cNvCxnSpPr>
            <p:nvPr/>
          </p:nvCxnSpPr>
          <p:spPr>
            <a:xfrm>
              <a:off x="9367705" y="5171809"/>
              <a:ext cx="6767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C9D2CB-3CCA-4E2D-9E40-E7845EF46C3C}"/>
              </a:ext>
            </a:extLst>
          </p:cNvPr>
          <p:cNvGrpSpPr/>
          <p:nvPr/>
        </p:nvGrpSpPr>
        <p:grpSpPr>
          <a:xfrm>
            <a:off x="931183" y="4437777"/>
            <a:ext cx="4654484" cy="1468073"/>
            <a:chOff x="6606334" y="4437777"/>
            <a:chExt cx="4654484" cy="1468073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2AAFC9E-3123-4A55-A384-40DB665A9C68}"/>
                </a:ext>
              </a:extLst>
            </p:cNvPr>
            <p:cNvSpPr/>
            <p:nvPr/>
          </p:nvSpPr>
          <p:spPr>
            <a:xfrm>
              <a:off x="6606334" y="4437777"/>
              <a:ext cx="968926" cy="146807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Sentence 1</a:t>
              </a:r>
            </a:p>
            <a:p>
              <a:pPr algn="ctr"/>
              <a:r>
                <a:rPr lang="en-US" sz="1200" dirty="0"/>
                <a:t>Sentence 2</a:t>
              </a:r>
            </a:p>
            <a:p>
              <a:pPr algn="ctr"/>
              <a:r>
                <a:rPr lang="en-US" sz="1200" dirty="0"/>
                <a:t>Sentence 3</a:t>
              </a:r>
            </a:p>
            <a:p>
              <a:pPr algn="ctr"/>
              <a:r>
                <a:rPr lang="en-US" sz="1200" dirty="0"/>
                <a:t>Sentence 4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5743100-1650-48A9-8D5E-F0FE56321956}"/>
                </a:ext>
              </a:extLst>
            </p:cNvPr>
            <p:cNvSpPr/>
            <p:nvPr/>
          </p:nvSpPr>
          <p:spPr>
            <a:xfrm>
              <a:off x="8251970" y="4844638"/>
              <a:ext cx="1115735" cy="6543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Abstractive summarization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35B4EAC-7AAB-4803-B404-16DF9E74CDA0}"/>
                </a:ext>
              </a:extLst>
            </p:cNvPr>
            <p:cNvSpPr/>
            <p:nvPr/>
          </p:nvSpPr>
          <p:spPr>
            <a:xfrm>
              <a:off x="10044416" y="4714610"/>
              <a:ext cx="1216402" cy="9143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Summary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New sentences</a:t>
              </a:r>
            </a:p>
            <a:p>
              <a:pPr algn="ctr"/>
              <a:endParaRPr lang="en-US" sz="12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647A11-7875-4CFE-A114-74CC79F6DE2E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 flipV="1">
              <a:off x="7575260" y="5171809"/>
              <a:ext cx="676710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4829DF-EE33-4558-93E1-6EC432343398}"/>
                </a:ext>
              </a:extLst>
            </p:cNvPr>
            <p:cNvCxnSpPr>
              <a:stCxn id="31" idx="3"/>
              <a:endCxn id="32" idx="1"/>
            </p:cNvCxnSpPr>
            <p:nvPr/>
          </p:nvCxnSpPr>
          <p:spPr>
            <a:xfrm>
              <a:off x="9367705" y="5171809"/>
              <a:ext cx="6767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395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82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Text Summarization</vt:lpstr>
      <vt:lpstr>References</vt:lpstr>
      <vt:lpstr>Text summarization</vt:lpstr>
      <vt:lpstr>Text summarization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>Lam Nguyen Duy Han</dc:creator>
  <cp:lastModifiedBy>Lam Nguyen Duy Han</cp:lastModifiedBy>
  <cp:revision>8</cp:revision>
  <dcterms:created xsi:type="dcterms:W3CDTF">2020-07-23T04:07:14Z</dcterms:created>
  <dcterms:modified xsi:type="dcterms:W3CDTF">2020-07-23T08:24:29Z</dcterms:modified>
</cp:coreProperties>
</file>