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0" r:id="rId16"/>
    <p:sldId id="275" r:id="rId17"/>
    <p:sldId id="260" r:id="rId18"/>
    <p:sldId id="26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B4E-242B-49C4-9ABE-630DB32E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A6632-C332-4C8E-BFF3-6F2C15503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F092-CDF3-4677-BACD-18E73276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01695-FC95-4699-8F63-27276588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8590-8E3C-4913-85CC-465366B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2216-0A9A-4CBC-9FA1-AD4F3229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8F24-0E00-4D09-86F6-0F84D4E5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E235-B9A0-430D-BDAF-A5726EB5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9810-C8D7-4032-99F4-2A5D523E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9BE8-D093-4B2C-BBE5-CCC99687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3EB79-DCB3-40F1-9E12-C762F7FA0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96BEF-8E1F-45D0-B3C8-98771EB7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E5D0-0426-44E1-BE50-59336DF0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032B-0F98-447C-8939-869F637E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F38D-DECA-44FB-8705-136C1C97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973-89BD-4774-94D5-5C64B80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5488-24C3-4D6B-8BE3-B0FDDB44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40B8-B144-42BA-B9FD-97C4210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1FDF-5DBB-4668-88A3-54E76380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7C49-E1D3-4BE3-8451-EEDD2FE0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C97B-78C9-4346-A04A-942AAD62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9908-C22B-4F7E-8775-6C1385D0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B2C6-44FD-49D7-A942-7F3FA53E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78DE-8D19-4B3A-B6FD-FD94EA2A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0631-D58A-4598-8E45-63EA6988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4AAD-80D5-4BC3-BD32-9D804664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5CA-7E2E-4F7B-A64A-7F514C82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AC3D-410E-486A-B111-46091555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843B-B1C3-4047-AB90-ABCD173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671CA-BC9C-400B-AD70-AA1E9C53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F8D1A-A09B-4BA3-B5EF-D5478BF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FE9C-9004-4442-B57C-3739E8D6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A840-7796-4428-834B-A455E41A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BEBCD-28DD-4D79-B78D-2AA6A49D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2DAF4-E45D-4A23-BC95-FE95C0C24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2C0D1-9B95-44F9-9B66-8D669126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4AD8A-3362-464D-A8BD-C391944E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EFB9D-6F5D-47B2-B181-DD563798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140BB-C333-4783-9ACD-FF84D0B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907A-8B09-4806-B311-C7A1046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2FF38-4D66-4CD7-87F5-4C06612A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D43FE-D3A2-4084-9140-5E00D1C7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75650-3F37-47F5-ABB1-83897444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AC47-5F6A-49DB-B79F-A5B99D35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B972D-0C65-445A-8176-A40F2AB0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D275-612C-4200-89B4-F5C9E9F1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D8BA-6235-4EDB-9494-8353F78E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B5BB-AF0F-4D69-AEB1-40AB7140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FCEAC-E5F3-431C-815D-549C7129F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8932-B5D0-4822-9B5B-2C350890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1392-7553-4AD1-B26C-243D6C4B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D0C9C-8232-4049-A772-A1D51EF2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D198-8C40-4D7F-9D9A-430FBD2A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E1FFD-82D5-4A5B-9BC3-009827CD8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31B04-2155-409A-B0B0-966B7509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8BFC-B710-4A8C-B8D3-4DB378F8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3D83E-D033-4B59-829D-6372AD39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C9F5-84CB-4332-87B7-AADA1E3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56280-D88C-42A6-B8B8-7B4CF39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17D07-E504-4D4B-83C3-D2A21266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7DCF-2113-4FDC-B129-83063165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188-3D17-48CC-A3F8-3A7F22A24A6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9EC7-22DB-4531-916A-D3CF038D6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834E-3E12-4C90-BD52-E5E44EACB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6/comprehensive-guide-text-summarization-using-deep-learning-python/" TargetMode="External"/><Relationship Id="rId2" Type="http://schemas.openxmlformats.org/officeDocument/2006/relationships/hyperlink" Target="https://www.analyticsvidhya.com/blog/2018/11/introduction-text-summarization-textrank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.wikipedia.org/wiki/PageRank" TargetMode="External"/><Relationship Id="rId4" Type="http://schemas.openxmlformats.org/officeDocument/2006/relationships/hyperlink" Target="https://medium.com/sciforce/towards-automatic-text-summarization-extractive-methods-e8439cd5471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16AA-40FB-4367-8CC6-FE5A91028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D3CC-A462-46D1-8CE8-CE03C5320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047"/>
            <a:ext cx="9144000" cy="894461"/>
          </a:xfrm>
        </p:spPr>
        <p:txBody>
          <a:bodyPr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Duy – 51603070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196005004</a:t>
            </a:r>
          </a:p>
        </p:txBody>
      </p:sp>
    </p:spTree>
    <p:extLst>
      <p:ext uri="{BB962C8B-B14F-4D97-AF65-F5344CB8AC3E}">
        <p14:creationId xmlns:p14="http://schemas.microsoft.com/office/powerpoint/2010/main" val="225385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TextRank</a:t>
            </a:r>
            <a:r>
              <a:rPr lang="en-US" dirty="0" smtClean="0"/>
              <a:t>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programming language comprises a set of instructions. It is used to produce various kinds of output. It is a language which involves a computer performing some kind of instructions or algorithm to produce some form of output.</a:t>
            </a:r>
          </a:p>
        </p:txBody>
      </p:sp>
    </p:spTree>
    <p:extLst>
      <p:ext uri="{BB962C8B-B14F-4D97-AF65-F5344CB8AC3E}">
        <p14:creationId xmlns:p14="http://schemas.microsoft.com/office/powerpoint/2010/main" val="331837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 – step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468" y="0"/>
            <a:ext cx="5066948" cy="68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 – step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1824"/>
            <a:ext cx="11218710" cy="18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 – step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094" y="2950464"/>
            <a:ext cx="5538802" cy="236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 – step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553" y="2310547"/>
            <a:ext cx="7156894" cy="327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</a:t>
            </a:r>
            <a:endParaRPr lang="en-US" dirty="0"/>
          </a:p>
        </p:txBody>
      </p:sp>
      <p:pic>
        <p:nvPicPr>
          <p:cNvPr id="5122" name="Picture 2" descr="How Google Changed the Whole Way We Think About Information | T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31" y="1690688"/>
            <a:ext cx="7065938" cy="47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26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</a:t>
            </a:r>
          </a:p>
        </p:txBody>
      </p:sp>
      <p:pic>
        <p:nvPicPr>
          <p:cNvPr id="6146" name="Picture 2" descr="https://cnet2.cbsistatic.com/img/3leZ5h54YLxAfQmreqMlPbjCeFQ=/1200x675/2019/04/09/2e3c25db-20c2-496d-a634-c8d8bd67e4ae/gettyimages-kim-kulish-52430914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2" y="1690688"/>
            <a:ext cx="8976304" cy="50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14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PageRank </a:t>
            </a:r>
            <a:endParaRPr lang="en-US" dirty="0"/>
          </a:p>
        </p:txBody>
      </p:sp>
      <p:pic>
        <p:nvPicPr>
          <p:cNvPr id="1026" name="Picture 2" descr="https://cdn.analyticsvidhya.com/wp-content/uploads/2018/10/Pagerank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108" y="1825625"/>
            <a:ext cx="54137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6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pic>
        <p:nvPicPr>
          <p:cNvPr id="2050" name="Picture 2" descr="https://cdn.analyticsvidhya.com/wp-content/uploads/2018/10/block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0" y="1561831"/>
            <a:ext cx="10447980" cy="48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3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PR(A) = (1 − d) + d [ PR(T1) L(T1) + ... + PR(</a:t>
                </a:r>
                <a:r>
                  <a:rPr lang="fr-FR" dirty="0" err="1"/>
                  <a:t>Tn</a:t>
                </a:r>
                <a:r>
                  <a:rPr lang="fr-FR" dirty="0"/>
                  <a:t>) L(</a:t>
                </a:r>
                <a:r>
                  <a:rPr lang="fr-FR" dirty="0" err="1"/>
                  <a:t>Tn</a:t>
                </a:r>
                <a:r>
                  <a:rPr lang="fr-FR" dirty="0"/>
                  <a:t>) </a:t>
                </a:r>
                <a:r>
                  <a:rPr lang="fr-FR" dirty="0" smtClean="0"/>
                  <a:t>]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/>
                      <m:t>PR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A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28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13C1-4A36-4C2E-9EA4-9E6E815C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3045-D68D-4E71-A63D-34FB76A7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https://www.analyticsvidhya.com/blog/2018/11/introduction-text-summarization-textrank-python/</a:t>
            </a:r>
            <a:endParaRPr lang="en-US" dirty="0"/>
          </a:p>
          <a:p>
            <a:r>
              <a:rPr lang="en-US" dirty="0">
                <a:hlinkClick r:id="rId3"/>
              </a:rPr>
              <a:t>https://www.analyticsvidhya.com/blog/2019/06/comprehensive-guide-text-summarization-using-deep-learning-python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medium.com/sciforce/towards-automatic-text-summarization-extractive-methods-e8439cd54715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vi.wikipedia.org/wiki/PageRank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Abstractive Method</a:t>
            </a:r>
            <a:endParaRPr lang="en-US" dirty="0"/>
          </a:p>
        </p:txBody>
      </p:sp>
      <p:pic>
        <p:nvPicPr>
          <p:cNvPr id="1026" name="Picture 2" descr="Abstractive Summarization of Dialogues | by Saket Dingliwal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1" y="1825625"/>
            <a:ext cx="83146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6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Extractive summarization text methods</a:t>
            </a:r>
            <a:endParaRPr lang="en-US" dirty="0"/>
          </a:p>
        </p:txBody>
      </p:sp>
      <p:pic>
        <p:nvPicPr>
          <p:cNvPr id="2050" name="Picture 2" descr="Here are Top Five Text Summarization Tools that could be helpfu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method of approaches of extractive summarizations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Construction of an intermediate representation of the input </a:t>
            </a:r>
            <a:r>
              <a:rPr lang="en-US" b="1" dirty="0" smtClean="0"/>
              <a:t>text</a:t>
            </a:r>
          </a:p>
          <a:p>
            <a:r>
              <a:rPr lang="en-US" b="1" dirty="0"/>
              <a:t>Scoring the sentences</a:t>
            </a:r>
            <a:r>
              <a:rPr lang="en-US" dirty="0"/>
              <a:t> </a:t>
            </a:r>
            <a:r>
              <a:rPr lang="en-US" b="1" dirty="0"/>
              <a:t>based on the </a:t>
            </a:r>
            <a:r>
              <a:rPr lang="en-US" b="1" dirty="0" smtClean="0"/>
              <a:t>representation</a:t>
            </a:r>
          </a:p>
          <a:p>
            <a:r>
              <a:rPr lang="en-US" b="1" dirty="0"/>
              <a:t>Selection of a summary comprising of a number of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0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Topic Representation </a:t>
            </a:r>
            <a:r>
              <a:rPr lang="en-US" b="1" dirty="0" smtClean="0"/>
              <a:t>Approaches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Frequency-driven </a:t>
            </a:r>
            <a:r>
              <a:rPr lang="en-US" b="1" dirty="0" smtClean="0"/>
              <a:t>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70" y="1629569"/>
            <a:ext cx="76200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8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Latent Semantic Analysis</a:t>
            </a:r>
          </a:p>
          <a:p>
            <a:r>
              <a:rPr lang="en-US" b="1" dirty="0" smtClean="0"/>
              <a:t>Discourse </a:t>
            </a:r>
            <a:r>
              <a:rPr lang="en-US" b="1" dirty="0"/>
              <a:t>Based Method</a:t>
            </a:r>
          </a:p>
          <a:p>
            <a:r>
              <a:rPr lang="en-US" b="1" dirty="0"/>
              <a:t>Bayesian Topic Models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Frequency-driven </a:t>
            </a:r>
            <a:r>
              <a:rPr lang="en-US" b="1" dirty="0" smtClean="0"/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9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Indicator representation </a:t>
            </a:r>
            <a:r>
              <a:rPr lang="en-US" b="1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Graph Methods</a:t>
            </a:r>
          </a:p>
          <a:p>
            <a:r>
              <a:rPr lang="en-US" b="1" dirty="0" smtClean="0"/>
              <a:t>Machine </a:t>
            </a:r>
            <a:r>
              <a:rPr lang="en-US" b="1" dirty="0"/>
              <a:t>Learning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4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169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Text Summarization</vt:lpstr>
      <vt:lpstr>References</vt:lpstr>
      <vt:lpstr>Abstractive Method</vt:lpstr>
      <vt:lpstr>Extractive summarization text methods</vt:lpstr>
      <vt:lpstr>3 method of approaches of extractive summarizations</vt:lpstr>
      <vt:lpstr>Topic Representation Approaches </vt:lpstr>
      <vt:lpstr>Frequency-driven approaches</vt:lpstr>
      <vt:lpstr>Frequency-driven approaches</vt:lpstr>
      <vt:lpstr>Indicator representation approaches</vt:lpstr>
      <vt:lpstr>TextRank – step 1</vt:lpstr>
      <vt:lpstr>TextRank – step 2</vt:lpstr>
      <vt:lpstr>TextRank – step 2</vt:lpstr>
      <vt:lpstr>TextRank – step 3</vt:lpstr>
      <vt:lpstr>TextRank – step 4</vt:lpstr>
      <vt:lpstr>PageRank </vt:lpstr>
      <vt:lpstr>PageRank </vt:lpstr>
      <vt:lpstr>PageRank </vt:lpstr>
      <vt:lpstr>PageRank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Lam Nguyen Duy Han</dc:creator>
  <cp:lastModifiedBy>DELL</cp:lastModifiedBy>
  <cp:revision>43</cp:revision>
  <dcterms:created xsi:type="dcterms:W3CDTF">2020-07-23T04:07:14Z</dcterms:created>
  <dcterms:modified xsi:type="dcterms:W3CDTF">2020-08-04T17:29:18Z</dcterms:modified>
</cp:coreProperties>
</file>