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81" r:id="rId20"/>
    <p:sldId id="282" r:id="rId21"/>
    <p:sldId id="283" r:id="rId22"/>
    <p:sldId id="284" r:id="rId23"/>
    <p:sldId id="277" r:id="rId24"/>
    <p:sldId id="280" r:id="rId25"/>
    <p:sldId id="273" r:id="rId26"/>
    <p:sldId id="274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5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31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7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87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2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31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27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71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1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97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60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6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BBC2-0386-49D5-B603-8A431BC25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representation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F7C52-06FC-433D-9199-DC0A11570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655"/>
            <a:ext cx="9144000" cy="1490080"/>
          </a:xfrm>
        </p:spPr>
        <p:txBody>
          <a:bodyPr/>
          <a:lstStyle/>
          <a:p>
            <a:pPr algn="r"/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Duy – 51603070 </a:t>
            </a:r>
          </a:p>
          <a:p>
            <a:pPr algn="r"/>
            <a:r>
              <a:rPr lang="en-US" dirty="0" err="1"/>
              <a:t>Nguyễn</a:t>
            </a:r>
            <a:r>
              <a:rPr lang="en-US" dirty="0"/>
              <a:t> Duy </a:t>
            </a:r>
            <a:r>
              <a:rPr lang="en-US" dirty="0" err="1"/>
              <a:t>Hàn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– 196005004</a:t>
            </a:r>
          </a:p>
          <a:p>
            <a:pPr algn="r"/>
            <a:r>
              <a:rPr lang="en-US" dirty="0"/>
              <a:t>Instructor: </a:t>
            </a:r>
            <a:r>
              <a:rPr lang="en-US" dirty="0" err="1"/>
              <a:t>Thầy</a:t>
            </a:r>
            <a:r>
              <a:rPr lang="en-US" dirty="0"/>
              <a:t> Lê Anh C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454-3A18-472A-899D-13ED082A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(Backpropagation)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C2302-9B32-4045-A478-A5D4A6D523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351452"/>
            <a:ext cx="4619625" cy="2876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9B336-1280-43FC-97D5-540BE507C35E}"/>
                  </a:ext>
                </a:extLst>
              </p:cNvPr>
              <p:cNvSpPr txBox="1"/>
              <p:nvPr/>
            </p:nvSpPr>
            <p:spPr>
              <a:xfrm>
                <a:off x="5457825" y="2665586"/>
                <a:ext cx="4619626" cy="1526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9B336-1280-43FC-97D5-540BE507C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825" y="2665586"/>
                <a:ext cx="4619626" cy="1526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DD08ABFB-F2E7-40D8-8ECE-E9D7B63E47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57825" y="1923853"/>
                <a:ext cx="2522989" cy="508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learning rate</a:t>
                </a:r>
              </a:p>
            </p:txBody>
          </p:sp>
        </mc:Choice>
        <mc:Fallback xmlns=""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DD08ABFB-F2E7-40D8-8ECE-E9D7B63E4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825" y="1923853"/>
                <a:ext cx="2522989" cy="508567"/>
              </a:xfrm>
              <a:prstGeom prst="rect">
                <a:avLst/>
              </a:prstGeom>
              <a:blipFill>
                <a:blip r:embed="rId4"/>
                <a:stretch>
                  <a:fillRect t="-21687" b="-27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08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454-3A18-472A-899D-13ED082A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50" y="0"/>
            <a:ext cx="10515600" cy="1325563"/>
          </a:xfrm>
        </p:spPr>
        <p:txBody>
          <a:bodyPr/>
          <a:lstStyle/>
          <a:p>
            <a:r>
              <a:rPr lang="en-US" dirty="0"/>
              <a:t>Skip-gram (Backpropagation)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1BBA79-51E3-49AF-B8DA-0332E908A577}"/>
                  </a:ext>
                </a:extLst>
              </p:cNvPr>
              <p:cNvSpPr txBox="1"/>
              <p:nvPr/>
            </p:nvSpPr>
            <p:spPr>
              <a:xfrm>
                <a:off x="2100394" y="1868861"/>
                <a:ext cx="7991212" cy="3120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𝑜𝑢𝑡𝑝𝑢𝑡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𝑖𝑛𝑝𝑢𝑡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p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𝑜𝑢𝑡𝑝𝑢𝑡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func>
                            </m:num>
                            <m:den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𝑖𝑛𝑝𝑢𝑡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𝑜𝑢𝑡𝑝𝑢𝑡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nary>
                            </m:num>
                            <m:den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𝑖𝑛𝑝𝑢𝑡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𝑜𝑢𝑡𝑝𝑢𝑡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sub>
                              </m:sSub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𝑜𝑢𝑡𝑝𝑢𝑡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𝑜𝑢𝑡𝑝𝑢𝑡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sub>
                          </m:sSub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𝑜𝑢𝑡𝑝𝑢𝑡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sub>
                          </m:sSub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1BBA79-51E3-49AF-B8DA-0332E908A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394" y="1868861"/>
                <a:ext cx="7991212" cy="31202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EAB5798-D27F-4576-8DC1-85CCEDD1E029}"/>
              </a:ext>
            </a:extLst>
          </p:cNvPr>
          <p:cNvSpPr/>
          <p:nvPr/>
        </p:nvSpPr>
        <p:spPr>
          <a:xfrm>
            <a:off x="2424418" y="1937857"/>
            <a:ext cx="1107347" cy="771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BB26AA-4C7B-4976-A9F6-F7B800F27638}"/>
              </a:ext>
            </a:extLst>
          </p:cNvPr>
          <p:cNvSpPr/>
          <p:nvPr/>
        </p:nvSpPr>
        <p:spPr>
          <a:xfrm>
            <a:off x="6912528" y="4194495"/>
            <a:ext cx="2885813" cy="794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454-3A18-472A-899D-13ED082A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6" y="503339"/>
            <a:ext cx="10515600" cy="1325563"/>
          </a:xfrm>
        </p:spPr>
        <p:txBody>
          <a:bodyPr/>
          <a:lstStyle/>
          <a:p>
            <a:r>
              <a:rPr lang="en-US" dirty="0"/>
              <a:t>Skip-gram (Backpropagation)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8BC719-8475-4A2D-8ECC-6484805600D7}"/>
                  </a:ext>
                </a:extLst>
              </p:cNvPr>
              <p:cNvSpPr txBox="1"/>
              <p:nvPr/>
            </p:nvSpPr>
            <p:spPr>
              <a:xfrm>
                <a:off x="3048699" y="2665586"/>
                <a:ext cx="6094602" cy="1526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d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8BC719-8475-4A2D-8ECC-648480560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2665586"/>
                <a:ext cx="6094602" cy="15268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50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454-3A18-472A-899D-13ED082A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6" y="503339"/>
            <a:ext cx="10515600" cy="1325563"/>
          </a:xfrm>
        </p:spPr>
        <p:txBody>
          <a:bodyPr/>
          <a:lstStyle/>
          <a:p>
            <a:r>
              <a:rPr lang="en-US" dirty="0"/>
              <a:t>Skip-gram (</a:t>
            </a:r>
            <a:r>
              <a:rPr lang="en-US" dirty="0" err="1"/>
              <a:t>Softmax</a:t>
            </a:r>
            <a:r>
              <a:rPr lang="en-US" dirty="0"/>
              <a:t> problem)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191F94-2757-414B-A6BE-B54A9ACD482A}"/>
                  </a:ext>
                </a:extLst>
              </p:cNvPr>
              <p:cNvSpPr txBox="1"/>
              <p:nvPr/>
            </p:nvSpPr>
            <p:spPr>
              <a:xfrm>
                <a:off x="460696" y="2948387"/>
                <a:ext cx="4947408" cy="961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𝑐𝑒𝑛𝑡𝑒𝑟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𝑜𝑢𝑡𝑝𝑢𝑡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𝑜𝑢𝑡𝑝𝑢𝑡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191F94-2757-414B-A6BE-B54A9ACD4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96" y="2948387"/>
                <a:ext cx="4947408" cy="961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444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Cbow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s://miro.medium.com/max/903/1*cuOmGT7NevP9oJFJfVpRK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25" y="1520825"/>
            <a:ext cx="9189350" cy="503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516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cbow</a:t>
            </a:r>
            <a:endParaRPr lang="en-US" dirty="0"/>
          </a:p>
        </p:txBody>
      </p:sp>
      <p:pic>
        <p:nvPicPr>
          <p:cNvPr id="2050" name="Picture 2" descr="https://miro.medium.com/max/1400/0*3DFDpaXoglalyB4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020" y="1825625"/>
            <a:ext cx="7261959" cy="385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710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Cbow</a:t>
            </a:r>
            <a:endParaRPr lang="en-US" dirty="0"/>
          </a:p>
        </p:txBody>
      </p:sp>
      <p:pic>
        <p:nvPicPr>
          <p:cNvPr id="1026" name="Picture 2" descr="Difference between skip-gram and cbow - word2ve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246111"/>
            <a:ext cx="9372600" cy="492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92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Glove</a:t>
            </a:r>
            <a:endParaRPr lang="en-US" dirty="0"/>
          </a:p>
        </p:txBody>
      </p:sp>
      <p:pic>
        <p:nvPicPr>
          <p:cNvPr id="7170" name="Picture 2" descr="https://miro.medium.com/max/1800/1*3V8Yh1ikaTb3ZNqrg-gJfg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241"/>
            <a:ext cx="10515600" cy="110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60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Glove</a:t>
            </a:r>
            <a:endParaRPr lang="en-US" dirty="0"/>
          </a:p>
        </p:txBody>
      </p:sp>
      <p:pic>
        <p:nvPicPr>
          <p:cNvPr id="8194" name="Picture 2" descr="https://miro.medium.com/max/1400/1*ZPS4uIACX7pMviDG0D-jgw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56249"/>
            <a:ext cx="10515600" cy="199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011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https://miro.medium.com/max/2100/1*4fJDgA3IoWDKewEf5cB7TA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85848"/>
            <a:ext cx="10515600" cy="253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70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22FE-E07F-4F3E-A43E-CFE9B24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9C3645-B6BD-4CFE-953C-A86804406B36}"/>
              </a:ext>
            </a:extLst>
          </p:cNvPr>
          <p:cNvGrpSpPr/>
          <p:nvPr/>
        </p:nvGrpSpPr>
        <p:grpSpPr>
          <a:xfrm>
            <a:off x="1315200" y="816368"/>
            <a:ext cx="9452543" cy="5676507"/>
            <a:chOff x="729144" y="816368"/>
            <a:chExt cx="9452543" cy="567650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19E249E-4271-4DC3-A084-C9AFB46905E5}"/>
                </a:ext>
              </a:extLst>
            </p:cNvPr>
            <p:cNvGrpSpPr/>
            <p:nvPr/>
          </p:nvGrpSpPr>
          <p:grpSpPr>
            <a:xfrm>
              <a:off x="729144" y="816368"/>
              <a:ext cx="7752577" cy="5676507"/>
              <a:chOff x="729144" y="816368"/>
              <a:chExt cx="7752577" cy="5676507"/>
            </a:xfrm>
          </p:grpSpPr>
          <p:pic>
            <p:nvPicPr>
              <p:cNvPr id="1026" name="Picture 2" descr="The architecture of Skip-gram model [20]. | Download Scientific ...">
                <a:extLst>
                  <a:ext uri="{FF2B5EF4-FFF2-40B4-BE49-F238E27FC236}">
                    <a16:creationId xmlns:a16="http://schemas.microsoft.com/office/drawing/2014/main" id="{5F0A2747-6A87-4F42-B86D-690A3A69B3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0279" y="816368"/>
                <a:ext cx="4771442" cy="56765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A31DA83A-A070-4730-9180-958C53A60B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144" y="3400335"/>
                <a:ext cx="2186279" cy="508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tâm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4E4BC20-52B2-4BCC-A781-B0A52CCB85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589" y="3654618"/>
                <a:ext cx="8915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928CEBB7-DE75-4C15-B0CB-F37CE692D585}"/>
                </a:ext>
              </a:extLst>
            </p:cNvPr>
            <p:cNvSpPr txBox="1">
              <a:spLocks/>
            </p:cNvSpPr>
            <p:nvPr/>
          </p:nvSpPr>
          <p:spPr>
            <a:xfrm>
              <a:off x="7995408" y="1436404"/>
              <a:ext cx="2186279" cy="5085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ngữ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cảnh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3E0D36E3-873D-469A-90AF-92974DEE248E}"/>
                </a:ext>
              </a:extLst>
            </p:cNvPr>
            <p:cNvSpPr txBox="1">
              <a:spLocks/>
            </p:cNvSpPr>
            <p:nvPr/>
          </p:nvSpPr>
          <p:spPr>
            <a:xfrm>
              <a:off x="7995408" y="3400336"/>
              <a:ext cx="2186279" cy="5085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ngữ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cảnh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8928F146-8836-410A-82DA-A658C00CD982}"/>
                </a:ext>
              </a:extLst>
            </p:cNvPr>
            <p:cNvSpPr txBox="1">
              <a:spLocks/>
            </p:cNvSpPr>
            <p:nvPr/>
          </p:nvSpPr>
          <p:spPr>
            <a:xfrm>
              <a:off x="7995408" y="5364268"/>
              <a:ext cx="2186279" cy="5085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ngữ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cảnh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1955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s://miro.medium.com/max/1800/1*pjdP5IFJLFWtVtKHfgilLw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78931"/>
            <a:ext cx="10515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92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https://miro.medium.com/max/1400/1*VWiVZOSfR1mia7MskjOKB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0" y="3032499"/>
            <a:ext cx="133350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562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https://miro.medium.com/max/1400/1*AvJeMckcvOhJX0IGVVcZbg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04117"/>
            <a:ext cx="10515600" cy="150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157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Glove(cost)</a:t>
            </a:r>
            <a:endParaRPr lang="en-US" dirty="0"/>
          </a:p>
        </p:txBody>
      </p:sp>
      <p:pic>
        <p:nvPicPr>
          <p:cNvPr id="6146" name="Picture 2" descr="https://miro.medium.com/max/1400/1*DLE0CW1BXLKPnk9HZiOxgw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83493"/>
            <a:ext cx="10515600" cy="23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209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Elmo</a:t>
            </a:r>
            <a:endParaRPr lang="en-US" dirty="0"/>
          </a:p>
        </p:txBody>
      </p:sp>
      <p:pic>
        <p:nvPicPr>
          <p:cNvPr id="4" name="Content Placeholder 3" descr="https://miro.medium.com/max/1064/1*ko2Ut74J_oMxF4jSo1VnC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569" y="1825625"/>
            <a:ext cx="8228862" cy="3859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9408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Elmo</a:t>
            </a:r>
            <a:endParaRPr lang="en-US" dirty="0"/>
          </a:p>
        </p:txBody>
      </p:sp>
      <p:pic>
        <p:nvPicPr>
          <p:cNvPr id="2050" name="Picture 2" descr="https://www.mihaileric.com/static/baseline_biLM-f9173e8e65a8597d3d8a909f3aee39f1-36fb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405" y="1476002"/>
            <a:ext cx="5529190" cy="499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846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www.mihaileric.com/static/biLM_with_residual-096e1ae8acc0d3f846f0a71da2be3449-300e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066" y="1027906"/>
            <a:ext cx="5873867" cy="512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404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www.mihaileric.com/static/modified_input_embedding-ce183e70063bae69926ef6a79e39b764-c2cd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45" y="121661"/>
            <a:ext cx="3952510" cy="67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041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www.mihaileric.com/static/elmo_combination-a7af2b3eb2b5ceb37f3e9c5f2b066f14-4b2d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556" y="1825625"/>
            <a:ext cx="7012887" cy="385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82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22FE-E07F-4F3E-A43E-CFE9B24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(Feedforward)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AEB53D-A72A-4BC1-B927-6249769551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81412" y="2152650"/>
            <a:ext cx="48291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3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22FE-E07F-4F3E-A43E-CFE9B24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(Feedforward)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5778D-B4A9-45F8-A784-666A14C4CF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86187" y="1990725"/>
            <a:ext cx="46196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4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22FE-E07F-4F3E-A43E-CFE9B24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(Feedforward)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76CF4-2A52-4587-B333-1C12ADDB7B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09937" y="1847850"/>
            <a:ext cx="55721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8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22FE-E07F-4F3E-A43E-CFE9B24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(Feedforward)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D8103-0B20-4022-9A04-FC61057CF5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9974" y="1690688"/>
            <a:ext cx="2914650" cy="37795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620B4F-47E7-421D-A45C-83DC96F88C6F}"/>
                  </a:ext>
                </a:extLst>
              </p:cNvPr>
              <p:cNvSpPr txBox="1"/>
              <p:nvPr/>
            </p:nvSpPr>
            <p:spPr>
              <a:xfrm>
                <a:off x="5941153" y="1690688"/>
                <a:ext cx="4206117" cy="5034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𝑐𝑒𝑛𝑡𝑒𝑟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620B4F-47E7-421D-A45C-83DC96F88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153" y="1690688"/>
                <a:ext cx="4206117" cy="503408"/>
              </a:xfrm>
              <a:prstGeom prst="rect">
                <a:avLst/>
              </a:prstGeom>
              <a:blipFill>
                <a:blip r:embed="rId3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EF9E5C-7666-4B92-8A7A-DC6AABBF814D}"/>
                  </a:ext>
                </a:extLst>
              </p:cNvPr>
              <p:cNvSpPr txBox="1"/>
              <p:nvPr/>
            </p:nvSpPr>
            <p:spPr>
              <a:xfrm>
                <a:off x="5549535" y="2194096"/>
                <a:ext cx="4989352" cy="961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𝑐𝑜𝑛𝑡𝑒𝑥𝑡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𝑐𝑒𝑛𝑡𝑒𝑟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𝑜𝑢𝑡𝑝𝑢𝑡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𝑐𝑜𝑛𝑡𝑒𝑥𝑡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𝑜𝑢𝑡𝑝𝑢𝑡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EF9E5C-7666-4B92-8A7A-DC6AABBF8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535" y="2194096"/>
                <a:ext cx="4989352" cy="961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AF3C18-475B-45BB-845F-5B95F1CCC7F4}"/>
                  </a:ext>
                </a:extLst>
              </p:cNvPr>
              <p:cNvSpPr txBox="1"/>
              <p:nvPr/>
            </p:nvSpPr>
            <p:spPr>
              <a:xfrm>
                <a:off x="5973179" y="3155321"/>
                <a:ext cx="4142064" cy="961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𝑜𝑢𝑡𝑝𝑢𝑡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𝑐𝑜𝑛𝑡𝑒𝑥𝑡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sup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𝑒𝑥𝑝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𝑊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𝑜𝑢𝑡𝑝𝑢𝑡</m:t>
                                                      </m:r>
                                                    </m:e>
                                                    <m:sub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den>
                                  </m:f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AF3C18-475B-45BB-845F-5B95F1CCC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179" y="3155321"/>
                <a:ext cx="4142064" cy="961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5397B3-EB51-4886-A0C5-C857712FF93B}"/>
                  </a:ext>
                </a:extLst>
              </p:cNvPr>
              <p:cNvSpPr txBox="1"/>
              <p:nvPr/>
            </p:nvSpPr>
            <p:spPr>
              <a:xfrm>
                <a:off x="5647888" y="4217304"/>
                <a:ext cx="4792646" cy="961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p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𝑜𝑢𝑡𝑝𝑢𝑡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5397B3-EB51-4886-A0C5-C857712FF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88" y="4217304"/>
                <a:ext cx="4792646" cy="961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3972BC-67F4-4AF3-ADDC-F4558B2D8674}"/>
                  </a:ext>
                </a:extLst>
              </p:cNvPr>
              <p:cNvSpPr txBox="1"/>
              <p:nvPr/>
            </p:nvSpPr>
            <p:spPr>
              <a:xfrm>
                <a:off x="4506023" y="5279287"/>
                <a:ext cx="7076376" cy="872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𝑜𝑢𝑡𝑝𝑢𝑡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𝑜𝑢𝑡𝑝𝑢𝑡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3972BC-67F4-4AF3-ADDC-F4558B2D8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23" y="5279287"/>
                <a:ext cx="7076376" cy="8728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DDEBA72-3659-438B-8F1E-78837A09D7E2}"/>
              </a:ext>
            </a:extLst>
          </p:cNvPr>
          <p:cNvSpPr/>
          <p:nvPr/>
        </p:nvSpPr>
        <p:spPr>
          <a:xfrm>
            <a:off x="4647501" y="5279287"/>
            <a:ext cx="6934898" cy="961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22FE-E07F-4F3E-A43E-CFE9B24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(Feedforward)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D8103-0B20-4022-9A04-FC61057CF5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9974" y="1690688"/>
            <a:ext cx="2914650" cy="37795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5397B3-EB51-4886-A0C5-C857712FF93B}"/>
                  </a:ext>
                </a:extLst>
              </p:cNvPr>
              <p:cNvSpPr txBox="1"/>
              <p:nvPr/>
            </p:nvSpPr>
            <p:spPr>
              <a:xfrm>
                <a:off x="5647888" y="1532827"/>
                <a:ext cx="4792646" cy="961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p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𝑜𝑢𝑡𝑝𝑢𝑡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5397B3-EB51-4886-A0C5-C857712FF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88" y="1532827"/>
                <a:ext cx="4792646" cy="961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7D76C3-8577-4B75-BCA9-3A24CDD0766D}"/>
                  </a:ext>
                </a:extLst>
              </p:cNvPr>
              <p:cNvSpPr txBox="1"/>
              <p:nvPr/>
            </p:nvSpPr>
            <p:spPr>
              <a:xfrm>
                <a:off x="5909911" y="2784589"/>
                <a:ext cx="4410077" cy="795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≠0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7D76C3-8577-4B75-BCA9-3A24CDD07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911" y="2784589"/>
                <a:ext cx="4410077" cy="795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ubtitle 2">
            <a:extLst>
              <a:ext uri="{FF2B5EF4-FFF2-40B4-BE49-F238E27FC236}">
                <a16:creationId xmlns:a16="http://schemas.microsoft.com/office/drawing/2014/main" id="{6B38EEC0-ED0A-4350-B70F-93525A979B58}"/>
              </a:ext>
            </a:extLst>
          </p:cNvPr>
          <p:cNvSpPr txBox="1">
            <a:spLocks/>
          </p:cNvSpPr>
          <p:nvPr/>
        </p:nvSpPr>
        <p:spPr>
          <a:xfrm>
            <a:off x="5647888" y="3870985"/>
            <a:ext cx="3651083" cy="508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A5B13-CBAF-4157-912B-83613FD3F010}"/>
                  </a:ext>
                </a:extLst>
              </p:cNvPr>
              <p:cNvSpPr txBox="1"/>
              <p:nvPr/>
            </p:nvSpPr>
            <p:spPr>
              <a:xfrm>
                <a:off x="6096000" y="4363949"/>
                <a:ext cx="4410077" cy="902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A5B13-CBAF-4157-912B-83613FD3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63949"/>
                <a:ext cx="4410077" cy="902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8F1DDE9-6DAF-4D69-94FD-C0DCC0F5928D}"/>
              </a:ext>
            </a:extLst>
          </p:cNvPr>
          <p:cNvSpPr/>
          <p:nvPr/>
        </p:nvSpPr>
        <p:spPr>
          <a:xfrm>
            <a:off x="6096000" y="4363949"/>
            <a:ext cx="4344534" cy="961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53835C-252A-4336-AEF3-F689745DD110}"/>
              </a:ext>
            </a:extLst>
          </p:cNvPr>
          <p:cNvSpPr/>
          <p:nvPr/>
        </p:nvSpPr>
        <p:spPr>
          <a:xfrm>
            <a:off x="5909911" y="2667699"/>
            <a:ext cx="4530623" cy="961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9DA4-70AE-4140-A1BE-A20D616F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(Backpropagation)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E67116-2AD0-4CF8-80EC-19AECAB0999F}"/>
                  </a:ext>
                </a:extLst>
              </p:cNvPr>
              <p:cNvSpPr txBox="1"/>
              <p:nvPr/>
            </p:nvSpPr>
            <p:spPr>
              <a:xfrm>
                <a:off x="3048699" y="2210557"/>
                <a:ext cx="6094602" cy="2436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𝑖𝑛𝑝𝑢𝑡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𝑜𝑢𝑡𝑝𝑢𝑡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𝑖𝑛𝑝𝑢𝑡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𝑖𝑛𝑝𝑢𝑡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𝑖𝑛𝑝𝑢𝑡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𝑜𝑢𝑡𝑝𝑢𝑡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𝑉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E67116-2AD0-4CF8-80EC-19AECAB09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2210557"/>
                <a:ext cx="6094602" cy="2436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57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454-3A18-472A-899D-13ED082A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(Backpropagation)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C2302-9B32-4045-A478-A5D4A6D523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351452"/>
            <a:ext cx="4619625" cy="2876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CB6FE3-C59C-45A8-959D-0A86ACD383DB}"/>
                  </a:ext>
                </a:extLst>
              </p:cNvPr>
              <p:cNvSpPr txBox="1"/>
              <p:nvPr/>
            </p:nvSpPr>
            <p:spPr>
              <a:xfrm>
                <a:off x="5457825" y="1500517"/>
                <a:ext cx="6094602" cy="5118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</m:sub>
                          </m:sSub>
                        </m:den>
                      </m:f>
                      <m:r>
                        <a:rPr lang="en-US" sz="1600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𝑜𝑢𝑡𝑝𝑢𝑡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𝑜𝑢𝑡𝑝𝑢𝑡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p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𝑜𝑢𝑡𝑝𝑢𝑡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sz="1600" i="0">
                                              <a:latin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func>
                            </m:num>
                            <m:den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𝑜𝑢𝑡𝑝𝑢𝑡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nary>
                            </m:num>
                            <m:den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𝑜𝑢𝑡𝑝𝑢𝑡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𝑜𝑢𝑡𝑝𝑢𝑡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𝑜𝑢𝑡𝑝𝑢𝑡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𝑜𝑢𝑡𝑝𝑢𝑡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</m:sSub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𝑜𝑢𝑡𝑝𝑢𝑡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CB6FE3-C59C-45A8-959D-0A86ACD38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825" y="1500517"/>
                <a:ext cx="6094602" cy="5118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F435B37-A437-4F31-B265-13BCD98CFB6E}"/>
              </a:ext>
            </a:extLst>
          </p:cNvPr>
          <p:cNvSpPr/>
          <p:nvPr/>
        </p:nvSpPr>
        <p:spPr>
          <a:xfrm>
            <a:off x="5457825" y="1500517"/>
            <a:ext cx="1219812" cy="663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CAE4FA-DE42-4C2E-8177-3051BDA76FEA}"/>
              </a:ext>
            </a:extLst>
          </p:cNvPr>
          <p:cNvSpPr/>
          <p:nvPr/>
        </p:nvSpPr>
        <p:spPr>
          <a:xfrm>
            <a:off x="5536734" y="5821960"/>
            <a:ext cx="5545123" cy="796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1346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302441"/>
      </a:dk2>
      <a:lt2>
        <a:srgbClr val="E5E8E2"/>
      </a:lt2>
      <a:accent1>
        <a:srgbClr val="A991CB"/>
      </a:accent1>
      <a:accent2>
        <a:srgbClr val="7979C0"/>
      </a:accent2>
      <a:accent3>
        <a:srgbClr val="8CA6C9"/>
      </a:accent3>
      <a:accent4>
        <a:srgbClr val="73ABB7"/>
      </a:accent4>
      <a:accent5>
        <a:srgbClr val="7CAEA2"/>
      </a:accent5>
      <a:accent6>
        <a:srgbClr val="6FB185"/>
      </a:accent6>
      <a:hlink>
        <a:srgbClr val="738A54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109</Words>
  <Application>Microsoft Office PowerPoint</Application>
  <PresentationFormat>Widescreen</PresentationFormat>
  <Paragraphs>44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Avenir Next LT Pro</vt:lpstr>
      <vt:lpstr>Calibri</vt:lpstr>
      <vt:lpstr>Cambria Math</vt:lpstr>
      <vt:lpstr>Times New Roman</vt:lpstr>
      <vt:lpstr>Tw Cen MT</vt:lpstr>
      <vt:lpstr>ShapesVTI</vt:lpstr>
      <vt:lpstr>Word representation</vt:lpstr>
      <vt:lpstr>Skip-gram</vt:lpstr>
      <vt:lpstr>Skip-gram (Feedforward)</vt:lpstr>
      <vt:lpstr>Skip-gram (Feedforward)</vt:lpstr>
      <vt:lpstr>Skip-gram (Feedforward)</vt:lpstr>
      <vt:lpstr>Skip-gram (Feedforward)</vt:lpstr>
      <vt:lpstr>Skip-gram (Feedforward)</vt:lpstr>
      <vt:lpstr>Skip-gram (Backpropagation)</vt:lpstr>
      <vt:lpstr>Skip-gram (Backpropagation)</vt:lpstr>
      <vt:lpstr>Skip-gram (Backpropagation)</vt:lpstr>
      <vt:lpstr>Skip-gram (Backpropagation)</vt:lpstr>
      <vt:lpstr>Skip-gram (Backpropagation)</vt:lpstr>
      <vt:lpstr>Skip-gram (Softmax problem)</vt:lpstr>
      <vt:lpstr>Cbow </vt:lpstr>
      <vt:lpstr>cbow</vt:lpstr>
      <vt:lpstr>Cbow</vt:lpstr>
      <vt:lpstr>Glove</vt:lpstr>
      <vt:lpstr>Glove</vt:lpstr>
      <vt:lpstr>PowerPoint Presentation</vt:lpstr>
      <vt:lpstr>PowerPoint Presentation</vt:lpstr>
      <vt:lpstr>PowerPoint Presentation</vt:lpstr>
      <vt:lpstr>PowerPoint Presentation</vt:lpstr>
      <vt:lpstr>Glove(cost)</vt:lpstr>
      <vt:lpstr>Elmo</vt:lpstr>
      <vt:lpstr>Elmo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representation</dc:title>
  <dc:creator>Lam Nguyen Duy Han</dc:creator>
  <cp:lastModifiedBy>DELL</cp:lastModifiedBy>
  <cp:revision>31</cp:revision>
  <dcterms:created xsi:type="dcterms:W3CDTF">2020-07-01T10:34:08Z</dcterms:created>
  <dcterms:modified xsi:type="dcterms:W3CDTF">2020-07-04T09:59:51Z</dcterms:modified>
</cp:coreProperties>
</file>