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055926-635C-4F8B-9CAF-39950752F65A}"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33AD8-44D5-4D60-8C82-7717D89A6E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83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55926-635C-4F8B-9CAF-39950752F65A}"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33AD8-44D5-4D60-8C82-7717D89A6E6E}" type="slidenum">
              <a:rPr lang="en-US" smtClean="0"/>
              <a:t>‹#›</a:t>
            </a:fld>
            <a:endParaRPr lang="en-US"/>
          </a:p>
        </p:txBody>
      </p:sp>
    </p:spTree>
    <p:extLst>
      <p:ext uri="{BB962C8B-B14F-4D97-AF65-F5344CB8AC3E}">
        <p14:creationId xmlns:p14="http://schemas.microsoft.com/office/powerpoint/2010/main" val="19202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55926-635C-4F8B-9CAF-39950752F65A}"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33AD8-44D5-4D60-8C82-7717D89A6E6E}" type="slidenum">
              <a:rPr lang="en-US" smtClean="0"/>
              <a:t>‹#›</a:t>
            </a:fld>
            <a:endParaRPr lang="en-US"/>
          </a:p>
        </p:txBody>
      </p:sp>
    </p:spTree>
    <p:extLst>
      <p:ext uri="{BB962C8B-B14F-4D97-AF65-F5344CB8AC3E}">
        <p14:creationId xmlns:p14="http://schemas.microsoft.com/office/powerpoint/2010/main" val="265572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55926-635C-4F8B-9CAF-39950752F65A}"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33AD8-44D5-4D60-8C82-7717D89A6E6E}" type="slidenum">
              <a:rPr lang="en-US" smtClean="0"/>
              <a:t>‹#›</a:t>
            </a:fld>
            <a:endParaRPr lang="en-US"/>
          </a:p>
        </p:txBody>
      </p:sp>
    </p:spTree>
    <p:extLst>
      <p:ext uri="{BB962C8B-B14F-4D97-AF65-F5344CB8AC3E}">
        <p14:creationId xmlns:p14="http://schemas.microsoft.com/office/powerpoint/2010/main" val="272618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055926-635C-4F8B-9CAF-39950752F65A}"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33AD8-44D5-4D60-8C82-7717D89A6E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46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055926-635C-4F8B-9CAF-39950752F65A}"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33AD8-44D5-4D60-8C82-7717D89A6E6E}" type="slidenum">
              <a:rPr lang="en-US" smtClean="0"/>
              <a:t>‹#›</a:t>
            </a:fld>
            <a:endParaRPr lang="en-US"/>
          </a:p>
        </p:txBody>
      </p:sp>
    </p:spTree>
    <p:extLst>
      <p:ext uri="{BB962C8B-B14F-4D97-AF65-F5344CB8AC3E}">
        <p14:creationId xmlns:p14="http://schemas.microsoft.com/office/powerpoint/2010/main" val="300029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055926-635C-4F8B-9CAF-39950752F65A}" type="datetimeFigureOut">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933AD8-44D5-4D60-8C82-7717D89A6E6E}" type="slidenum">
              <a:rPr lang="en-US" smtClean="0"/>
              <a:t>‹#›</a:t>
            </a:fld>
            <a:endParaRPr lang="en-US"/>
          </a:p>
        </p:txBody>
      </p:sp>
    </p:spTree>
    <p:extLst>
      <p:ext uri="{BB962C8B-B14F-4D97-AF65-F5344CB8AC3E}">
        <p14:creationId xmlns:p14="http://schemas.microsoft.com/office/powerpoint/2010/main" val="347875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055926-635C-4F8B-9CAF-39950752F65A}" type="datetimeFigureOut">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933AD8-44D5-4D60-8C82-7717D89A6E6E}" type="slidenum">
              <a:rPr lang="en-US" smtClean="0"/>
              <a:t>‹#›</a:t>
            </a:fld>
            <a:endParaRPr lang="en-US"/>
          </a:p>
        </p:txBody>
      </p:sp>
    </p:spTree>
    <p:extLst>
      <p:ext uri="{BB962C8B-B14F-4D97-AF65-F5344CB8AC3E}">
        <p14:creationId xmlns:p14="http://schemas.microsoft.com/office/powerpoint/2010/main" val="310263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055926-635C-4F8B-9CAF-39950752F65A}" type="datetimeFigureOut">
              <a:rPr lang="en-US" smtClean="0"/>
              <a:t>6/24/2020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E933AD8-44D5-4D60-8C82-7717D89A6E6E}" type="slidenum">
              <a:rPr lang="en-US" smtClean="0"/>
              <a:t>‹#›</a:t>
            </a:fld>
            <a:endParaRPr lang="en-US"/>
          </a:p>
        </p:txBody>
      </p:sp>
    </p:spTree>
    <p:extLst>
      <p:ext uri="{BB962C8B-B14F-4D97-AF65-F5344CB8AC3E}">
        <p14:creationId xmlns:p14="http://schemas.microsoft.com/office/powerpoint/2010/main" val="172730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055926-635C-4F8B-9CAF-39950752F65A}" type="datetimeFigureOut">
              <a:rPr lang="en-US" smtClean="0"/>
              <a:t>6/24/2020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933AD8-44D5-4D60-8C82-7717D89A6E6E}" type="slidenum">
              <a:rPr lang="en-US" smtClean="0"/>
              <a:t>‹#›</a:t>
            </a:fld>
            <a:endParaRPr lang="en-US"/>
          </a:p>
        </p:txBody>
      </p:sp>
    </p:spTree>
    <p:extLst>
      <p:ext uri="{BB962C8B-B14F-4D97-AF65-F5344CB8AC3E}">
        <p14:creationId xmlns:p14="http://schemas.microsoft.com/office/powerpoint/2010/main" val="154485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8055926-635C-4F8B-9CAF-39950752F65A}"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33AD8-44D5-4D60-8C82-7717D89A6E6E}" type="slidenum">
              <a:rPr lang="en-US" smtClean="0"/>
              <a:t>‹#›</a:t>
            </a:fld>
            <a:endParaRPr lang="en-US"/>
          </a:p>
        </p:txBody>
      </p:sp>
    </p:spTree>
    <p:extLst>
      <p:ext uri="{BB962C8B-B14F-4D97-AF65-F5344CB8AC3E}">
        <p14:creationId xmlns:p14="http://schemas.microsoft.com/office/powerpoint/2010/main" val="217052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055926-635C-4F8B-9CAF-39950752F65A}" type="datetimeFigureOut">
              <a:rPr lang="en-US" smtClean="0"/>
              <a:t>6/24/2020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933AD8-44D5-4D60-8C82-7717D89A6E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109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Modeling</a:t>
            </a:r>
            <a:endParaRPr lang="en-US" dirty="0"/>
          </a:p>
        </p:txBody>
      </p:sp>
      <p:sp>
        <p:nvSpPr>
          <p:cNvPr id="3" name="Subtitle 2"/>
          <p:cNvSpPr>
            <a:spLocks noGrp="1"/>
          </p:cNvSpPr>
          <p:nvPr>
            <p:ph type="subTitle" idx="1"/>
          </p:nvPr>
        </p:nvSpPr>
        <p:spPr/>
        <p:txBody>
          <a:bodyPr/>
          <a:lstStyle/>
          <a:p>
            <a:r>
              <a:rPr lang="en-US" dirty="0" err="1" smtClean="0"/>
              <a:t>Đào</a:t>
            </a:r>
            <a:r>
              <a:rPr lang="en-US" dirty="0" smtClean="0"/>
              <a:t> </a:t>
            </a:r>
            <a:r>
              <a:rPr lang="en-US" dirty="0" err="1" smtClean="0"/>
              <a:t>Việt</a:t>
            </a:r>
            <a:r>
              <a:rPr lang="en-US" dirty="0" smtClean="0"/>
              <a:t> </a:t>
            </a:r>
            <a:r>
              <a:rPr lang="en-US" dirty="0" err="1" smtClean="0"/>
              <a:t>Duy</a:t>
            </a:r>
            <a:r>
              <a:rPr lang="en-US" dirty="0" smtClean="0"/>
              <a:t> – 51603070</a:t>
            </a:r>
          </a:p>
          <a:p>
            <a:r>
              <a:rPr lang="en-US" dirty="0" err="1"/>
              <a:t>Nguyễn</a:t>
            </a:r>
            <a:r>
              <a:rPr lang="en-US" dirty="0"/>
              <a:t> </a:t>
            </a:r>
            <a:r>
              <a:rPr lang="en-US" dirty="0" err="1"/>
              <a:t>Duy</a:t>
            </a:r>
            <a:r>
              <a:rPr lang="en-US" dirty="0"/>
              <a:t> </a:t>
            </a:r>
            <a:r>
              <a:rPr lang="en-US" dirty="0" err="1"/>
              <a:t>Hàn</a:t>
            </a:r>
            <a:r>
              <a:rPr lang="en-US" dirty="0"/>
              <a:t> </a:t>
            </a:r>
            <a:r>
              <a:rPr lang="en-US" dirty="0" err="1"/>
              <a:t>Lâm</a:t>
            </a:r>
            <a:r>
              <a:rPr lang="en-US" dirty="0"/>
              <a:t> </a:t>
            </a:r>
          </a:p>
        </p:txBody>
      </p:sp>
    </p:spTree>
    <p:extLst>
      <p:ext uri="{BB962C8B-B14F-4D97-AF65-F5344CB8AC3E}">
        <p14:creationId xmlns:p14="http://schemas.microsoft.com/office/powerpoint/2010/main" val="1197301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Model </a:t>
            </a:r>
            <a:endParaRPr lang="en-US" dirty="0"/>
          </a:p>
        </p:txBody>
      </p:sp>
      <p:sp>
        <p:nvSpPr>
          <p:cNvPr id="3" name="Content Placeholder 2"/>
          <p:cNvSpPr>
            <a:spLocks noGrp="1"/>
          </p:cNvSpPr>
          <p:nvPr>
            <p:ph idx="1"/>
          </p:nvPr>
        </p:nvSpPr>
        <p:spPr/>
        <p:txBody>
          <a:bodyPr/>
          <a:lstStyle/>
          <a:p>
            <a:r>
              <a:rPr lang="en-US" dirty="0" err="1" smtClean="0"/>
              <a:t>Nhận</a:t>
            </a:r>
            <a:r>
              <a:rPr lang="en-US" dirty="0" smtClean="0"/>
              <a:t> </a:t>
            </a:r>
            <a:r>
              <a:rPr lang="en-US" dirty="0" err="1" smtClean="0"/>
              <a:t>diện</a:t>
            </a:r>
            <a:r>
              <a:rPr lang="en-US" dirty="0" smtClean="0"/>
              <a:t> </a:t>
            </a:r>
            <a:r>
              <a:rPr lang="en-US" dirty="0" err="1" smtClean="0"/>
              <a:t>từ</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dựa</a:t>
            </a:r>
            <a:r>
              <a:rPr lang="en-US" dirty="0" smtClean="0"/>
              <a:t> </a:t>
            </a:r>
            <a:r>
              <a:rPr lang="en-US" dirty="0" err="1" smtClean="0"/>
              <a:t>theo</a:t>
            </a:r>
            <a:r>
              <a:rPr lang="en-US" dirty="0" smtClean="0"/>
              <a:t> </a:t>
            </a:r>
            <a:r>
              <a:rPr lang="en-US" dirty="0" err="1" smtClean="0"/>
              <a:t>từ</a:t>
            </a:r>
            <a:r>
              <a:rPr lang="en-US" dirty="0" smtClean="0"/>
              <a:t> </a:t>
            </a:r>
            <a:r>
              <a:rPr lang="en-US" dirty="0" err="1" smtClean="0"/>
              <a:t>đi</a:t>
            </a:r>
            <a:r>
              <a:rPr lang="en-US" dirty="0" smtClean="0"/>
              <a:t> </a:t>
            </a:r>
            <a:r>
              <a:rPr lang="en-US" dirty="0" err="1" smtClean="0"/>
              <a:t>trước</a:t>
            </a:r>
            <a:r>
              <a:rPr lang="en-US" dirty="0" smtClean="0"/>
              <a:t> </a:t>
            </a:r>
          </a:p>
          <a:p>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r>
              <a:rPr lang="en-US" dirty="0" smtClean="0"/>
              <a:t> </a:t>
            </a:r>
            <a:r>
              <a:rPr lang="en-US" dirty="0" err="1" smtClean="0"/>
              <a:t>xây</a:t>
            </a:r>
            <a:r>
              <a:rPr lang="en-US" dirty="0" smtClean="0"/>
              <a:t> </a:t>
            </a:r>
            <a:r>
              <a:rPr lang="en-US" dirty="0" err="1" smtClean="0"/>
              <a:t>dựng</a:t>
            </a:r>
            <a:r>
              <a:rPr lang="en-US" dirty="0" smtClean="0"/>
              <a:t> 1 </a:t>
            </a:r>
            <a:r>
              <a:rPr lang="en-US" dirty="0" err="1" smtClean="0"/>
              <a:t>chuỗi</a:t>
            </a:r>
            <a:r>
              <a:rPr lang="en-US" dirty="0" smtClean="0"/>
              <a:t> </a:t>
            </a:r>
            <a:r>
              <a:rPr lang="en-US" dirty="0" err="1" smtClean="0"/>
              <a:t>các</a:t>
            </a:r>
            <a:r>
              <a:rPr lang="en-US" dirty="0" smtClean="0"/>
              <a:t> </a:t>
            </a:r>
            <a:r>
              <a:rPr lang="en-US" dirty="0" err="1" smtClean="0"/>
              <a:t>từ</a:t>
            </a:r>
            <a:r>
              <a:rPr lang="en-US" dirty="0" smtClean="0"/>
              <a:t> </a:t>
            </a:r>
            <a:r>
              <a:rPr lang="en-US" dirty="0" err="1" smtClean="0"/>
              <a:t>từ</a:t>
            </a:r>
            <a:r>
              <a:rPr lang="en-US" dirty="0" smtClean="0"/>
              <a:t> 1 </a:t>
            </a:r>
            <a:r>
              <a:rPr lang="en-US" dirty="0" err="1" smtClean="0"/>
              <a:t>chuỗi</a:t>
            </a:r>
            <a:r>
              <a:rPr lang="en-US" dirty="0" smtClean="0"/>
              <a:t> </a:t>
            </a:r>
            <a:r>
              <a:rPr lang="en-US" dirty="0" err="1" smtClean="0"/>
              <a:t>các</a:t>
            </a:r>
            <a:r>
              <a:rPr lang="en-US" dirty="0" smtClean="0"/>
              <a:t> </a:t>
            </a:r>
            <a:r>
              <a:rPr lang="en-US" dirty="0" err="1" smtClean="0"/>
              <a:t>từ</a:t>
            </a:r>
            <a:endParaRPr lang="en-US" dirty="0"/>
          </a:p>
        </p:txBody>
      </p:sp>
    </p:spTree>
    <p:extLst>
      <p:ext uri="{BB962C8B-B14F-4D97-AF65-F5344CB8AC3E}">
        <p14:creationId xmlns:p14="http://schemas.microsoft.com/office/powerpoint/2010/main" val="51253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Mô tả model </a:t>
            </a:r>
            <a:endParaRPr lang="en-US" dirty="0"/>
          </a:p>
        </p:txBody>
      </p:sp>
      <p:sp>
        <p:nvSpPr>
          <p:cNvPr id="3" name="Content Placeholder 2"/>
          <p:cNvSpPr>
            <a:spLocks noGrp="1"/>
          </p:cNvSpPr>
          <p:nvPr>
            <p:ph idx="1"/>
          </p:nvPr>
        </p:nvSpPr>
        <p:spPr/>
        <p:txBody>
          <a:bodyPr/>
          <a:lstStyle/>
          <a:p>
            <a:r>
              <a:rPr lang="vi-VN" dirty="0" smtClean="0"/>
              <a:t>Mô hình ngôn ngữ sẽ được thống kê và sẽ dự đoán xác suất của mỗi từ được đưa ra một chuỗi văn bản đầu vào. Từ dự đoán sẽ được đưa vào làm đầu vào để lần lượt tạo ra từ tiếp theo.</a:t>
            </a:r>
          </a:p>
          <a:p>
            <a:r>
              <a:rPr lang="vi-VN" dirty="0" smtClean="0"/>
              <a:t>Model nhận 1 chuỗi sequence các từ đủ dài để học và train</a:t>
            </a:r>
            <a:endParaRPr lang="en-US" dirty="0"/>
          </a:p>
        </p:txBody>
      </p:sp>
    </p:spTree>
    <p:extLst>
      <p:ext uri="{BB962C8B-B14F-4D97-AF65-F5344CB8AC3E}">
        <p14:creationId xmlns:p14="http://schemas.microsoft.com/office/powerpoint/2010/main" val="3446332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smtClean="0"/>
              <a:t>hình</a:t>
            </a:r>
            <a:endParaRPr lang="en-US" dirty="0"/>
          </a:p>
        </p:txBody>
      </p:sp>
      <p:sp>
        <p:nvSpPr>
          <p:cNvPr id="3" name="Content Placeholder 2"/>
          <p:cNvSpPr>
            <a:spLocks noGrp="1"/>
          </p:cNvSpPr>
          <p:nvPr>
            <p:ph idx="1"/>
          </p:nvPr>
        </p:nvSpPr>
        <p:spPr/>
        <p:txBody>
          <a:bodyPr/>
          <a:lstStyle/>
          <a:p>
            <a:r>
              <a:rPr lang="vi-VN" dirty="0" smtClean="0"/>
              <a:t>Lọc dự liệu </a:t>
            </a:r>
          </a:p>
          <a:p>
            <a:r>
              <a:rPr lang="vi-VN" dirty="0" smtClean="0"/>
              <a:t>Đưa dữ liệu vào embedding</a:t>
            </a:r>
          </a:p>
          <a:p>
            <a:r>
              <a:rPr lang="vi-VN" dirty="0" smtClean="0"/>
              <a:t>Train mô hình trong model LSTM </a:t>
            </a:r>
          </a:p>
          <a:p>
            <a:r>
              <a:rPr lang="vi-VN" dirty="0" smtClean="0"/>
              <a:t>Sinh ra model chứa các trọng số </a:t>
            </a:r>
          </a:p>
          <a:p>
            <a:r>
              <a:rPr lang="vi-VN" dirty="0" smtClean="0"/>
              <a:t>Test model </a:t>
            </a:r>
            <a:endParaRPr lang="en-US" dirty="0"/>
          </a:p>
        </p:txBody>
      </p:sp>
    </p:spTree>
    <p:extLst>
      <p:ext uri="{BB962C8B-B14F-4D97-AF65-F5344CB8AC3E}">
        <p14:creationId xmlns:p14="http://schemas.microsoft.com/office/powerpoint/2010/main" val="30601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40897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218</TotalTime>
  <Words>130</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Retrospect</vt:lpstr>
      <vt:lpstr>Language Modeling</vt:lpstr>
      <vt:lpstr>Mục tiêu Model </vt:lpstr>
      <vt:lpstr>Mô tả model </vt:lpstr>
      <vt:lpstr>Các bước xây dựng mô hình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creator>DELL</dc:creator>
  <cp:lastModifiedBy>DELL</cp:lastModifiedBy>
  <cp:revision>7</cp:revision>
  <dcterms:created xsi:type="dcterms:W3CDTF">2020-06-23T14:06:00Z</dcterms:created>
  <dcterms:modified xsi:type="dcterms:W3CDTF">2020-06-24T15:57:18Z</dcterms:modified>
</cp:coreProperties>
</file>