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translation: 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1690688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78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translation: Encoder-decoder approaches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25</cp:revision>
  <dcterms:created xsi:type="dcterms:W3CDTF">2020-04-08T02:41:28Z</dcterms:created>
  <dcterms:modified xsi:type="dcterms:W3CDTF">2020-04-14T09:05:55Z</dcterms:modified>
</cp:coreProperties>
</file>